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72" r:id="rId5"/>
    <p:sldId id="264" r:id="rId6"/>
    <p:sldId id="267" r:id="rId7"/>
    <p:sldId id="271" r:id="rId8"/>
    <p:sldId id="268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798657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050127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69823"/>
            <a:ext cx="631767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52400" y="1002155"/>
            <a:ext cx="631767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3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7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4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0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C611-9B64-435C-A8FF-5B4795FEA94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B973-907D-40EB-8D03-090E246CE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9"/>
          <a:stretch/>
        </p:blipFill>
        <p:spPr>
          <a:xfrm>
            <a:off x="3567260" y="0"/>
            <a:ext cx="862474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1928297" cy="6858000"/>
          </a:xfrm>
          <a:prstGeom prst="rect">
            <a:avLst/>
          </a:prstGeom>
          <a:gradFill>
            <a:gsLst>
              <a:gs pos="37000">
                <a:schemeClr val="bg1"/>
              </a:gs>
              <a:gs pos="100000">
                <a:srgbClr val="CEE1F2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01041" y="786977"/>
            <a:ext cx="8117402" cy="125992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Introductory Applied Machine Learning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451056" y="2422297"/>
            <a:ext cx="4780820" cy="53844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Adaptive Linear Neuron 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Adaline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Adaptive Linear Neuron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20754" y="1241571"/>
                <a:ext cx="10515600" cy="12942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Linear activation function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is used to update the weights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241571"/>
                <a:ext cx="10515600" cy="1294239"/>
              </a:xfrm>
              <a:blipFill>
                <a:blip r:embed="rId2"/>
                <a:stretch>
                  <a:fillRect l="-1043" b="-1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20754" y="1241570"/>
                <a:ext cx="10515600" cy="247259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The following objective (or cost) function is considered to derive the update rule for the weights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241570"/>
                <a:ext cx="10515600" cy="2472591"/>
              </a:xfrm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4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9034" y="1241571"/>
                <a:ext cx="10515600" cy="465027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Gradient of a function with vector input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  </a:t>
                </a:r>
                <a:r>
                  <a:rPr lang="en-US" altLang="ko-KR" dirty="0" smtClean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034" y="1241571"/>
                <a:ext cx="10515600" cy="465027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6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9034" y="1241571"/>
                <a:ext cx="10515600" cy="465027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 method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ko-KR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(1) Initial guess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(2) Find the direction of steepest descent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(3) 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034" y="1241571"/>
                <a:ext cx="10515600" cy="465027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9034" y="1241571"/>
                <a:ext cx="10515600" cy="465027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Let’s find the gradient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034" y="1241571"/>
                <a:ext cx="10515600" cy="465027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2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9034" y="1241571"/>
                <a:ext cx="10515600" cy="219921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The update rule for the weights is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034" y="1241571"/>
                <a:ext cx="10515600" cy="219921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9034" y="1241571"/>
                <a:ext cx="10515600" cy="219921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For a large scale problem, we often use the stochastic gradient descent where update rule for the weights is given as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034" y="1241571"/>
                <a:ext cx="10515600" cy="2199213"/>
              </a:xfrm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107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Introductory Applied Machine Learning</vt:lpstr>
      <vt:lpstr>Adaptive Linear Neuron </vt:lpstr>
      <vt:lpstr>Objective function</vt:lpstr>
      <vt:lpstr>Gradient descent method</vt:lpstr>
      <vt:lpstr>Gradient descent method</vt:lpstr>
      <vt:lpstr>Gradient descent method</vt:lpstr>
      <vt:lpstr>Gradient descent method</vt:lpstr>
      <vt:lpstr>Batch gradient descent</vt:lpstr>
      <vt:lpstr>Stochastic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항공역학</dc:title>
  <dc:creator>이 금진</dc:creator>
  <cp:lastModifiedBy>이 금진</cp:lastModifiedBy>
  <cp:revision>32</cp:revision>
  <dcterms:created xsi:type="dcterms:W3CDTF">2020-03-07T11:38:56Z</dcterms:created>
  <dcterms:modified xsi:type="dcterms:W3CDTF">2020-04-01T03:19:08Z</dcterms:modified>
</cp:coreProperties>
</file>