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EE9EC-2360-49C8-8335-3CC791199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AE1150-52A2-40B0-8248-45D5BC29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9C3C8-8A7E-4D9F-AC29-1B49E307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6E38-40E6-4C32-8F39-2410B1142C1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0EEA2-D725-4895-9F24-336590AC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D1005-79D6-4670-AE44-759D5E76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A19-9E07-46B1-9EB1-F137700D4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C4BA9-5936-4318-90D1-48D41314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466AC4-AB32-4444-83EA-A84910E63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88194-2CE0-44C4-B361-81B14D76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6E38-40E6-4C32-8F39-2410B1142C1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4B84C-F50E-493E-9241-3C5A30A3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F6498-7A75-4E59-8E9F-C1FFE8FF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A19-9E07-46B1-9EB1-F137700D4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4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76E9F3-2773-4CE4-9D6C-AD5B71579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1E55D9-21E2-4452-BB3E-67D5988A1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3A9FD-41FB-46C3-9624-4342ED30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6E38-40E6-4C32-8F39-2410B1142C1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7B297-5A5A-4BC1-BF4F-3A3F2684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39916-2CEF-4557-8355-7803112D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A19-9E07-46B1-9EB1-F137700D4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2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72773-19F0-4C8C-882D-6E601CC6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9ECBB-8496-4008-8CE0-227E3735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AA876-0C32-4143-80DD-AE2CA20D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6E38-40E6-4C32-8F39-2410B1142C1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5AFE7-74FD-40D8-90ED-CBA63397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0E21B-F66B-4E6B-A539-38D1DE47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A19-9E07-46B1-9EB1-F137700D4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1909-8EA3-42C2-B715-9744A943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44F80-998F-482B-B017-997A1797E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701A3-E9A0-48A9-8B79-BB56FAF5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6E38-40E6-4C32-8F39-2410B1142C1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C0A38-FB7D-4EA6-9150-94B311E1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199CC-F618-49C9-9AB7-8C847F78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A19-9E07-46B1-9EB1-F137700D4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1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73B5C-6CF3-44CB-9675-657BA3AB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07CFE-8C93-4961-8653-6D663DDC3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013F6E-4AE7-4492-8653-E6DC77384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B8AB9-8D3F-48C2-8DB7-B1C9C966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6E38-40E6-4C32-8F39-2410B1142C1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FBDD7-D561-4665-A728-F4A0BDA7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6F99D-193D-483D-9AAA-FD97D72B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A19-9E07-46B1-9EB1-F137700D4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C27BA-843D-4EC3-B713-8C503E68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707C3-28DC-40CB-897E-13948CBC1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577015-E559-4812-BFCC-79D24F3FB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A07EF2-B323-44C3-8C4F-2DDD26EF8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4B2326-A378-4088-9F0E-0F5A7526F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68DAC-C4F0-4159-B95E-E2175FB3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6E38-40E6-4C32-8F39-2410B1142C1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A3AB6E-C2E2-42C7-AB85-0807D82A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D11048-990B-4850-86B2-3DAF54D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A19-9E07-46B1-9EB1-F137700D4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7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32F2-609E-462A-8A6E-1CDCD112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086575-E63A-4A8C-A68C-8FEF8C49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6E38-40E6-4C32-8F39-2410B1142C1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D03327-1B72-4B80-9732-F971A8AB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BC6C0F-CD19-4353-A6E8-EC6A2989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A19-9E07-46B1-9EB1-F137700D4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6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434525-6EEC-4774-9D1D-D752A342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6E38-40E6-4C32-8F39-2410B1142C1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01B1E2-4CBD-456C-97F3-984636F9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E704D-B98A-4902-A5DE-2FAB839F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A19-9E07-46B1-9EB1-F137700D4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B2C43-0184-4BD0-90BF-607885F5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BC9A7-F14D-4EEC-ADA1-2748C486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A3981E-BD9F-4E54-AF74-D64AADEF5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6C371C-3AFF-4BBB-A15C-7581BD1A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6E38-40E6-4C32-8F39-2410B1142C1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F7699-0A35-43C3-AC98-729425F7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58356-475D-44DD-A755-7287C945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A19-9E07-46B1-9EB1-F137700D4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2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C9756-4583-4A4A-9B59-DB5FC894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B34B0A-304E-411C-BCC1-40493FABA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E13B8-5613-4CF9-86AC-14FDBE4E4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AE146E-7940-4190-8D24-3DE748F4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6E38-40E6-4C32-8F39-2410B1142C1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53C42-E823-49BD-9631-21120C33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CC552-5E99-432D-8965-4C8985C6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8A19-9E07-46B1-9EB1-F137700D4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1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6B2809-749B-4A9B-8A6E-49E951B4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683A6-EC29-4CFF-AA4C-155E857E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0EAD7-95A0-4860-A03C-6C6A94C88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86E38-40E6-4C32-8F39-2410B1142C1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09E5F-010C-4715-BD74-1D042598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03810-19EC-4F3B-A4AF-CF3F46E61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8A19-9E07-46B1-9EB1-F137700D4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0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0FA1BF3-903B-4F56-A613-97C5E1B0DB0C}"/>
              </a:ext>
            </a:extLst>
          </p:cNvPr>
          <p:cNvSpPr/>
          <p:nvPr/>
        </p:nvSpPr>
        <p:spPr>
          <a:xfrm>
            <a:off x="1" y="0"/>
            <a:ext cx="2340528" cy="755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A65AB-9629-4A67-8525-471F4AE78BEB}"/>
              </a:ext>
            </a:extLst>
          </p:cNvPr>
          <p:cNvSpPr txBox="1"/>
          <p:nvPr/>
        </p:nvSpPr>
        <p:spPr>
          <a:xfrm>
            <a:off x="376984" y="92486"/>
            <a:ext cx="16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 뭐 먹지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A05FC-327F-481D-A74C-7647C2EF5934}"/>
              </a:ext>
            </a:extLst>
          </p:cNvPr>
          <p:cNvSpPr txBox="1"/>
          <p:nvPr/>
        </p:nvSpPr>
        <p:spPr>
          <a:xfrm>
            <a:off x="376984" y="461818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로그인 페이지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BD8BC3-67D2-4B12-AF48-62CFFBBAF06A}"/>
              </a:ext>
            </a:extLst>
          </p:cNvPr>
          <p:cNvSpPr/>
          <p:nvPr/>
        </p:nvSpPr>
        <p:spPr>
          <a:xfrm>
            <a:off x="1670807" y="915247"/>
            <a:ext cx="8850385" cy="56533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40CB6-8F41-4198-87F7-2E81EA068449}"/>
              </a:ext>
            </a:extLst>
          </p:cNvPr>
          <p:cNvSpPr txBox="1"/>
          <p:nvPr/>
        </p:nvSpPr>
        <p:spPr>
          <a:xfrm>
            <a:off x="5246401" y="1115942"/>
            <a:ext cx="16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 뭐 먹지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5A064F-D09D-46BB-B4F4-D80A8B5C1F49}"/>
              </a:ext>
            </a:extLst>
          </p:cNvPr>
          <p:cNvSpPr/>
          <p:nvPr/>
        </p:nvSpPr>
        <p:spPr>
          <a:xfrm>
            <a:off x="5377343" y="2416029"/>
            <a:ext cx="28187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C8D8C7-F68D-4054-BAE7-295CADA86541}"/>
              </a:ext>
            </a:extLst>
          </p:cNvPr>
          <p:cNvSpPr/>
          <p:nvPr/>
        </p:nvSpPr>
        <p:spPr>
          <a:xfrm>
            <a:off x="5377343" y="2953988"/>
            <a:ext cx="28187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AF954-5B85-4DB5-B92C-B48BA8C525E9}"/>
              </a:ext>
            </a:extLst>
          </p:cNvPr>
          <p:cNvSpPr txBox="1"/>
          <p:nvPr/>
        </p:nvSpPr>
        <p:spPr>
          <a:xfrm>
            <a:off x="3841637" y="2469890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5A6-BD01-47E6-AC7A-8B96CB793450}"/>
              </a:ext>
            </a:extLst>
          </p:cNvPr>
          <p:cNvSpPr txBox="1"/>
          <p:nvPr/>
        </p:nvSpPr>
        <p:spPr>
          <a:xfrm>
            <a:off x="3841637" y="3015593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비밀번호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957968E-7821-4688-85C1-AB798DA232B8}"/>
              </a:ext>
            </a:extLst>
          </p:cNvPr>
          <p:cNvSpPr/>
          <p:nvPr/>
        </p:nvSpPr>
        <p:spPr>
          <a:xfrm>
            <a:off x="4925735" y="3900250"/>
            <a:ext cx="2340528" cy="4313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D1B865-86F9-4DE4-B98A-15DC5EA7D8C0}"/>
              </a:ext>
            </a:extLst>
          </p:cNvPr>
          <p:cNvSpPr txBox="1"/>
          <p:nvPr/>
        </p:nvSpPr>
        <p:spPr>
          <a:xfrm>
            <a:off x="5246401" y="3985128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1C364F7-EAE3-4F05-A78A-9DA41B5364E1}"/>
              </a:ext>
            </a:extLst>
          </p:cNvPr>
          <p:cNvSpPr/>
          <p:nvPr/>
        </p:nvSpPr>
        <p:spPr>
          <a:xfrm>
            <a:off x="4925735" y="4533448"/>
            <a:ext cx="2340528" cy="4313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747EC6-1242-4373-A5C8-1F95E0B7F47D}"/>
              </a:ext>
            </a:extLst>
          </p:cNvPr>
          <p:cNvSpPr txBox="1"/>
          <p:nvPr/>
        </p:nvSpPr>
        <p:spPr>
          <a:xfrm>
            <a:off x="5246401" y="4618326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카카오톡 로그인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10CE14-523A-416F-B784-135C2CDE6C39}"/>
              </a:ext>
            </a:extLst>
          </p:cNvPr>
          <p:cNvSpPr/>
          <p:nvPr/>
        </p:nvSpPr>
        <p:spPr>
          <a:xfrm>
            <a:off x="5151539" y="5395570"/>
            <a:ext cx="1888920" cy="261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85F95-6CC2-4B4C-A545-AAE0049B3FB0}"/>
              </a:ext>
            </a:extLst>
          </p:cNvPr>
          <p:cNvSpPr txBox="1"/>
          <p:nvPr/>
        </p:nvSpPr>
        <p:spPr>
          <a:xfrm>
            <a:off x="5246401" y="5395570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2D826B5-34C3-48C5-93F1-6F5856B1A231}"/>
              </a:ext>
            </a:extLst>
          </p:cNvPr>
          <p:cNvSpPr/>
          <p:nvPr/>
        </p:nvSpPr>
        <p:spPr>
          <a:xfrm>
            <a:off x="9671594" y="3553845"/>
            <a:ext cx="2340528" cy="6928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9E456-B3EA-413C-82C3-39489E428A8D}"/>
              </a:ext>
            </a:extLst>
          </p:cNvPr>
          <p:cNvSpPr txBox="1"/>
          <p:nvPr/>
        </p:nvSpPr>
        <p:spPr>
          <a:xfrm>
            <a:off x="9992260" y="3684847"/>
            <a:ext cx="1699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API: </a:t>
            </a:r>
            <a:r>
              <a:rPr lang="ko-KR" altLang="en-US" sz="1100" dirty="0"/>
              <a:t>로그인이 성공 시 </a:t>
            </a:r>
            <a:r>
              <a:rPr lang="ko-KR" altLang="en-US" sz="1100" dirty="0" err="1"/>
              <a:t>메인페이지로</a:t>
            </a:r>
            <a:r>
              <a:rPr lang="ko-KR" altLang="en-US" sz="1100" dirty="0"/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326792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0FA1BF3-903B-4F56-A613-97C5E1B0DB0C}"/>
              </a:ext>
            </a:extLst>
          </p:cNvPr>
          <p:cNvSpPr/>
          <p:nvPr/>
        </p:nvSpPr>
        <p:spPr>
          <a:xfrm>
            <a:off x="1" y="0"/>
            <a:ext cx="2340528" cy="755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A65AB-9629-4A67-8525-471F4AE78BEB}"/>
              </a:ext>
            </a:extLst>
          </p:cNvPr>
          <p:cNvSpPr txBox="1"/>
          <p:nvPr/>
        </p:nvSpPr>
        <p:spPr>
          <a:xfrm>
            <a:off x="376984" y="92486"/>
            <a:ext cx="16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 뭐 먹지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A05FC-327F-481D-A74C-7647C2EF5934}"/>
              </a:ext>
            </a:extLst>
          </p:cNvPr>
          <p:cNvSpPr txBox="1"/>
          <p:nvPr/>
        </p:nvSpPr>
        <p:spPr>
          <a:xfrm>
            <a:off x="376984" y="461818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어떤 기술을 써야하지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B3713-A4D6-44BE-901F-3974757A9B11}"/>
              </a:ext>
            </a:extLst>
          </p:cNvPr>
          <p:cNvSpPr txBox="1"/>
          <p:nvPr/>
        </p:nvSpPr>
        <p:spPr>
          <a:xfrm>
            <a:off x="1300293" y="1434516"/>
            <a:ext cx="4991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Mongo DB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Flask</a:t>
            </a:r>
          </a:p>
          <a:p>
            <a:pPr marL="342900" indent="-342900">
              <a:buAutoNum type="arabicPeriod"/>
            </a:pPr>
            <a:r>
              <a:rPr lang="en-US" altLang="ko-KR" dirty="0"/>
              <a:t>HTML, CSS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Bootstrap</a:t>
            </a:r>
          </a:p>
          <a:p>
            <a:pPr marL="342900" indent="-342900">
              <a:buAutoNum type="arabicPeriod"/>
            </a:pPr>
            <a:r>
              <a:rPr lang="en-US" altLang="ko-KR" dirty="0"/>
              <a:t>Js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카카오 로그인 </a:t>
            </a:r>
            <a:r>
              <a:rPr lang="en-US" altLang="ko-KR" dirty="0"/>
              <a:t>API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AWS,</a:t>
            </a:r>
            <a:r>
              <a:rPr lang="ko-KR" altLang="en-US" dirty="0"/>
              <a:t> </a:t>
            </a:r>
            <a:r>
              <a:rPr lang="en-US" altLang="ko-KR" dirty="0"/>
              <a:t>EC2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첨부파일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27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0FA1BF3-903B-4F56-A613-97C5E1B0DB0C}"/>
              </a:ext>
            </a:extLst>
          </p:cNvPr>
          <p:cNvSpPr/>
          <p:nvPr/>
        </p:nvSpPr>
        <p:spPr>
          <a:xfrm>
            <a:off x="1" y="0"/>
            <a:ext cx="2340528" cy="755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A65AB-9629-4A67-8525-471F4AE78BEB}"/>
              </a:ext>
            </a:extLst>
          </p:cNvPr>
          <p:cNvSpPr txBox="1"/>
          <p:nvPr/>
        </p:nvSpPr>
        <p:spPr>
          <a:xfrm>
            <a:off x="376984" y="92486"/>
            <a:ext cx="16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 뭐 먹지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A05FC-327F-481D-A74C-7647C2EF5934}"/>
              </a:ext>
            </a:extLst>
          </p:cNvPr>
          <p:cNvSpPr txBox="1"/>
          <p:nvPr/>
        </p:nvSpPr>
        <p:spPr>
          <a:xfrm>
            <a:off x="376984" y="461818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메인 페이지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BD8BC3-67D2-4B12-AF48-62CFFBBAF06A}"/>
              </a:ext>
            </a:extLst>
          </p:cNvPr>
          <p:cNvSpPr/>
          <p:nvPr/>
        </p:nvSpPr>
        <p:spPr>
          <a:xfrm>
            <a:off x="1670806" y="906858"/>
            <a:ext cx="8850385" cy="56533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40CB6-8F41-4198-87F7-2E81EA068449}"/>
              </a:ext>
            </a:extLst>
          </p:cNvPr>
          <p:cNvSpPr txBox="1"/>
          <p:nvPr/>
        </p:nvSpPr>
        <p:spPr>
          <a:xfrm>
            <a:off x="4465980" y="1134376"/>
            <a:ext cx="326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이성우님 반가워요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957968E-7821-4688-85C1-AB798DA232B8}"/>
              </a:ext>
            </a:extLst>
          </p:cNvPr>
          <p:cNvSpPr/>
          <p:nvPr/>
        </p:nvSpPr>
        <p:spPr>
          <a:xfrm>
            <a:off x="3048486" y="2134189"/>
            <a:ext cx="2340528" cy="3701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67584FA-EB7D-4C65-BCEC-15E8BB0580F2}"/>
              </a:ext>
            </a:extLst>
          </p:cNvPr>
          <p:cNvSpPr/>
          <p:nvPr/>
        </p:nvSpPr>
        <p:spPr>
          <a:xfrm>
            <a:off x="6802988" y="2134189"/>
            <a:ext cx="2340528" cy="3701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B4342-8EC0-4A23-9196-804F3E676BE1}"/>
              </a:ext>
            </a:extLst>
          </p:cNvPr>
          <p:cNvSpPr txBox="1"/>
          <p:nvPr/>
        </p:nvSpPr>
        <p:spPr>
          <a:xfrm>
            <a:off x="2588732" y="3800461"/>
            <a:ext cx="326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추천 받기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761F2-C6D4-424A-9031-BD22F1633095}"/>
              </a:ext>
            </a:extLst>
          </p:cNvPr>
          <p:cNvSpPr txBox="1"/>
          <p:nvPr/>
        </p:nvSpPr>
        <p:spPr>
          <a:xfrm>
            <a:off x="6343234" y="3800461"/>
            <a:ext cx="326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추천 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A7A44-7A69-46DC-AA11-E85D434ADDA9}"/>
              </a:ext>
            </a:extLst>
          </p:cNvPr>
          <p:cNvSpPr txBox="1"/>
          <p:nvPr/>
        </p:nvSpPr>
        <p:spPr>
          <a:xfrm>
            <a:off x="9043185" y="1128109"/>
            <a:ext cx="1120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743BA0C-FB07-46CB-A6B0-0B81EFC4175C}"/>
              </a:ext>
            </a:extLst>
          </p:cNvPr>
          <p:cNvSpPr/>
          <p:nvPr/>
        </p:nvSpPr>
        <p:spPr>
          <a:xfrm>
            <a:off x="1401112" y="2147456"/>
            <a:ext cx="2340528" cy="6928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02927D-1332-43F9-8436-0087B150B423}"/>
              </a:ext>
            </a:extLst>
          </p:cNvPr>
          <p:cNvSpPr txBox="1"/>
          <p:nvPr/>
        </p:nvSpPr>
        <p:spPr>
          <a:xfrm>
            <a:off x="1721778" y="2278458"/>
            <a:ext cx="1699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API: </a:t>
            </a:r>
            <a:r>
              <a:rPr lang="ko-KR" altLang="en-US" sz="1100" dirty="0" err="1"/>
              <a:t>추천받기</a:t>
            </a:r>
            <a:r>
              <a:rPr lang="ko-KR" altLang="en-US" sz="1100" dirty="0"/>
              <a:t> 클릭 시 </a:t>
            </a:r>
            <a:r>
              <a:rPr lang="ko-KR" altLang="en-US" sz="1100" dirty="0" err="1"/>
              <a:t>추천받기</a:t>
            </a:r>
            <a:r>
              <a:rPr lang="ko-KR" altLang="en-US" sz="1100" dirty="0"/>
              <a:t> 페이지로 이동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5EDD909-980A-4C3F-B5D3-415E1675BF3E}"/>
              </a:ext>
            </a:extLst>
          </p:cNvPr>
          <p:cNvSpPr/>
          <p:nvPr/>
        </p:nvSpPr>
        <p:spPr>
          <a:xfrm>
            <a:off x="9134883" y="2147456"/>
            <a:ext cx="2340528" cy="6928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6D85B9-CA3F-4AEE-B04A-5651336C9048}"/>
              </a:ext>
            </a:extLst>
          </p:cNvPr>
          <p:cNvSpPr txBox="1"/>
          <p:nvPr/>
        </p:nvSpPr>
        <p:spPr>
          <a:xfrm>
            <a:off x="9455549" y="2278458"/>
            <a:ext cx="1699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API: </a:t>
            </a:r>
            <a:r>
              <a:rPr lang="ko-KR" altLang="en-US" sz="1100" dirty="0"/>
              <a:t>추천하기 클릭 시 추천하기 페이지로 이동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AA912F-ABC9-4F14-8A75-5A231317B365}"/>
              </a:ext>
            </a:extLst>
          </p:cNvPr>
          <p:cNvSpPr/>
          <p:nvPr/>
        </p:nvSpPr>
        <p:spPr>
          <a:xfrm>
            <a:off x="9134883" y="304212"/>
            <a:ext cx="2340528" cy="6928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2CF47-919B-4085-B110-78461C2A98A0}"/>
              </a:ext>
            </a:extLst>
          </p:cNvPr>
          <p:cNvSpPr txBox="1"/>
          <p:nvPr/>
        </p:nvSpPr>
        <p:spPr>
          <a:xfrm>
            <a:off x="9455549" y="435214"/>
            <a:ext cx="1699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API: </a:t>
            </a:r>
            <a:r>
              <a:rPr lang="ko-KR" altLang="en-US" sz="1100" dirty="0"/>
              <a:t>마이페이지 클릭 시 마이페이지로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186163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0FA1BF3-903B-4F56-A613-97C5E1B0DB0C}"/>
              </a:ext>
            </a:extLst>
          </p:cNvPr>
          <p:cNvSpPr/>
          <p:nvPr/>
        </p:nvSpPr>
        <p:spPr>
          <a:xfrm>
            <a:off x="1" y="0"/>
            <a:ext cx="2340528" cy="755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A65AB-9629-4A67-8525-471F4AE78BEB}"/>
              </a:ext>
            </a:extLst>
          </p:cNvPr>
          <p:cNvSpPr txBox="1"/>
          <p:nvPr/>
        </p:nvSpPr>
        <p:spPr>
          <a:xfrm>
            <a:off x="376984" y="92486"/>
            <a:ext cx="16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 뭐 먹지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A05FC-327F-481D-A74C-7647C2EF5934}"/>
              </a:ext>
            </a:extLst>
          </p:cNvPr>
          <p:cNvSpPr txBox="1"/>
          <p:nvPr/>
        </p:nvSpPr>
        <p:spPr>
          <a:xfrm>
            <a:off x="376984" y="461818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추천 받기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BD8BC3-67D2-4B12-AF48-62CFFBBAF06A}"/>
              </a:ext>
            </a:extLst>
          </p:cNvPr>
          <p:cNvSpPr/>
          <p:nvPr/>
        </p:nvSpPr>
        <p:spPr>
          <a:xfrm>
            <a:off x="1670806" y="906858"/>
            <a:ext cx="8850385" cy="56533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40CB6-8F41-4198-87F7-2E81EA068449}"/>
              </a:ext>
            </a:extLst>
          </p:cNvPr>
          <p:cNvSpPr txBox="1"/>
          <p:nvPr/>
        </p:nvSpPr>
        <p:spPr>
          <a:xfrm>
            <a:off x="4092547" y="1197358"/>
            <a:ext cx="400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몇가지 질문에 답해주시면</a:t>
            </a:r>
            <a:r>
              <a:rPr lang="en-US" altLang="ko-KR" dirty="0"/>
              <a:t>, </a:t>
            </a:r>
            <a:r>
              <a:rPr lang="ko-KR" altLang="en-US" dirty="0"/>
              <a:t>오늘 드실 음식을 추천해 </a:t>
            </a:r>
            <a:r>
              <a:rPr lang="ko-KR" altLang="en-US" dirty="0" err="1"/>
              <a:t>드릴게요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957968E-7821-4688-85C1-AB798DA232B8}"/>
              </a:ext>
            </a:extLst>
          </p:cNvPr>
          <p:cNvSpPr/>
          <p:nvPr/>
        </p:nvSpPr>
        <p:spPr>
          <a:xfrm>
            <a:off x="2801679" y="2554617"/>
            <a:ext cx="6588636" cy="3106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761F2-C6D4-424A-9031-BD22F1633095}"/>
              </a:ext>
            </a:extLst>
          </p:cNvPr>
          <p:cNvSpPr txBox="1"/>
          <p:nvPr/>
        </p:nvSpPr>
        <p:spPr>
          <a:xfrm>
            <a:off x="1982608" y="2029876"/>
            <a:ext cx="5970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Q.1 </a:t>
            </a:r>
            <a:r>
              <a:rPr lang="ko-KR" altLang="en-US" sz="1600" dirty="0"/>
              <a:t>어제는 어떤 종류의 음식을 </a:t>
            </a:r>
            <a:r>
              <a:rPr lang="ko-KR" altLang="en-US" sz="1600" dirty="0" err="1"/>
              <a:t>드셨나요</a:t>
            </a:r>
            <a:r>
              <a:rPr lang="en-US" altLang="ko-KR" sz="1600" dirty="0"/>
              <a:t>? (</a:t>
            </a:r>
            <a:r>
              <a:rPr lang="ko-KR" altLang="en-US" sz="1600" dirty="0"/>
              <a:t>중복선택가능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AB06999-1A1F-42B2-BC9E-B9455BAB1C0E}"/>
              </a:ext>
            </a:extLst>
          </p:cNvPr>
          <p:cNvSpPr/>
          <p:nvPr/>
        </p:nvSpPr>
        <p:spPr>
          <a:xfrm>
            <a:off x="3105081" y="282446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한식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3681B5A-6FE5-47DE-BE01-35D114FEDD41}"/>
              </a:ext>
            </a:extLst>
          </p:cNvPr>
          <p:cNvSpPr/>
          <p:nvPr/>
        </p:nvSpPr>
        <p:spPr>
          <a:xfrm>
            <a:off x="5207341" y="282446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8A956B-012A-47CF-A31D-3879B092B90F}"/>
              </a:ext>
            </a:extLst>
          </p:cNvPr>
          <p:cNvSpPr/>
          <p:nvPr/>
        </p:nvSpPr>
        <p:spPr>
          <a:xfrm>
            <a:off x="7289785" y="282446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일식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486C34-E6B5-4F82-90D5-F44552EC8D8E}"/>
              </a:ext>
            </a:extLst>
          </p:cNvPr>
          <p:cNvSpPr/>
          <p:nvPr/>
        </p:nvSpPr>
        <p:spPr>
          <a:xfrm>
            <a:off x="3105081" y="376129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양식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7F551E-BB07-4745-A5DD-A8FC2DD14F66}"/>
              </a:ext>
            </a:extLst>
          </p:cNvPr>
          <p:cNvSpPr/>
          <p:nvPr/>
        </p:nvSpPr>
        <p:spPr>
          <a:xfrm>
            <a:off x="5207341" y="376129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ED7E9D2-2C6F-45DB-ABA0-92F96F146FC3}"/>
              </a:ext>
            </a:extLst>
          </p:cNvPr>
          <p:cNvSpPr/>
          <p:nvPr/>
        </p:nvSpPr>
        <p:spPr>
          <a:xfrm>
            <a:off x="7289785" y="376129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빵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05E23C7-F4B9-444F-A92D-BA9964FECB85}"/>
              </a:ext>
            </a:extLst>
          </p:cNvPr>
          <p:cNvSpPr/>
          <p:nvPr/>
        </p:nvSpPr>
        <p:spPr>
          <a:xfrm>
            <a:off x="3105081" y="469812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야식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432519F-9491-461B-A4F9-8E0FD557205B}"/>
              </a:ext>
            </a:extLst>
          </p:cNvPr>
          <p:cNvSpPr/>
          <p:nvPr/>
        </p:nvSpPr>
        <p:spPr>
          <a:xfrm>
            <a:off x="5207341" y="469812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패스트푸드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1A3706E-B235-4F40-8153-5AD8BAD06E3B}"/>
              </a:ext>
            </a:extLst>
          </p:cNvPr>
          <p:cNvSpPr/>
          <p:nvPr/>
        </p:nvSpPr>
        <p:spPr>
          <a:xfrm>
            <a:off x="7289785" y="469812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상관없다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sz="700" dirty="0" err="1">
                <a:solidFill>
                  <a:schemeClr val="tx1"/>
                </a:solidFill>
              </a:rPr>
              <a:t>먹는거는</a:t>
            </a:r>
            <a:r>
              <a:rPr lang="ko-KR" altLang="en-US" sz="700" dirty="0">
                <a:solidFill>
                  <a:schemeClr val="tx1"/>
                </a:solidFill>
              </a:rPr>
              <a:t> 뭐든</a:t>
            </a:r>
            <a:r>
              <a:rPr lang="en-US" altLang="ko-KR" sz="700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506ADAF-ACC7-44EC-A551-372F7459C63E}"/>
              </a:ext>
            </a:extLst>
          </p:cNvPr>
          <p:cNvSpPr/>
          <p:nvPr/>
        </p:nvSpPr>
        <p:spPr>
          <a:xfrm>
            <a:off x="5207341" y="5890758"/>
            <a:ext cx="1777312" cy="4393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A834C89-4F01-48F6-8547-960980564E5A}"/>
              </a:ext>
            </a:extLst>
          </p:cNvPr>
          <p:cNvSpPr/>
          <p:nvPr/>
        </p:nvSpPr>
        <p:spPr>
          <a:xfrm>
            <a:off x="9083636" y="1899644"/>
            <a:ext cx="2340528" cy="12630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F2150F-C0C1-405C-9D9A-AA6A24E71008}"/>
              </a:ext>
            </a:extLst>
          </p:cNvPr>
          <p:cNvSpPr txBox="1"/>
          <p:nvPr/>
        </p:nvSpPr>
        <p:spPr>
          <a:xfrm>
            <a:off x="9404302" y="2030646"/>
            <a:ext cx="16991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API: </a:t>
            </a:r>
            <a:r>
              <a:rPr lang="en-US" altLang="ko-KR" sz="1100" dirty="0" err="1"/>
              <a:t>my_recommend</a:t>
            </a:r>
            <a:r>
              <a:rPr lang="en-US" altLang="ko-KR" sz="1100" dirty="0"/>
              <a:t> </a:t>
            </a:r>
            <a:r>
              <a:rPr lang="ko-KR" altLang="en-US" sz="1100" dirty="0"/>
              <a:t>오브젝트에 </a:t>
            </a:r>
            <a:r>
              <a:rPr lang="en-US" altLang="ko-KR" sz="1100" dirty="0"/>
              <a:t>value</a:t>
            </a:r>
            <a:r>
              <a:rPr lang="ko-KR" altLang="en-US" sz="1100" dirty="0"/>
              <a:t>를 반환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선택이 되면 </a:t>
            </a:r>
            <a:r>
              <a:rPr lang="en-US" altLang="ko-KR" sz="1100" dirty="0"/>
              <a:t>False</a:t>
            </a:r>
          </a:p>
          <a:p>
            <a:pPr algn="ctr"/>
            <a:r>
              <a:rPr lang="ko-KR" altLang="en-US" sz="1100" dirty="0"/>
              <a:t>안되면 </a:t>
            </a:r>
            <a:r>
              <a:rPr lang="en-US" altLang="ko-KR" sz="1100" dirty="0"/>
              <a:t>True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832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0FA1BF3-903B-4F56-A613-97C5E1B0DB0C}"/>
              </a:ext>
            </a:extLst>
          </p:cNvPr>
          <p:cNvSpPr/>
          <p:nvPr/>
        </p:nvSpPr>
        <p:spPr>
          <a:xfrm>
            <a:off x="1" y="0"/>
            <a:ext cx="2340528" cy="755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A65AB-9629-4A67-8525-471F4AE78BEB}"/>
              </a:ext>
            </a:extLst>
          </p:cNvPr>
          <p:cNvSpPr txBox="1"/>
          <p:nvPr/>
        </p:nvSpPr>
        <p:spPr>
          <a:xfrm>
            <a:off x="376984" y="92486"/>
            <a:ext cx="16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 뭐 먹지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A05FC-327F-481D-A74C-7647C2EF5934}"/>
              </a:ext>
            </a:extLst>
          </p:cNvPr>
          <p:cNvSpPr txBox="1"/>
          <p:nvPr/>
        </p:nvSpPr>
        <p:spPr>
          <a:xfrm>
            <a:off x="376984" y="461818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추천 받기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BD8BC3-67D2-4B12-AF48-62CFFBBAF06A}"/>
              </a:ext>
            </a:extLst>
          </p:cNvPr>
          <p:cNvSpPr/>
          <p:nvPr/>
        </p:nvSpPr>
        <p:spPr>
          <a:xfrm>
            <a:off x="1670806" y="906858"/>
            <a:ext cx="8850385" cy="56533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40CB6-8F41-4198-87F7-2E81EA068449}"/>
              </a:ext>
            </a:extLst>
          </p:cNvPr>
          <p:cNvSpPr txBox="1"/>
          <p:nvPr/>
        </p:nvSpPr>
        <p:spPr>
          <a:xfrm>
            <a:off x="4092547" y="1197358"/>
            <a:ext cx="400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몇가지 질문에 답해주시면</a:t>
            </a:r>
            <a:r>
              <a:rPr lang="en-US" altLang="ko-KR" dirty="0"/>
              <a:t>, </a:t>
            </a:r>
            <a:r>
              <a:rPr lang="ko-KR" altLang="en-US" dirty="0"/>
              <a:t>오늘 드실 음식을 추천해 </a:t>
            </a:r>
            <a:r>
              <a:rPr lang="ko-KR" altLang="en-US" dirty="0" err="1"/>
              <a:t>드릴게요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957968E-7821-4688-85C1-AB798DA232B8}"/>
              </a:ext>
            </a:extLst>
          </p:cNvPr>
          <p:cNvSpPr/>
          <p:nvPr/>
        </p:nvSpPr>
        <p:spPr>
          <a:xfrm>
            <a:off x="2801679" y="2554617"/>
            <a:ext cx="6588636" cy="3106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761F2-C6D4-424A-9031-BD22F1633095}"/>
              </a:ext>
            </a:extLst>
          </p:cNvPr>
          <p:cNvSpPr txBox="1"/>
          <p:nvPr/>
        </p:nvSpPr>
        <p:spPr>
          <a:xfrm>
            <a:off x="1982608" y="2029876"/>
            <a:ext cx="5970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Q.2 </a:t>
            </a:r>
            <a:r>
              <a:rPr lang="ko-KR" altLang="en-US" sz="1600" dirty="0"/>
              <a:t>오늘 </a:t>
            </a:r>
            <a:r>
              <a:rPr lang="ko-KR" altLang="en-US" sz="1600" dirty="0" err="1"/>
              <a:t>땡기는</a:t>
            </a:r>
            <a:r>
              <a:rPr lang="ko-KR" altLang="en-US" sz="1600" dirty="0"/>
              <a:t> 음식이 있나요</a:t>
            </a:r>
            <a:r>
              <a:rPr lang="en-US" altLang="ko-KR" sz="1600" dirty="0"/>
              <a:t>? (</a:t>
            </a:r>
            <a:r>
              <a:rPr lang="ko-KR" altLang="en-US" sz="1600" dirty="0"/>
              <a:t>중복선택가능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AB06999-1A1F-42B2-BC9E-B9455BAB1C0E}"/>
              </a:ext>
            </a:extLst>
          </p:cNvPr>
          <p:cNvSpPr/>
          <p:nvPr/>
        </p:nvSpPr>
        <p:spPr>
          <a:xfrm>
            <a:off x="3105081" y="282446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한식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3681B5A-6FE5-47DE-BE01-35D114FEDD41}"/>
              </a:ext>
            </a:extLst>
          </p:cNvPr>
          <p:cNvSpPr/>
          <p:nvPr/>
        </p:nvSpPr>
        <p:spPr>
          <a:xfrm>
            <a:off x="5207341" y="282446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8A956B-012A-47CF-A31D-3879B092B90F}"/>
              </a:ext>
            </a:extLst>
          </p:cNvPr>
          <p:cNvSpPr/>
          <p:nvPr/>
        </p:nvSpPr>
        <p:spPr>
          <a:xfrm>
            <a:off x="7289785" y="282446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일식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486C34-E6B5-4F82-90D5-F44552EC8D8E}"/>
              </a:ext>
            </a:extLst>
          </p:cNvPr>
          <p:cNvSpPr/>
          <p:nvPr/>
        </p:nvSpPr>
        <p:spPr>
          <a:xfrm>
            <a:off x="3105081" y="376129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양식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7F551E-BB07-4745-A5DD-A8FC2DD14F66}"/>
              </a:ext>
            </a:extLst>
          </p:cNvPr>
          <p:cNvSpPr/>
          <p:nvPr/>
        </p:nvSpPr>
        <p:spPr>
          <a:xfrm>
            <a:off x="5207341" y="376129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ED7E9D2-2C6F-45DB-ABA0-92F96F146FC3}"/>
              </a:ext>
            </a:extLst>
          </p:cNvPr>
          <p:cNvSpPr/>
          <p:nvPr/>
        </p:nvSpPr>
        <p:spPr>
          <a:xfrm>
            <a:off x="7289785" y="376129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빵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05E23C7-F4B9-444F-A92D-BA9964FECB85}"/>
              </a:ext>
            </a:extLst>
          </p:cNvPr>
          <p:cNvSpPr/>
          <p:nvPr/>
        </p:nvSpPr>
        <p:spPr>
          <a:xfrm>
            <a:off x="3105081" y="469812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야식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432519F-9491-461B-A4F9-8E0FD557205B}"/>
              </a:ext>
            </a:extLst>
          </p:cNvPr>
          <p:cNvSpPr/>
          <p:nvPr/>
        </p:nvSpPr>
        <p:spPr>
          <a:xfrm>
            <a:off x="5207341" y="469812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패스트푸드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1A3706E-B235-4F40-8153-5AD8BAD06E3B}"/>
              </a:ext>
            </a:extLst>
          </p:cNvPr>
          <p:cNvSpPr/>
          <p:nvPr/>
        </p:nvSpPr>
        <p:spPr>
          <a:xfrm>
            <a:off x="7289785" y="469812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없다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506ADAF-ACC7-44EC-A551-372F7459C63E}"/>
              </a:ext>
            </a:extLst>
          </p:cNvPr>
          <p:cNvSpPr/>
          <p:nvPr/>
        </p:nvSpPr>
        <p:spPr>
          <a:xfrm>
            <a:off x="5207341" y="5890758"/>
            <a:ext cx="1777312" cy="4393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AD0655-6EAB-476A-B59A-0D2401CF87C8}"/>
              </a:ext>
            </a:extLst>
          </p:cNvPr>
          <p:cNvSpPr/>
          <p:nvPr/>
        </p:nvSpPr>
        <p:spPr>
          <a:xfrm>
            <a:off x="9350924" y="1639043"/>
            <a:ext cx="2340528" cy="12630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0BAF08-193C-4745-9EEB-6B69298FE96E}"/>
              </a:ext>
            </a:extLst>
          </p:cNvPr>
          <p:cNvSpPr txBox="1"/>
          <p:nvPr/>
        </p:nvSpPr>
        <p:spPr>
          <a:xfrm>
            <a:off x="9671590" y="1770045"/>
            <a:ext cx="16991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API: </a:t>
            </a:r>
            <a:r>
              <a:rPr lang="en-US" altLang="ko-KR" sz="1100" dirty="0" err="1"/>
              <a:t>my_recommend</a:t>
            </a:r>
            <a:r>
              <a:rPr lang="en-US" altLang="ko-KR" sz="1100" dirty="0"/>
              <a:t> </a:t>
            </a:r>
            <a:r>
              <a:rPr lang="ko-KR" altLang="en-US" sz="1100" dirty="0"/>
              <a:t>오브젝트에 </a:t>
            </a:r>
            <a:r>
              <a:rPr lang="en-US" altLang="ko-KR" sz="1100" dirty="0"/>
              <a:t>value</a:t>
            </a:r>
            <a:r>
              <a:rPr lang="ko-KR" altLang="en-US" sz="1100" dirty="0"/>
              <a:t>를 반환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선택이 되면 </a:t>
            </a:r>
            <a:r>
              <a:rPr lang="en-US" altLang="ko-KR" sz="1100" dirty="0"/>
              <a:t>True</a:t>
            </a:r>
          </a:p>
          <a:p>
            <a:pPr algn="ctr"/>
            <a:r>
              <a:rPr lang="ko-KR" altLang="en-US" sz="1100" dirty="0"/>
              <a:t>안되면 </a:t>
            </a:r>
            <a:r>
              <a:rPr lang="en-US" altLang="ko-KR" sz="1100" dirty="0"/>
              <a:t>False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256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0FA1BF3-903B-4F56-A613-97C5E1B0DB0C}"/>
              </a:ext>
            </a:extLst>
          </p:cNvPr>
          <p:cNvSpPr/>
          <p:nvPr/>
        </p:nvSpPr>
        <p:spPr>
          <a:xfrm>
            <a:off x="1" y="0"/>
            <a:ext cx="2340528" cy="755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A65AB-9629-4A67-8525-471F4AE78BEB}"/>
              </a:ext>
            </a:extLst>
          </p:cNvPr>
          <p:cNvSpPr txBox="1"/>
          <p:nvPr/>
        </p:nvSpPr>
        <p:spPr>
          <a:xfrm>
            <a:off x="376984" y="92486"/>
            <a:ext cx="16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 뭐 먹지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A05FC-327F-481D-A74C-7647C2EF5934}"/>
              </a:ext>
            </a:extLst>
          </p:cNvPr>
          <p:cNvSpPr txBox="1"/>
          <p:nvPr/>
        </p:nvSpPr>
        <p:spPr>
          <a:xfrm>
            <a:off x="376984" y="461818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추천 받기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BD8BC3-67D2-4B12-AF48-62CFFBBAF06A}"/>
              </a:ext>
            </a:extLst>
          </p:cNvPr>
          <p:cNvSpPr/>
          <p:nvPr/>
        </p:nvSpPr>
        <p:spPr>
          <a:xfrm>
            <a:off x="1670806" y="906858"/>
            <a:ext cx="8850385" cy="56533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40CB6-8F41-4198-87F7-2E81EA068449}"/>
              </a:ext>
            </a:extLst>
          </p:cNvPr>
          <p:cNvSpPr txBox="1"/>
          <p:nvPr/>
        </p:nvSpPr>
        <p:spPr>
          <a:xfrm>
            <a:off x="4092547" y="1197358"/>
            <a:ext cx="400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몇가지 질문에 답해주시면</a:t>
            </a:r>
            <a:r>
              <a:rPr lang="en-US" altLang="ko-KR" dirty="0"/>
              <a:t>, </a:t>
            </a:r>
            <a:r>
              <a:rPr lang="ko-KR" altLang="en-US" dirty="0"/>
              <a:t>오늘 드실 음식을 추천해 </a:t>
            </a:r>
            <a:r>
              <a:rPr lang="ko-KR" altLang="en-US" dirty="0" err="1"/>
              <a:t>드릴게요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957968E-7821-4688-85C1-AB798DA232B8}"/>
              </a:ext>
            </a:extLst>
          </p:cNvPr>
          <p:cNvSpPr/>
          <p:nvPr/>
        </p:nvSpPr>
        <p:spPr>
          <a:xfrm>
            <a:off x="2801679" y="2554617"/>
            <a:ext cx="6588636" cy="3106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761F2-C6D4-424A-9031-BD22F1633095}"/>
              </a:ext>
            </a:extLst>
          </p:cNvPr>
          <p:cNvSpPr txBox="1"/>
          <p:nvPr/>
        </p:nvSpPr>
        <p:spPr>
          <a:xfrm>
            <a:off x="1982608" y="2029876"/>
            <a:ext cx="5970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Q.3 </a:t>
            </a:r>
            <a:r>
              <a:rPr lang="ko-KR" altLang="en-US" sz="1600" dirty="0"/>
              <a:t>지금 기분이 어때요</a:t>
            </a:r>
            <a:r>
              <a:rPr lang="en-US" altLang="ko-KR" sz="1600" dirty="0"/>
              <a:t>? (</a:t>
            </a:r>
            <a:r>
              <a:rPr lang="ko-KR" altLang="en-US" sz="1600" dirty="0"/>
              <a:t>중복선택가능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AB06999-1A1F-42B2-BC9E-B9455BAB1C0E}"/>
              </a:ext>
            </a:extLst>
          </p:cNvPr>
          <p:cNvSpPr/>
          <p:nvPr/>
        </p:nvSpPr>
        <p:spPr>
          <a:xfrm>
            <a:off x="3105081" y="282446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힘이 없다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3681B5A-6FE5-47DE-BE01-35D114FEDD41}"/>
              </a:ext>
            </a:extLst>
          </p:cNvPr>
          <p:cNvSpPr/>
          <p:nvPr/>
        </p:nvSpPr>
        <p:spPr>
          <a:xfrm>
            <a:off x="5207341" y="282446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시간이 많다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8A956B-012A-47CF-A31D-3879B092B90F}"/>
              </a:ext>
            </a:extLst>
          </p:cNvPr>
          <p:cNvSpPr/>
          <p:nvPr/>
        </p:nvSpPr>
        <p:spPr>
          <a:xfrm>
            <a:off x="7289785" y="282446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스트레스받는다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486C34-E6B5-4F82-90D5-F44552EC8D8E}"/>
              </a:ext>
            </a:extLst>
          </p:cNvPr>
          <p:cNvSpPr/>
          <p:nvPr/>
        </p:nvSpPr>
        <p:spPr>
          <a:xfrm>
            <a:off x="3105081" y="376129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시간이 없다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7F551E-BB07-4745-A5DD-A8FC2DD14F66}"/>
              </a:ext>
            </a:extLst>
          </p:cNvPr>
          <p:cNvSpPr/>
          <p:nvPr/>
        </p:nvSpPr>
        <p:spPr>
          <a:xfrm>
            <a:off x="5207341" y="376129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당떨어진다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ED7E9D2-2C6F-45DB-ABA0-92F96F146FC3}"/>
              </a:ext>
            </a:extLst>
          </p:cNvPr>
          <p:cNvSpPr/>
          <p:nvPr/>
        </p:nvSpPr>
        <p:spPr>
          <a:xfrm>
            <a:off x="7289785" y="376129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기름지고싶다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05E23C7-F4B9-444F-A92D-BA9964FECB85}"/>
              </a:ext>
            </a:extLst>
          </p:cNvPr>
          <p:cNvSpPr/>
          <p:nvPr/>
        </p:nvSpPr>
        <p:spPr>
          <a:xfrm>
            <a:off x="3105081" y="469812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432519F-9491-461B-A4F9-8E0FD557205B}"/>
              </a:ext>
            </a:extLst>
          </p:cNvPr>
          <p:cNvSpPr/>
          <p:nvPr/>
        </p:nvSpPr>
        <p:spPr>
          <a:xfrm>
            <a:off x="5207341" y="469812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1A3706E-B235-4F40-8153-5AD8BAD06E3B}"/>
              </a:ext>
            </a:extLst>
          </p:cNvPr>
          <p:cNvSpPr/>
          <p:nvPr/>
        </p:nvSpPr>
        <p:spPr>
          <a:xfrm>
            <a:off x="7289785" y="4698122"/>
            <a:ext cx="1777312" cy="66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506ADAF-ACC7-44EC-A551-372F7459C63E}"/>
              </a:ext>
            </a:extLst>
          </p:cNvPr>
          <p:cNvSpPr/>
          <p:nvPr/>
        </p:nvSpPr>
        <p:spPr>
          <a:xfrm>
            <a:off x="5207341" y="5890758"/>
            <a:ext cx="1777312" cy="4393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228AF2-0255-4A7B-8A8D-77D79DD8A8C3}"/>
              </a:ext>
            </a:extLst>
          </p:cNvPr>
          <p:cNvSpPr txBox="1"/>
          <p:nvPr/>
        </p:nvSpPr>
        <p:spPr>
          <a:xfrm>
            <a:off x="10170204" y="461818"/>
            <a:ext cx="2021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Q.3 </a:t>
            </a:r>
            <a:r>
              <a:rPr lang="ko-KR" altLang="en-US" sz="1600" dirty="0"/>
              <a:t>부터는 </a:t>
            </a:r>
            <a:r>
              <a:rPr lang="en-US" altLang="ko-KR" sz="1600" dirty="0"/>
              <a:t>Q.1</a:t>
            </a:r>
            <a:r>
              <a:rPr lang="ko-KR" altLang="en-US" sz="1600" dirty="0"/>
              <a:t>과 </a:t>
            </a:r>
            <a:r>
              <a:rPr lang="en-US" altLang="ko-KR" sz="1600" dirty="0"/>
              <a:t>Q.2</a:t>
            </a:r>
            <a:r>
              <a:rPr lang="ko-KR" altLang="en-US" sz="1600" dirty="0"/>
              <a:t>에 따라 달라짐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539B335-B27F-4404-9166-F53C0F2CEB1D}"/>
              </a:ext>
            </a:extLst>
          </p:cNvPr>
          <p:cNvSpPr/>
          <p:nvPr/>
        </p:nvSpPr>
        <p:spPr>
          <a:xfrm>
            <a:off x="9948932" y="5811407"/>
            <a:ext cx="2340528" cy="584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98B43-216D-4145-A135-1C807E3A9EC3}"/>
              </a:ext>
            </a:extLst>
          </p:cNvPr>
          <p:cNvSpPr txBox="1"/>
          <p:nvPr/>
        </p:nvSpPr>
        <p:spPr>
          <a:xfrm>
            <a:off x="10269598" y="5923272"/>
            <a:ext cx="1699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위와 같은 방식으로</a:t>
            </a:r>
            <a:endParaRPr lang="en-US" altLang="ko-KR" sz="1100" dirty="0"/>
          </a:p>
          <a:p>
            <a:pPr algn="ctr"/>
            <a:r>
              <a:rPr lang="en-US" altLang="ko-KR" sz="1100" dirty="0"/>
              <a:t>DB</a:t>
            </a:r>
            <a:r>
              <a:rPr lang="ko-KR" altLang="en-US" sz="1100" dirty="0"/>
              <a:t>에 저장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92A4963-8FFB-4322-A47A-7E563A3EE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835" y="1004911"/>
            <a:ext cx="1499525" cy="465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1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0FA1BF3-903B-4F56-A613-97C5E1B0DB0C}"/>
              </a:ext>
            </a:extLst>
          </p:cNvPr>
          <p:cNvSpPr/>
          <p:nvPr/>
        </p:nvSpPr>
        <p:spPr>
          <a:xfrm>
            <a:off x="1" y="0"/>
            <a:ext cx="2340528" cy="755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A65AB-9629-4A67-8525-471F4AE78BEB}"/>
              </a:ext>
            </a:extLst>
          </p:cNvPr>
          <p:cNvSpPr txBox="1"/>
          <p:nvPr/>
        </p:nvSpPr>
        <p:spPr>
          <a:xfrm>
            <a:off x="376984" y="92486"/>
            <a:ext cx="16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 뭐 먹지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A05FC-327F-481D-A74C-7647C2EF5934}"/>
              </a:ext>
            </a:extLst>
          </p:cNvPr>
          <p:cNvSpPr txBox="1"/>
          <p:nvPr/>
        </p:nvSpPr>
        <p:spPr>
          <a:xfrm>
            <a:off x="376984" y="461818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추천 최종 페이지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BD8BC3-67D2-4B12-AF48-62CFFBBAF06A}"/>
              </a:ext>
            </a:extLst>
          </p:cNvPr>
          <p:cNvSpPr/>
          <p:nvPr/>
        </p:nvSpPr>
        <p:spPr>
          <a:xfrm>
            <a:off x="1670806" y="906858"/>
            <a:ext cx="8850385" cy="56533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40CB6-8F41-4198-87F7-2E81EA068449}"/>
              </a:ext>
            </a:extLst>
          </p:cNvPr>
          <p:cNvSpPr txBox="1"/>
          <p:nvPr/>
        </p:nvSpPr>
        <p:spPr>
          <a:xfrm>
            <a:off x="4092547" y="1197358"/>
            <a:ext cx="400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오늘은 </a:t>
            </a:r>
            <a:r>
              <a:rPr lang="en-US" altLang="ko-KR" dirty="0"/>
              <a:t>“</a:t>
            </a:r>
            <a:r>
              <a:rPr lang="ko-KR" altLang="en-US" dirty="0"/>
              <a:t>떡볶이</a:t>
            </a:r>
            <a:r>
              <a:rPr lang="en-US" altLang="ko-KR" dirty="0"/>
              <a:t>” </a:t>
            </a:r>
            <a:r>
              <a:rPr lang="ko-KR" altLang="en-US" dirty="0"/>
              <a:t>어때요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6B84F3-1E33-42CE-A28D-AD050BB5D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0" b="18569"/>
          <a:stretch/>
        </p:blipFill>
        <p:spPr bwMode="auto">
          <a:xfrm>
            <a:off x="4426927" y="1857190"/>
            <a:ext cx="3338140" cy="320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18548F-B3DC-4D19-9BE7-D8ED91C72DD2}"/>
              </a:ext>
            </a:extLst>
          </p:cNvPr>
          <p:cNvSpPr txBox="1"/>
          <p:nvPr/>
        </p:nvSpPr>
        <p:spPr>
          <a:xfrm>
            <a:off x="3541442" y="5184504"/>
            <a:ext cx="510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신한국 님이 적극 추천해요</a:t>
            </a:r>
            <a:r>
              <a:rPr lang="en-US" altLang="ko-KR" sz="1600" dirty="0"/>
              <a:t>!!</a:t>
            </a:r>
            <a:endParaRPr lang="ko-KR" altLang="en-US" sz="16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09126A-D4EC-41D2-862D-86BD3C2FE6E8}"/>
              </a:ext>
            </a:extLst>
          </p:cNvPr>
          <p:cNvSpPr/>
          <p:nvPr/>
        </p:nvSpPr>
        <p:spPr>
          <a:xfrm>
            <a:off x="7920362" y="4690389"/>
            <a:ext cx="1064247" cy="3692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떡볶이 사진 </a:t>
            </a:r>
            <a:r>
              <a:rPr lang="ko-KR" altLang="en-US" sz="1100" dirty="0" err="1">
                <a:solidFill>
                  <a:schemeClr val="tx1"/>
                </a:solidFill>
              </a:rPr>
              <a:t>더보기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2EAF0C-AB2B-43AF-9E09-374E6385C1BD}"/>
              </a:ext>
            </a:extLst>
          </p:cNvPr>
          <p:cNvSpPr/>
          <p:nvPr/>
        </p:nvSpPr>
        <p:spPr>
          <a:xfrm>
            <a:off x="3824101" y="5732315"/>
            <a:ext cx="2003452" cy="5923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오늘은 떡볶이다</a:t>
            </a:r>
            <a:r>
              <a:rPr lang="en-US" altLang="ko-KR" sz="1100" dirty="0">
                <a:solidFill>
                  <a:schemeClr val="tx1"/>
                </a:solidFill>
              </a:rPr>
              <a:t>!!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E9277E6-22AD-4E9C-B970-9532002386C1}"/>
              </a:ext>
            </a:extLst>
          </p:cNvPr>
          <p:cNvSpPr/>
          <p:nvPr/>
        </p:nvSpPr>
        <p:spPr>
          <a:xfrm>
            <a:off x="6364449" y="5745462"/>
            <a:ext cx="2003452" cy="5923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다른거</a:t>
            </a:r>
            <a:r>
              <a:rPr lang="ko-KR" altLang="en-US" sz="1100" dirty="0">
                <a:solidFill>
                  <a:schemeClr val="tx1"/>
                </a:solidFill>
              </a:rPr>
              <a:t> 추천해줘</a:t>
            </a:r>
            <a:r>
              <a:rPr lang="en-US" altLang="ko-KR" sz="1100" dirty="0">
                <a:solidFill>
                  <a:schemeClr val="tx1"/>
                </a:solidFill>
              </a:rPr>
              <a:t>…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FB2273-91D7-442F-A817-2D578D9FD66C}"/>
              </a:ext>
            </a:extLst>
          </p:cNvPr>
          <p:cNvSpPr/>
          <p:nvPr/>
        </p:nvSpPr>
        <p:spPr>
          <a:xfrm>
            <a:off x="7920362" y="4148207"/>
            <a:ext cx="1064247" cy="3692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좋아요 수</a:t>
            </a:r>
          </a:p>
        </p:txBody>
      </p:sp>
    </p:spTree>
    <p:extLst>
      <p:ext uri="{BB962C8B-B14F-4D97-AF65-F5344CB8AC3E}">
        <p14:creationId xmlns:p14="http://schemas.microsoft.com/office/powerpoint/2010/main" val="186454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0FA1BF3-903B-4F56-A613-97C5E1B0DB0C}"/>
              </a:ext>
            </a:extLst>
          </p:cNvPr>
          <p:cNvSpPr/>
          <p:nvPr/>
        </p:nvSpPr>
        <p:spPr>
          <a:xfrm>
            <a:off x="1" y="0"/>
            <a:ext cx="2340528" cy="755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A65AB-9629-4A67-8525-471F4AE78BEB}"/>
              </a:ext>
            </a:extLst>
          </p:cNvPr>
          <p:cNvSpPr txBox="1"/>
          <p:nvPr/>
        </p:nvSpPr>
        <p:spPr>
          <a:xfrm>
            <a:off x="376984" y="92486"/>
            <a:ext cx="16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 뭐 먹지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A05FC-327F-481D-A74C-7647C2EF5934}"/>
              </a:ext>
            </a:extLst>
          </p:cNvPr>
          <p:cNvSpPr txBox="1"/>
          <p:nvPr/>
        </p:nvSpPr>
        <p:spPr>
          <a:xfrm>
            <a:off x="376984" y="461818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추천 하기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BD8BC3-67D2-4B12-AF48-62CFFBBAF06A}"/>
              </a:ext>
            </a:extLst>
          </p:cNvPr>
          <p:cNvSpPr/>
          <p:nvPr/>
        </p:nvSpPr>
        <p:spPr>
          <a:xfrm>
            <a:off x="1670806" y="906858"/>
            <a:ext cx="8850385" cy="56533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40CB6-8F41-4198-87F7-2E81EA068449}"/>
              </a:ext>
            </a:extLst>
          </p:cNvPr>
          <p:cNvSpPr txBox="1"/>
          <p:nvPr/>
        </p:nvSpPr>
        <p:spPr>
          <a:xfrm>
            <a:off x="4092547" y="1197358"/>
            <a:ext cx="400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 내가 먹은 음식을 추천해요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0C105B4-598D-471A-B8F0-EC6DB1708F96}"/>
              </a:ext>
            </a:extLst>
          </p:cNvPr>
          <p:cNvSpPr/>
          <p:nvPr/>
        </p:nvSpPr>
        <p:spPr>
          <a:xfrm>
            <a:off x="4644578" y="1616556"/>
            <a:ext cx="2902836" cy="242514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십자형 1">
            <a:extLst>
              <a:ext uri="{FF2B5EF4-FFF2-40B4-BE49-F238E27FC236}">
                <a16:creationId xmlns:a16="http://schemas.microsoft.com/office/drawing/2014/main" id="{864091DF-14A4-4122-84C0-EBE6E8B4E965}"/>
              </a:ext>
            </a:extLst>
          </p:cNvPr>
          <p:cNvSpPr/>
          <p:nvPr/>
        </p:nvSpPr>
        <p:spPr>
          <a:xfrm>
            <a:off x="5933616" y="2667999"/>
            <a:ext cx="324760" cy="322260"/>
          </a:xfrm>
          <a:prstGeom prst="plus">
            <a:avLst>
              <a:gd name="adj" fmla="val 463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CD0F73-49DF-435A-AD2C-469FEA5E64B8}"/>
              </a:ext>
            </a:extLst>
          </p:cNvPr>
          <p:cNvSpPr/>
          <p:nvPr/>
        </p:nvSpPr>
        <p:spPr>
          <a:xfrm>
            <a:off x="5603846" y="4250959"/>
            <a:ext cx="28187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DF0A4E-8575-4FC9-95B2-D2597BC6A950}"/>
              </a:ext>
            </a:extLst>
          </p:cNvPr>
          <p:cNvSpPr txBox="1"/>
          <p:nvPr/>
        </p:nvSpPr>
        <p:spPr>
          <a:xfrm>
            <a:off x="4001028" y="4304820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위 음식의 이름은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42CCD-DFD9-45F5-AB68-F1334CC771BB}"/>
              </a:ext>
            </a:extLst>
          </p:cNvPr>
          <p:cNvSpPr txBox="1"/>
          <p:nvPr/>
        </p:nvSpPr>
        <p:spPr>
          <a:xfrm>
            <a:off x="8422546" y="4304820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자동완성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3243C1-8138-4923-B436-83410058E1B4}"/>
              </a:ext>
            </a:extLst>
          </p:cNvPr>
          <p:cNvSpPr txBox="1"/>
          <p:nvPr/>
        </p:nvSpPr>
        <p:spPr>
          <a:xfrm>
            <a:off x="4001028" y="4883409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차 카테고리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F5C6E-58B7-4055-AC8C-1F177D85C9DE}"/>
              </a:ext>
            </a:extLst>
          </p:cNvPr>
          <p:cNvSpPr txBox="1"/>
          <p:nvPr/>
        </p:nvSpPr>
        <p:spPr>
          <a:xfrm>
            <a:off x="4001028" y="5296868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차 카테고리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E1730-D002-4CC9-9971-97A5A3A2261F}"/>
              </a:ext>
            </a:extLst>
          </p:cNvPr>
          <p:cNvSpPr txBox="1"/>
          <p:nvPr/>
        </p:nvSpPr>
        <p:spPr>
          <a:xfrm>
            <a:off x="4001028" y="5710327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차 카테고리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4EE726-CA6B-4365-AC23-724B770089FD}"/>
              </a:ext>
            </a:extLst>
          </p:cNvPr>
          <p:cNvSpPr/>
          <p:nvPr/>
        </p:nvSpPr>
        <p:spPr>
          <a:xfrm>
            <a:off x="5908031" y="4875707"/>
            <a:ext cx="2122415" cy="27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D519C0-09CC-4D0E-88BD-25CB1067422E}"/>
              </a:ext>
            </a:extLst>
          </p:cNvPr>
          <p:cNvSpPr/>
          <p:nvPr/>
        </p:nvSpPr>
        <p:spPr>
          <a:xfrm>
            <a:off x="5908031" y="5289166"/>
            <a:ext cx="2122415" cy="27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85141E-4015-4B08-90E9-BAE06549243C}"/>
              </a:ext>
            </a:extLst>
          </p:cNvPr>
          <p:cNvSpPr/>
          <p:nvPr/>
        </p:nvSpPr>
        <p:spPr>
          <a:xfrm>
            <a:off x="5908031" y="5702625"/>
            <a:ext cx="2122415" cy="27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7748C1-1F83-4DD3-B701-DE168B8A13F0}"/>
              </a:ext>
            </a:extLst>
          </p:cNvPr>
          <p:cNvSpPr txBox="1"/>
          <p:nvPr/>
        </p:nvSpPr>
        <p:spPr>
          <a:xfrm>
            <a:off x="8099448" y="4883409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(</a:t>
            </a:r>
            <a:r>
              <a:rPr lang="ko-KR" altLang="en-US" sz="1100" dirty="0" err="1"/>
              <a:t>드랍다운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BB112A-7230-4AC8-96A6-3B5DC8797141}"/>
              </a:ext>
            </a:extLst>
          </p:cNvPr>
          <p:cNvSpPr txBox="1"/>
          <p:nvPr/>
        </p:nvSpPr>
        <p:spPr>
          <a:xfrm>
            <a:off x="8099448" y="5331193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(</a:t>
            </a:r>
            <a:r>
              <a:rPr lang="ko-KR" altLang="en-US" sz="1100" dirty="0" err="1"/>
              <a:t>드랍다운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9F5006-78FC-47CC-81C1-8105EE171E33}"/>
              </a:ext>
            </a:extLst>
          </p:cNvPr>
          <p:cNvSpPr txBox="1"/>
          <p:nvPr/>
        </p:nvSpPr>
        <p:spPr>
          <a:xfrm>
            <a:off x="8099448" y="5718029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(</a:t>
            </a:r>
            <a:r>
              <a:rPr lang="ko-KR" altLang="en-US" sz="1100" dirty="0" err="1"/>
              <a:t>드랍다운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79FB55-CD22-4444-BCC3-F27901D0A084}"/>
              </a:ext>
            </a:extLst>
          </p:cNvPr>
          <p:cNvSpPr txBox="1"/>
          <p:nvPr/>
        </p:nvSpPr>
        <p:spPr>
          <a:xfrm>
            <a:off x="4001028" y="6192282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나의 한마디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35856A-74A4-4E68-A23A-D0A805D46268}"/>
              </a:ext>
            </a:extLst>
          </p:cNvPr>
          <p:cNvSpPr/>
          <p:nvPr/>
        </p:nvSpPr>
        <p:spPr>
          <a:xfrm>
            <a:off x="5908031" y="6184580"/>
            <a:ext cx="2122415" cy="277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0FA1BF3-903B-4F56-A613-97C5E1B0DB0C}"/>
              </a:ext>
            </a:extLst>
          </p:cNvPr>
          <p:cNvSpPr/>
          <p:nvPr/>
        </p:nvSpPr>
        <p:spPr>
          <a:xfrm>
            <a:off x="1" y="0"/>
            <a:ext cx="2340528" cy="755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A65AB-9629-4A67-8525-471F4AE78BEB}"/>
              </a:ext>
            </a:extLst>
          </p:cNvPr>
          <p:cNvSpPr txBox="1"/>
          <p:nvPr/>
        </p:nvSpPr>
        <p:spPr>
          <a:xfrm>
            <a:off x="376984" y="92486"/>
            <a:ext cx="16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 뭐 먹지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A05FC-327F-481D-A74C-7647C2EF5934}"/>
              </a:ext>
            </a:extLst>
          </p:cNvPr>
          <p:cNvSpPr txBox="1"/>
          <p:nvPr/>
        </p:nvSpPr>
        <p:spPr>
          <a:xfrm>
            <a:off x="376984" y="461818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BD8BC3-67D2-4B12-AF48-62CFFBBAF06A}"/>
              </a:ext>
            </a:extLst>
          </p:cNvPr>
          <p:cNvSpPr/>
          <p:nvPr/>
        </p:nvSpPr>
        <p:spPr>
          <a:xfrm>
            <a:off x="1670806" y="906858"/>
            <a:ext cx="8850385" cy="56533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40CB6-8F41-4198-87F7-2E81EA068449}"/>
              </a:ext>
            </a:extLst>
          </p:cNvPr>
          <p:cNvSpPr txBox="1"/>
          <p:nvPr/>
        </p:nvSpPr>
        <p:spPr>
          <a:xfrm>
            <a:off x="1995297" y="1124341"/>
            <a:ext cx="164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추천 받은 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F7859A-1A60-4C35-A3F0-FB58B41D30D7}"/>
              </a:ext>
            </a:extLst>
          </p:cNvPr>
          <p:cNvSpPr txBox="1"/>
          <p:nvPr/>
        </p:nvSpPr>
        <p:spPr>
          <a:xfrm>
            <a:off x="3640822" y="1124341"/>
            <a:ext cx="164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추천 한 것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900AC7AB-B3CE-46B3-AEA4-3CC32C321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0" b="18569"/>
          <a:stretch/>
        </p:blipFill>
        <p:spPr bwMode="auto">
          <a:xfrm>
            <a:off x="3056877" y="2053213"/>
            <a:ext cx="1749518" cy="168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F48B17D-8258-4FF8-8A75-9F249DF98F25}"/>
              </a:ext>
            </a:extLst>
          </p:cNvPr>
          <p:cNvSpPr/>
          <p:nvPr/>
        </p:nvSpPr>
        <p:spPr>
          <a:xfrm>
            <a:off x="2480218" y="1974201"/>
            <a:ext cx="2902836" cy="328569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E455D2-6B1E-4F2F-B271-63CCA402FF0C}"/>
              </a:ext>
            </a:extLst>
          </p:cNvPr>
          <p:cNvSpPr txBox="1"/>
          <p:nvPr/>
        </p:nvSpPr>
        <p:spPr>
          <a:xfrm>
            <a:off x="3107199" y="3765322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떡볶이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900F53-DA1F-4D41-AD31-0FEA47D39890}"/>
              </a:ext>
            </a:extLst>
          </p:cNvPr>
          <p:cNvSpPr txBox="1"/>
          <p:nvPr/>
        </p:nvSpPr>
        <p:spPr>
          <a:xfrm>
            <a:off x="3107199" y="4122061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2021. 09. 23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0EFDD5-6A3C-4E10-92C4-C573566487F8}"/>
              </a:ext>
            </a:extLst>
          </p:cNvPr>
          <p:cNvSpPr txBox="1"/>
          <p:nvPr/>
        </p:nvSpPr>
        <p:spPr>
          <a:xfrm>
            <a:off x="3107199" y="4512078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존마탱</a:t>
            </a:r>
            <a:endParaRPr lang="ko-KR" altLang="en-US" sz="1100" dirty="0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69C28FED-209B-4E30-92EC-5B5596DBB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0" b="18569"/>
          <a:stretch/>
        </p:blipFill>
        <p:spPr bwMode="auto">
          <a:xfrm>
            <a:off x="6202749" y="2053213"/>
            <a:ext cx="1749518" cy="168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4B83418-0F32-4F0D-8881-7F7399411BEA}"/>
              </a:ext>
            </a:extLst>
          </p:cNvPr>
          <p:cNvSpPr/>
          <p:nvPr/>
        </p:nvSpPr>
        <p:spPr>
          <a:xfrm>
            <a:off x="5626090" y="1974201"/>
            <a:ext cx="2902836" cy="328569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DD285F-5DAA-4807-AF7C-F55654C4244A}"/>
              </a:ext>
            </a:extLst>
          </p:cNvPr>
          <p:cNvSpPr txBox="1"/>
          <p:nvPr/>
        </p:nvSpPr>
        <p:spPr>
          <a:xfrm>
            <a:off x="6253071" y="3765322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떡볶이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87D9CB-07E1-4090-A1C7-BC099B37AEE6}"/>
              </a:ext>
            </a:extLst>
          </p:cNvPr>
          <p:cNvSpPr txBox="1"/>
          <p:nvPr/>
        </p:nvSpPr>
        <p:spPr>
          <a:xfrm>
            <a:off x="6253071" y="4122061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2021. 09. 23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AC7433-059E-43AF-B345-C7C50F5B6737}"/>
              </a:ext>
            </a:extLst>
          </p:cNvPr>
          <p:cNvSpPr txBox="1"/>
          <p:nvPr/>
        </p:nvSpPr>
        <p:spPr>
          <a:xfrm>
            <a:off x="6253071" y="4512078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존마탱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C57C8D-A597-4F4B-B3A7-6674913D9FA1}"/>
              </a:ext>
            </a:extLst>
          </p:cNvPr>
          <p:cNvSpPr txBox="1"/>
          <p:nvPr/>
        </p:nvSpPr>
        <p:spPr>
          <a:xfrm>
            <a:off x="9054994" y="491663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나만의 메모장 형식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6141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0FA1BF3-903B-4F56-A613-97C5E1B0DB0C}"/>
              </a:ext>
            </a:extLst>
          </p:cNvPr>
          <p:cNvSpPr/>
          <p:nvPr/>
        </p:nvSpPr>
        <p:spPr>
          <a:xfrm>
            <a:off x="1" y="0"/>
            <a:ext cx="2340528" cy="755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A65AB-9629-4A67-8525-471F4AE78BEB}"/>
              </a:ext>
            </a:extLst>
          </p:cNvPr>
          <p:cNvSpPr txBox="1"/>
          <p:nvPr/>
        </p:nvSpPr>
        <p:spPr>
          <a:xfrm>
            <a:off x="376984" y="92486"/>
            <a:ext cx="16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 뭐 먹지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A05FC-327F-481D-A74C-7647C2EF5934}"/>
              </a:ext>
            </a:extLst>
          </p:cNvPr>
          <p:cNvSpPr txBox="1"/>
          <p:nvPr/>
        </p:nvSpPr>
        <p:spPr>
          <a:xfrm>
            <a:off x="376984" y="461818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BD8BC3-67D2-4B12-AF48-62CFFBBAF06A}"/>
              </a:ext>
            </a:extLst>
          </p:cNvPr>
          <p:cNvSpPr/>
          <p:nvPr/>
        </p:nvSpPr>
        <p:spPr>
          <a:xfrm>
            <a:off x="1670806" y="906858"/>
            <a:ext cx="8850385" cy="56533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40CB6-8F41-4198-87F7-2E81EA068449}"/>
              </a:ext>
            </a:extLst>
          </p:cNvPr>
          <p:cNvSpPr txBox="1"/>
          <p:nvPr/>
        </p:nvSpPr>
        <p:spPr>
          <a:xfrm>
            <a:off x="1995297" y="1124341"/>
            <a:ext cx="164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추천 받은 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F7859A-1A60-4C35-A3F0-FB58B41D30D7}"/>
              </a:ext>
            </a:extLst>
          </p:cNvPr>
          <p:cNvSpPr txBox="1"/>
          <p:nvPr/>
        </p:nvSpPr>
        <p:spPr>
          <a:xfrm>
            <a:off x="3640822" y="1124341"/>
            <a:ext cx="164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추천 한 것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900AC7AB-B3CE-46B3-AEA4-3CC32C321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0" b="18569"/>
          <a:stretch/>
        </p:blipFill>
        <p:spPr bwMode="auto">
          <a:xfrm>
            <a:off x="3056877" y="2053213"/>
            <a:ext cx="1749518" cy="168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F48B17D-8258-4FF8-8A75-9F249DF98F25}"/>
              </a:ext>
            </a:extLst>
          </p:cNvPr>
          <p:cNvSpPr/>
          <p:nvPr/>
        </p:nvSpPr>
        <p:spPr>
          <a:xfrm>
            <a:off x="2480218" y="1974201"/>
            <a:ext cx="2902836" cy="328569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E455D2-6B1E-4F2F-B271-63CCA402FF0C}"/>
              </a:ext>
            </a:extLst>
          </p:cNvPr>
          <p:cNvSpPr txBox="1"/>
          <p:nvPr/>
        </p:nvSpPr>
        <p:spPr>
          <a:xfrm>
            <a:off x="3107199" y="3765322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떡볶이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900F53-DA1F-4D41-AD31-0FEA47D39890}"/>
              </a:ext>
            </a:extLst>
          </p:cNvPr>
          <p:cNvSpPr txBox="1"/>
          <p:nvPr/>
        </p:nvSpPr>
        <p:spPr>
          <a:xfrm>
            <a:off x="3107199" y="4122061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2021. 09. 23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0EFDD5-6A3C-4E10-92C4-C573566487F8}"/>
              </a:ext>
            </a:extLst>
          </p:cNvPr>
          <p:cNvSpPr txBox="1"/>
          <p:nvPr/>
        </p:nvSpPr>
        <p:spPr>
          <a:xfrm>
            <a:off x="3107199" y="4512078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존마탱</a:t>
            </a:r>
            <a:endParaRPr lang="ko-KR" altLang="en-US" sz="1100" dirty="0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69C28FED-209B-4E30-92EC-5B5596DBB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0" b="18569"/>
          <a:stretch/>
        </p:blipFill>
        <p:spPr bwMode="auto">
          <a:xfrm>
            <a:off x="6202749" y="2053213"/>
            <a:ext cx="1749518" cy="168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4B83418-0F32-4F0D-8881-7F7399411BEA}"/>
              </a:ext>
            </a:extLst>
          </p:cNvPr>
          <p:cNvSpPr/>
          <p:nvPr/>
        </p:nvSpPr>
        <p:spPr>
          <a:xfrm>
            <a:off x="5626090" y="1974201"/>
            <a:ext cx="2902836" cy="328569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DD285F-5DAA-4807-AF7C-F55654C4244A}"/>
              </a:ext>
            </a:extLst>
          </p:cNvPr>
          <p:cNvSpPr txBox="1"/>
          <p:nvPr/>
        </p:nvSpPr>
        <p:spPr>
          <a:xfrm>
            <a:off x="6253071" y="3765322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떡볶이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87D9CB-07E1-4090-A1C7-BC099B37AEE6}"/>
              </a:ext>
            </a:extLst>
          </p:cNvPr>
          <p:cNvSpPr txBox="1"/>
          <p:nvPr/>
        </p:nvSpPr>
        <p:spPr>
          <a:xfrm>
            <a:off x="6253071" y="4122061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2021. 09. 23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AC7433-059E-43AF-B345-C7C50F5B6737}"/>
              </a:ext>
            </a:extLst>
          </p:cNvPr>
          <p:cNvSpPr txBox="1"/>
          <p:nvPr/>
        </p:nvSpPr>
        <p:spPr>
          <a:xfrm>
            <a:off x="6253071" y="4512078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존마탱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C57C8D-A597-4F4B-B3A7-6674913D9FA1}"/>
              </a:ext>
            </a:extLst>
          </p:cNvPr>
          <p:cNvSpPr txBox="1"/>
          <p:nvPr/>
        </p:nvSpPr>
        <p:spPr>
          <a:xfrm>
            <a:off x="9054994" y="491663"/>
            <a:ext cx="1699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마찬가지</a:t>
            </a:r>
          </a:p>
        </p:txBody>
      </p:sp>
    </p:spTree>
    <p:extLst>
      <p:ext uri="{BB962C8B-B14F-4D97-AF65-F5344CB8AC3E}">
        <p14:creationId xmlns:p14="http://schemas.microsoft.com/office/powerpoint/2010/main" val="154958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372</Words>
  <Application>Microsoft Office PowerPoint</Application>
  <PresentationFormat>와이드스크린</PresentationFormat>
  <Paragraphs>123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이성우(***1***001)</dc:creator>
  <cp:lastModifiedBy>이성우(***1***001)</cp:lastModifiedBy>
  <cp:revision>9</cp:revision>
  <dcterms:created xsi:type="dcterms:W3CDTF">2021-09-23T01:53:38Z</dcterms:created>
  <dcterms:modified xsi:type="dcterms:W3CDTF">2021-09-23T03:24:28Z</dcterms:modified>
</cp:coreProperties>
</file>