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-494" y="-1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11" r="11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800561" y="-5839161"/>
            <a:ext cx="21889122" cy="2188912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639494" y="2352675"/>
            <a:ext cx="13009012" cy="55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09"/>
              </a:lnSpc>
            </a:pPr>
            <a:r>
              <a:rPr lang="en-US" sz="12174" spc="961">
                <a:solidFill>
                  <a:srgbClr val="FFFFFF"/>
                </a:solidFill>
                <a:latin typeface="Roboto"/>
              </a:rPr>
              <a:t>ГРАФІК</a:t>
            </a:r>
          </a:p>
          <a:p>
            <a:pPr algn="ctr">
              <a:lnSpc>
                <a:spcPts val="14609"/>
              </a:lnSpc>
            </a:pPr>
            <a:r>
              <a:rPr lang="en-US" sz="12174" spc="961">
                <a:solidFill>
                  <a:srgbClr val="FFFFFF"/>
                </a:solidFill>
                <a:latin typeface="Roboto"/>
              </a:rPr>
              <a:t>КАЛЕНДАР</a:t>
            </a:r>
          </a:p>
          <a:p>
            <a:pPr algn="ctr">
              <a:lnSpc>
                <a:spcPts val="14610"/>
              </a:lnSpc>
            </a:pPr>
            <a:r>
              <a:rPr lang="en-US" sz="12175" spc="961">
                <a:solidFill>
                  <a:srgbClr val="FFFFFF"/>
                </a:solidFill>
                <a:latin typeface="Roboto"/>
              </a:rPr>
              <a:t>ПОСИЛАННЯ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11" r="11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800561" y="-5839161"/>
            <a:ext cx="21889122" cy="2188912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63268" y="426930"/>
            <a:ext cx="17561465" cy="239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7"/>
              </a:lnSpc>
            </a:pPr>
            <a:r>
              <a:rPr lang="en-US" sz="4562">
                <a:solidFill>
                  <a:srgbClr val="FFFFFF"/>
                </a:solidFill>
                <a:latin typeface="Roboto"/>
              </a:rPr>
              <a:t>Тут ви можете бачити дату, час та посилання на заняття. Посилання не клікабельне, просто скопіюйте та вставте в новій вкладці в браузері.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84064" y="3620670"/>
            <a:ext cx="15519872" cy="5637630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-7677913">
            <a:off x="6882749" y="6903986"/>
            <a:ext cx="540220" cy="0"/>
          </a:xfrm>
          <a:prstGeom prst="line">
            <a:avLst/>
          </a:prstGeom>
          <a:ln w="47625" cap="flat">
            <a:solidFill>
              <a:srgbClr val="FF1616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11" r="11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800561" y="-5839161"/>
            <a:ext cx="21889122" cy="2188912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63268" y="152762"/>
            <a:ext cx="17561465" cy="3208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7"/>
              </a:lnSpc>
            </a:pPr>
            <a:r>
              <a:rPr lang="en-US" sz="4562">
                <a:solidFill>
                  <a:srgbClr val="FFFFFF"/>
                </a:solidFill>
                <a:latin typeface="Roboto"/>
              </a:rPr>
              <a:t>Необхідно зареєструватись для того, щоб захід додався в календар системи для зручності. Система також надає можливість перенести цей захід в той календар, який буде вам до вподоби.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509472" y="3639750"/>
            <a:ext cx="13269056" cy="6368601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8356994" y="7886700"/>
            <a:ext cx="1472806" cy="655177"/>
            <a:chOff x="0" y="0"/>
            <a:chExt cx="3398765" cy="14147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98765" cy="1414724"/>
            </a:xfrm>
            <a:custGeom>
              <a:avLst/>
              <a:gdLst/>
              <a:ahLst/>
              <a:cxnLst/>
              <a:rect l="l" t="t" r="r" b="b"/>
              <a:pathLst>
                <a:path w="3398765" h="1414724">
                  <a:moveTo>
                    <a:pt x="3274305" y="59690"/>
                  </a:moveTo>
                  <a:cubicBezTo>
                    <a:pt x="3309865" y="59690"/>
                    <a:pt x="3339075" y="88900"/>
                    <a:pt x="3339075" y="124460"/>
                  </a:cubicBezTo>
                  <a:lnTo>
                    <a:pt x="3339075" y="1290264"/>
                  </a:lnTo>
                  <a:cubicBezTo>
                    <a:pt x="3339075" y="1325824"/>
                    <a:pt x="3309865" y="1355034"/>
                    <a:pt x="3274305" y="1355034"/>
                  </a:cubicBezTo>
                  <a:lnTo>
                    <a:pt x="124460" y="1355034"/>
                  </a:lnTo>
                  <a:cubicBezTo>
                    <a:pt x="88900" y="1355034"/>
                    <a:pt x="59690" y="1325824"/>
                    <a:pt x="59690" y="129026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274305" y="59690"/>
                  </a:lnTo>
                  <a:moveTo>
                    <a:pt x="327430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290264"/>
                  </a:lnTo>
                  <a:cubicBezTo>
                    <a:pt x="0" y="1358844"/>
                    <a:pt x="55880" y="1414724"/>
                    <a:pt x="124460" y="1414724"/>
                  </a:cubicBezTo>
                  <a:lnTo>
                    <a:pt x="3274305" y="1414724"/>
                  </a:lnTo>
                  <a:cubicBezTo>
                    <a:pt x="3342885" y="1414724"/>
                    <a:pt x="3398765" y="1358844"/>
                    <a:pt x="3398765" y="1290264"/>
                  </a:cubicBezTo>
                  <a:lnTo>
                    <a:pt x="3398765" y="124460"/>
                  </a:lnTo>
                  <a:cubicBezTo>
                    <a:pt x="3398765" y="55880"/>
                    <a:pt x="3342885" y="0"/>
                    <a:pt x="3274305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</p:grpSp>
      <p:sp>
        <p:nvSpPr>
          <p:cNvPr id="8" name="AutoShape 8"/>
          <p:cNvSpPr/>
          <p:nvPr/>
        </p:nvSpPr>
        <p:spPr>
          <a:xfrm rot="8007383">
            <a:off x="13555472" y="7777971"/>
            <a:ext cx="540220" cy="0"/>
          </a:xfrm>
          <a:prstGeom prst="line">
            <a:avLst/>
          </a:prstGeom>
          <a:ln w="47625" cap="flat">
            <a:solidFill>
              <a:srgbClr val="FF1616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11" r="11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800561" y="-5839161"/>
            <a:ext cx="21889122" cy="2188912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63268" y="426930"/>
            <a:ext cx="17561465" cy="239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7"/>
              </a:lnSpc>
            </a:pPr>
            <a:r>
              <a:rPr lang="en-US" sz="4562">
                <a:solidFill>
                  <a:srgbClr val="FFFFFF"/>
                </a:solidFill>
                <a:latin typeface="Roboto"/>
              </a:rPr>
              <a:t>Коли ви зареєструвались на заняття, то захід додається в календарі в самій системі. </a:t>
            </a:r>
          </a:p>
          <a:p>
            <a:pPr algn="ctr">
              <a:lnSpc>
                <a:spcPts val="6387"/>
              </a:lnSpc>
            </a:pPr>
            <a:r>
              <a:rPr lang="en-US" sz="4562">
                <a:solidFill>
                  <a:srgbClr val="FFFFFF"/>
                </a:solidFill>
                <a:latin typeface="Roboto"/>
              </a:rPr>
              <a:t>На головній сторінці у вас є календар: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b="29644"/>
          <a:stretch>
            <a:fillRect/>
          </a:stretch>
        </p:blipFill>
        <p:spPr>
          <a:xfrm>
            <a:off x="1405426" y="3349228"/>
            <a:ext cx="15477147" cy="6074194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3193222" y="7067208"/>
            <a:ext cx="2812507" cy="1504828"/>
            <a:chOff x="0" y="0"/>
            <a:chExt cx="3577038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577038" cy="1913890"/>
            </a:xfrm>
            <a:custGeom>
              <a:avLst/>
              <a:gdLst/>
              <a:ahLst/>
              <a:cxnLst/>
              <a:rect l="l" t="t" r="r" b="b"/>
              <a:pathLst>
                <a:path w="3577038" h="1913890">
                  <a:moveTo>
                    <a:pt x="3452578" y="59690"/>
                  </a:moveTo>
                  <a:cubicBezTo>
                    <a:pt x="3488138" y="59690"/>
                    <a:pt x="3517348" y="88900"/>
                    <a:pt x="3517348" y="124460"/>
                  </a:cubicBezTo>
                  <a:lnTo>
                    <a:pt x="3517348" y="1789430"/>
                  </a:lnTo>
                  <a:cubicBezTo>
                    <a:pt x="3517348" y="1824990"/>
                    <a:pt x="3488138" y="1854200"/>
                    <a:pt x="3452578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452578" y="59690"/>
                  </a:lnTo>
                  <a:moveTo>
                    <a:pt x="345257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3452578" y="1913890"/>
                  </a:lnTo>
                  <a:cubicBezTo>
                    <a:pt x="3521158" y="1913890"/>
                    <a:pt x="3577038" y="1858010"/>
                    <a:pt x="3577038" y="1789430"/>
                  </a:cubicBezTo>
                  <a:lnTo>
                    <a:pt x="3577038" y="124460"/>
                  </a:lnTo>
                  <a:cubicBezTo>
                    <a:pt x="3577038" y="55880"/>
                    <a:pt x="3521158" y="0"/>
                    <a:pt x="3452578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11" r="11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800561" y="-5839161"/>
            <a:ext cx="21889122" cy="2188912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63268" y="426930"/>
            <a:ext cx="17561465" cy="158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7"/>
              </a:lnSpc>
            </a:pPr>
            <a:r>
              <a:rPr lang="en-US" sz="4562">
                <a:solidFill>
                  <a:srgbClr val="FFFFFF"/>
                </a:solidFill>
                <a:latin typeface="Roboto"/>
              </a:rPr>
              <a:t>Тут видно всі заняття, на які ви зареєструвались. Можна дивитись, як за місяць, так і за тиждень, як вам зручно.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t="404" b="8838"/>
          <a:stretch>
            <a:fillRect/>
          </a:stretch>
        </p:blipFill>
        <p:spPr>
          <a:xfrm>
            <a:off x="1663053" y="3045504"/>
            <a:ext cx="14961894" cy="6448912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2709908" y="4787711"/>
            <a:ext cx="1196694" cy="503061"/>
            <a:chOff x="0" y="0"/>
            <a:chExt cx="455281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552810" cy="1913890"/>
            </a:xfrm>
            <a:custGeom>
              <a:avLst/>
              <a:gdLst/>
              <a:ahLst/>
              <a:cxnLst/>
              <a:rect l="l" t="t" r="r" b="b"/>
              <a:pathLst>
                <a:path w="4552810" h="1913890">
                  <a:moveTo>
                    <a:pt x="4428350" y="59690"/>
                  </a:moveTo>
                  <a:cubicBezTo>
                    <a:pt x="4463910" y="59690"/>
                    <a:pt x="4493120" y="88900"/>
                    <a:pt x="4493120" y="124460"/>
                  </a:cubicBezTo>
                  <a:lnTo>
                    <a:pt x="4493120" y="1789430"/>
                  </a:lnTo>
                  <a:cubicBezTo>
                    <a:pt x="4493120" y="1824990"/>
                    <a:pt x="4463910" y="1854200"/>
                    <a:pt x="4428350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428350" y="59690"/>
                  </a:lnTo>
                  <a:moveTo>
                    <a:pt x="44283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4428350" y="1913890"/>
                  </a:lnTo>
                  <a:cubicBezTo>
                    <a:pt x="4496930" y="1913890"/>
                    <a:pt x="4552810" y="1858010"/>
                    <a:pt x="4552810" y="1789430"/>
                  </a:cubicBezTo>
                  <a:lnTo>
                    <a:pt x="4552810" y="124460"/>
                  </a:lnTo>
                  <a:cubicBezTo>
                    <a:pt x="4552810" y="55880"/>
                    <a:pt x="4496930" y="0"/>
                    <a:pt x="442835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Произвольный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Roboto</vt:lpstr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Графік Календар Посилання</dc:title>
  <cp:lastModifiedBy>a.grabchak</cp:lastModifiedBy>
  <cp:revision>2</cp:revision>
  <dcterms:created xsi:type="dcterms:W3CDTF">2006-08-16T00:00:00Z</dcterms:created>
  <dcterms:modified xsi:type="dcterms:W3CDTF">2022-07-27T09:34:57Z</dcterms:modified>
  <dc:identifier>DAFHmFTWC5w</dc:identifier>
</cp:coreProperties>
</file>