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FC258-C963-6B16-36AF-961F15592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B1AB55-0AF4-1C26-2CFE-D10C917B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96810B-FC82-3251-8B34-1C1BE75B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E72B-6E73-4B52-A098-B21C54EB470D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6A5725-EC40-DF1D-1939-9164FE26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B8996B-6201-4B3E-48FB-3E3D0DF9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6159-EA8E-4772-8761-868708DE7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1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9DEC8-244F-089C-11FC-B7132C81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3D25E2-344C-EBDF-9CD2-F0931B5AC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087FAA-806F-B6D8-0AEC-F0AC377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E72B-6E73-4B52-A098-B21C54EB470D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59647-2EB3-265D-6C31-45006A80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26D1E9-8B6F-9CA0-C939-8491F7F4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6159-EA8E-4772-8761-868708DE7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02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31617B-78D9-2A6F-AFF5-45FDCBBB0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A4479D-7255-9B33-5225-A7DF1B23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E849D2-503C-E56B-2277-FFF7948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E72B-6E73-4B52-A098-B21C54EB470D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B0716E-2CF7-A37C-FE98-C4157583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8BD8DD-2B04-14E9-F931-1B49128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6159-EA8E-4772-8761-868708DE7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4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C86DB-4484-93B1-8214-43776E6A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792D47-A023-D228-C538-9E001210B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CF2A6-CB2A-6E6B-BF1E-A51BEB1B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E72B-6E73-4B52-A098-B21C54EB470D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0D1B31-A89F-0D7A-3313-7E783F0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C23C44-5288-EFE2-B048-B8970D80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6159-EA8E-4772-8761-868708DE7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83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CCB99-0B61-F490-D6F3-AE048743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A965C7-1CCC-369A-EA63-F82F09D53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33727-8CF3-2D02-C3E5-910D41BF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E72B-6E73-4B52-A098-B21C54EB470D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DC9F30-6385-41F6-8944-29C84BA9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F1D393-2441-2872-A43A-2F973066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6159-EA8E-4772-8761-868708DE7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79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3BA99-F607-35C7-E3F8-1A0C3D6C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C20C8-56C8-D1F2-AA6B-848B2FDD8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47D88C-E316-A081-4E80-2884D606B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1AA850-E1D6-5216-C20C-A93E670B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E72B-6E73-4B52-A098-B21C54EB470D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366504-E32F-2E03-8C27-7B3358FA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3931FD-5EEB-52D2-8F37-7E99F699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6159-EA8E-4772-8761-868708DE7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6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D69A0-A67C-C1F3-C969-2097ED5B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0B4C23-B092-1D43-E332-CF7EF378F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54C71E-EE26-5C87-B97A-DE6FBDCC7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67AA27-900D-B92A-1E47-F4EBB9C7B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31AC01-4563-A3CD-96E9-740C78A8A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0E2473B-1773-C8A1-4CE0-F43A2080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E72B-6E73-4B52-A098-B21C54EB470D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349572-237E-B6DB-B8F8-A19D7820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3210CD-2938-0B4F-0941-7E4E44EB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6159-EA8E-4772-8761-868708DE7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1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5775B-230A-F335-6FB7-22F842CE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105FC4-149D-0E3A-5B72-206E33D4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E72B-6E73-4B52-A098-B21C54EB470D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716D8B-B968-19BB-151A-46CDCA51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F9AC19-78D6-BED9-9E8A-F8950EC7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6159-EA8E-4772-8761-868708DE7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79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A448238-4A0D-E0AA-3E0C-0B27293E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E72B-6E73-4B52-A098-B21C54EB470D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2311C8-1D39-C69F-ECAF-6CC46BF3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5D7253-13D8-522E-6EC6-5B9C26D1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6159-EA8E-4772-8761-868708DE7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18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3C6381-8500-CCE5-3630-0CB3002D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650D20-99F3-2EC6-EF5C-E4DE0861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8AC24A-9D41-D7AD-250A-C62FC4BE5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18F14A-0F63-CA98-C5AA-13E4919C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E72B-6E73-4B52-A098-B21C54EB470D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D70F4B-38E9-3191-79FC-3174BBA9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A2C3B7-1D7B-420D-8942-4649872C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6159-EA8E-4772-8761-868708DE7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56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81C69-B9D6-C4BB-1A65-ACE0FE6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D63097-6F41-F635-9E4F-85E449BE5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0D74C1-6DEE-B480-DB43-048E266E4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E823E4-B506-7A50-DE65-32A998C8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E72B-6E73-4B52-A098-B21C54EB470D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F4895A-B1D1-DF7A-AC07-D38C52B1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391C97-843F-8361-6778-56EE683B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6159-EA8E-4772-8761-868708DE7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56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869D1F-BC83-F4E4-187B-7F49B8A4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24D47B-E41B-8F3B-5F98-74D317124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E3F9D-C398-368E-9E4F-92A8D6C05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E72B-6E73-4B52-A098-B21C54EB470D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B55603-23F3-B0CF-CB89-891BE6BFD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EFB780-95E7-8AA2-1527-08B95A4CB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F6159-EA8E-4772-8761-868708DE7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71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74EBC-3547-7953-CD8B-6C4CB4A98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汽泡排序法 一維陣列操作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357A13-D18D-DACD-33D7-3C582F6B1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81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9DE52B9-B068-C5A4-E470-A6C0F3A169B0}"/>
              </a:ext>
            </a:extLst>
          </p:cNvPr>
          <p:cNvSpPr txBox="1"/>
          <p:nvPr/>
        </p:nvSpPr>
        <p:spPr>
          <a:xfrm>
            <a:off x="78377" y="6558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165413E-816D-261D-E190-EA8AEFB7C858}"/>
              </a:ext>
            </a:extLst>
          </p:cNvPr>
          <p:cNvSpPr txBox="1"/>
          <p:nvPr/>
        </p:nvSpPr>
        <p:spPr>
          <a:xfrm>
            <a:off x="120117" y="1388151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AC0D00-1C19-1513-EC13-EDE291996F1B}"/>
              </a:ext>
            </a:extLst>
          </p:cNvPr>
          <p:cNvSpPr/>
          <p:nvPr/>
        </p:nvSpPr>
        <p:spPr>
          <a:xfrm>
            <a:off x="1105988" y="655837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9</a:t>
            </a:r>
            <a:endParaRPr lang="zh-TW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22C5C8-61B2-AFEF-B71E-4F0AA391090B}"/>
              </a:ext>
            </a:extLst>
          </p:cNvPr>
          <p:cNvSpPr/>
          <p:nvPr/>
        </p:nvSpPr>
        <p:spPr>
          <a:xfrm>
            <a:off x="1760580" y="655837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A8283C-5C26-69D7-1074-65588970B627}"/>
              </a:ext>
            </a:extLst>
          </p:cNvPr>
          <p:cNvSpPr/>
          <p:nvPr/>
        </p:nvSpPr>
        <p:spPr>
          <a:xfrm>
            <a:off x="2413723" y="655836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15713A-BA31-6019-E698-37408A8567A0}"/>
              </a:ext>
            </a:extLst>
          </p:cNvPr>
          <p:cNvSpPr/>
          <p:nvPr/>
        </p:nvSpPr>
        <p:spPr>
          <a:xfrm>
            <a:off x="1105988" y="1313334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9</a:t>
            </a:r>
            <a:endParaRPr lang="zh-TW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3EBB6B-EF7E-B935-EEB0-D8965303603A}"/>
              </a:ext>
            </a:extLst>
          </p:cNvPr>
          <p:cNvSpPr/>
          <p:nvPr/>
        </p:nvSpPr>
        <p:spPr>
          <a:xfrm>
            <a:off x="1760580" y="1313334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144C9C-B99B-C557-166E-ADC1B54C75CF}"/>
              </a:ext>
            </a:extLst>
          </p:cNvPr>
          <p:cNvSpPr/>
          <p:nvPr/>
        </p:nvSpPr>
        <p:spPr>
          <a:xfrm>
            <a:off x="2413723" y="1313333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B69476A-AA3C-EB25-C501-545DACCDCF66}"/>
              </a:ext>
            </a:extLst>
          </p:cNvPr>
          <p:cNvCxnSpPr>
            <a:stCxn id="12" idx="2"/>
            <a:endCxn id="13" idx="2"/>
          </p:cNvCxnSpPr>
          <p:nvPr/>
        </p:nvCxnSpPr>
        <p:spPr>
          <a:xfrm rot="16200000" flipH="1">
            <a:off x="1759856" y="1552095"/>
            <a:ext cx="12700" cy="654592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D784F5-26D3-FCFD-70C5-D4031D3E089D}"/>
              </a:ext>
            </a:extLst>
          </p:cNvPr>
          <p:cNvSpPr txBox="1"/>
          <p:nvPr/>
        </p:nvSpPr>
        <p:spPr>
          <a:xfrm>
            <a:off x="678093" y="2167555"/>
            <a:ext cx="245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data[0]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是否大於</a:t>
            </a:r>
            <a:r>
              <a:rPr lang="en-US" altLang="zh-TW" dirty="0"/>
              <a:t>data[1]</a:t>
            </a:r>
            <a:endParaRPr lang="zh-TW" altLang="en-US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D01F5CC-3234-CE30-3FD0-EABA3C08E132}"/>
              </a:ext>
            </a:extLst>
          </p:cNvPr>
          <p:cNvSpPr/>
          <p:nvPr/>
        </p:nvSpPr>
        <p:spPr>
          <a:xfrm>
            <a:off x="3284843" y="1352519"/>
            <a:ext cx="653143" cy="4848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DA9B9EA-D14B-B554-47CF-9282D9B71EFD}"/>
              </a:ext>
            </a:extLst>
          </p:cNvPr>
          <p:cNvSpPr/>
          <p:nvPr/>
        </p:nvSpPr>
        <p:spPr>
          <a:xfrm>
            <a:off x="4161795" y="1319685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C000"/>
                </a:solidFill>
              </a:rPr>
              <a:t>3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847C2C-D359-6A7D-5173-3B86AD64D3E1}"/>
              </a:ext>
            </a:extLst>
          </p:cNvPr>
          <p:cNvSpPr/>
          <p:nvPr/>
        </p:nvSpPr>
        <p:spPr>
          <a:xfrm>
            <a:off x="4816387" y="1319685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C000"/>
                </a:solidFill>
              </a:rPr>
              <a:t>9</a:t>
            </a:r>
            <a:endParaRPr lang="zh-TW" altLang="en-US" sz="1600" b="1" dirty="0">
              <a:solidFill>
                <a:srgbClr val="FFC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9A37F4-5BBF-6C24-5E74-9AA23859157C}"/>
              </a:ext>
            </a:extLst>
          </p:cNvPr>
          <p:cNvSpPr/>
          <p:nvPr/>
        </p:nvSpPr>
        <p:spPr>
          <a:xfrm>
            <a:off x="5469530" y="1319684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2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89B338E-ADF1-AF24-5BB8-2FDC6A771160}"/>
              </a:ext>
            </a:extLst>
          </p:cNvPr>
          <p:cNvSpPr txBox="1"/>
          <p:nvPr/>
        </p:nvSpPr>
        <p:spPr>
          <a:xfrm>
            <a:off x="3307810" y="2167555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/>
              <a:t>data[0]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/>
              <a:t>data[1]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的值做交換</a:t>
            </a: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42DB3AEB-167A-E94B-0DF4-3F0D88917AF1}"/>
              </a:ext>
            </a:extLst>
          </p:cNvPr>
          <p:cNvCxnSpPr>
            <a:stCxn id="19" idx="2"/>
            <a:endCxn id="20" idx="2"/>
          </p:cNvCxnSpPr>
          <p:nvPr/>
        </p:nvCxnSpPr>
        <p:spPr>
          <a:xfrm rot="16200000" flipH="1">
            <a:off x="4815663" y="1558446"/>
            <a:ext cx="12700" cy="654592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6C91668-B8C5-005D-2F27-0FA1F738712A}"/>
              </a:ext>
            </a:extLst>
          </p:cNvPr>
          <p:cNvSpPr txBox="1"/>
          <p:nvPr/>
        </p:nvSpPr>
        <p:spPr>
          <a:xfrm>
            <a:off x="289337" y="180126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One round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4271172-3256-CC60-2356-FCE1C6557FC0}"/>
              </a:ext>
            </a:extLst>
          </p:cNvPr>
          <p:cNvSpPr txBox="1"/>
          <p:nvPr/>
        </p:nvSpPr>
        <p:spPr>
          <a:xfrm>
            <a:off x="9778277" y="657944"/>
            <a:ext cx="2207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One round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773B070-A5BA-6BCD-352A-A287D79701CD}"/>
              </a:ext>
            </a:extLst>
          </p:cNvPr>
          <p:cNvSpPr/>
          <p:nvPr/>
        </p:nvSpPr>
        <p:spPr>
          <a:xfrm>
            <a:off x="6978107" y="1313333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CD51507-3C6C-6F56-05AF-7D2A36B44F64}"/>
              </a:ext>
            </a:extLst>
          </p:cNvPr>
          <p:cNvSpPr/>
          <p:nvPr/>
        </p:nvSpPr>
        <p:spPr>
          <a:xfrm>
            <a:off x="7632699" y="1313333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9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8B2E3F-626E-038E-2D3D-9558CFA1ECA6}"/>
              </a:ext>
            </a:extLst>
          </p:cNvPr>
          <p:cNvSpPr/>
          <p:nvPr/>
        </p:nvSpPr>
        <p:spPr>
          <a:xfrm>
            <a:off x="8285842" y="1313332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2</a:t>
            </a:r>
            <a:endParaRPr lang="zh-TW" altLang="en-US" dirty="0"/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22F0D4BF-C606-7B1E-0200-D4EB71A20AEA}"/>
              </a:ext>
            </a:extLst>
          </p:cNvPr>
          <p:cNvCxnSpPr>
            <a:stCxn id="31" idx="2"/>
            <a:endCxn id="33" idx="2"/>
          </p:cNvCxnSpPr>
          <p:nvPr/>
        </p:nvCxnSpPr>
        <p:spPr>
          <a:xfrm rot="5400000" flipH="1" flipV="1">
            <a:off x="7958545" y="1225522"/>
            <a:ext cx="1" cy="1307735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936B6CB-3C32-6F3A-3FEB-8264A5E87FDE}"/>
              </a:ext>
            </a:extLst>
          </p:cNvPr>
          <p:cNvSpPr txBox="1"/>
          <p:nvPr/>
        </p:nvSpPr>
        <p:spPr>
          <a:xfrm>
            <a:off x="6653893" y="2167555"/>
            <a:ext cx="245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data[0]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是否大於</a:t>
            </a:r>
            <a:r>
              <a:rPr lang="en-US" altLang="zh-TW" dirty="0"/>
              <a:t>data[2]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797F685-D30A-4D78-9DD2-9ADE2F70CB7C}"/>
              </a:ext>
            </a:extLst>
          </p:cNvPr>
          <p:cNvSpPr/>
          <p:nvPr/>
        </p:nvSpPr>
        <p:spPr>
          <a:xfrm>
            <a:off x="9839229" y="1319684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C000"/>
                </a:solidFill>
              </a:rPr>
              <a:t>2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6CFB19E-EC8F-E5E4-6125-A4AE2A86B876}"/>
              </a:ext>
            </a:extLst>
          </p:cNvPr>
          <p:cNvSpPr/>
          <p:nvPr/>
        </p:nvSpPr>
        <p:spPr>
          <a:xfrm>
            <a:off x="10493821" y="1319684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9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9ADB977-71E8-F72E-EA72-29372AE6B805}"/>
              </a:ext>
            </a:extLst>
          </p:cNvPr>
          <p:cNvSpPr/>
          <p:nvPr/>
        </p:nvSpPr>
        <p:spPr>
          <a:xfrm>
            <a:off x="11146964" y="1319683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C000"/>
                </a:solidFill>
              </a:rPr>
              <a:t>3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441646D5-13D3-1F40-D153-F4CA78634A0F}"/>
              </a:ext>
            </a:extLst>
          </p:cNvPr>
          <p:cNvCxnSpPr>
            <a:stCxn id="39" idx="2"/>
            <a:endCxn id="41" idx="2"/>
          </p:cNvCxnSpPr>
          <p:nvPr/>
        </p:nvCxnSpPr>
        <p:spPr>
          <a:xfrm rot="5400000" flipH="1" flipV="1">
            <a:off x="10819667" y="1231873"/>
            <a:ext cx="1" cy="1307735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8C5C3FE0-2B57-7F59-813A-F6F13B5F4829}"/>
              </a:ext>
            </a:extLst>
          </p:cNvPr>
          <p:cNvSpPr/>
          <p:nvPr/>
        </p:nvSpPr>
        <p:spPr>
          <a:xfrm>
            <a:off x="6214111" y="1388151"/>
            <a:ext cx="653143" cy="4848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0CCA9615-B011-D3B8-699D-10CF852A02E2}"/>
              </a:ext>
            </a:extLst>
          </p:cNvPr>
          <p:cNvSpPr/>
          <p:nvPr/>
        </p:nvSpPr>
        <p:spPr>
          <a:xfrm>
            <a:off x="9127423" y="1400852"/>
            <a:ext cx="653143" cy="4848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79DC982-1E83-2537-71FB-25901BEBBCDE}"/>
              </a:ext>
            </a:extLst>
          </p:cNvPr>
          <p:cNvSpPr txBox="1"/>
          <p:nvPr/>
        </p:nvSpPr>
        <p:spPr>
          <a:xfrm>
            <a:off x="9151696" y="2180255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/>
              <a:t>data[0]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/>
              <a:t>data[1]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的值做交換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6AFEFA9-9640-3647-BB1C-4C4642F6186E}"/>
              </a:ext>
            </a:extLst>
          </p:cNvPr>
          <p:cNvSpPr txBox="1"/>
          <p:nvPr/>
        </p:nvSpPr>
        <p:spPr>
          <a:xfrm>
            <a:off x="289337" y="2818701"/>
            <a:ext cx="11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Two round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C27C64D-7168-CABE-1114-416501857C54}"/>
              </a:ext>
            </a:extLst>
          </p:cNvPr>
          <p:cNvSpPr txBox="1"/>
          <p:nvPr/>
        </p:nvSpPr>
        <p:spPr>
          <a:xfrm>
            <a:off x="78377" y="359810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5FD2D0C-4794-70E4-0F6F-3D17D1B5B7F7}"/>
              </a:ext>
            </a:extLst>
          </p:cNvPr>
          <p:cNvSpPr txBox="1"/>
          <p:nvPr/>
        </p:nvSpPr>
        <p:spPr>
          <a:xfrm>
            <a:off x="158655" y="440425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9B9D722-71CE-8798-FE49-FA4128CE3C47}"/>
              </a:ext>
            </a:extLst>
          </p:cNvPr>
          <p:cNvSpPr/>
          <p:nvPr/>
        </p:nvSpPr>
        <p:spPr>
          <a:xfrm>
            <a:off x="1100114" y="3471760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3210902-C8A9-394E-E771-F18E2C37D9B6}"/>
              </a:ext>
            </a:extLst>
          </p:cNvPr>
          <p:cNvSpPr/>
          <p:nvPr/>
        </p:nvSpPr>
        <p:spPr>
          <a:xfrm>
            <a:off x="1754706" y="3471760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9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F4ED5EC-F825-5FBF-E170-A4489923F6C1}"/>
              </a:ext>
            </a:extLst>
          </p:cNvPr>
          <p:cNvSpPr/>
          <p:nvPr/>
        </p:nvSpPr>
        <p:spPr>
          <a:xfrm>
            <a:off x="2407849" y="3471759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BB758E3-834A-BCD8-03F5-B6C84C330845}"/>
              </a:ext>
            </a:extLst>
          </p:cNvPr>
          <p:cNvSpPr txBox="1"/>
          <p:nvPr/>
        </p:nvSpPr>
        <p:spPr>
          <a:xfrm>
            <a:off x="1322696" y="3143994"/>
            <a:ext cx="1534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One round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FA41B93-8936-DFC7-2934-D899DCCEE06E}"/>
              </a:ext>
            </a:extLst>
          </p:cNvPr>
          <p:cNvSpPr/>
          <p:nvPr/>
        </p:nvSpPr>
        <p:spPr>
          <a:xfrm>
            <a:off x="1100114" y="4305893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64977D9-CDC8-BED6-5CBA-9B3423FE500F}"/>
              </a:ext>
            </a:extLst>
          </p:cNvPr>
          <p:cNvSpPr/>
          <p:nvPr/>
        </p:nvSpPr>
        <p:spPr>
          <a:xfrm>
            <a:off x="1754706" y="4305893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9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E14F0E9-84C5-DE7E-201A-80F5EBD24340}"/>
              </a:ext>
            </a:extLst>
          </p:cNvPr>
          <p:cNvSpPr/>
          <p:nvPr/>
        </p:nvSpPr>
        <p:spPr>
          <a:xfrm>
            <a:off x="2407849" y="4305892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24C0D59D-995E-7299-55B7-83E921C76D45}"/>
              </a:ext>
            </a:extLst>
          </p:cNvPr>
          <p:cNvCxnSpPr>
            <a:stCxn id="58" idx="2"/>
            <a:endCxn id="59" idx="2"/>
          </p:cNvCxnSpPr>
          <p:nvPr/>
        </p:nvCxnSpPr>
        <p:spPr>
          <a:xfrm rot="5400000" flipH="1" flipV="1">
            <a:off x="2407848" y="4545378"/>
            <a:ext cx="1" cy="653143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8E7D188-E386-ADDF-E17C-E7D01540120F}"/>
              </a:ext>
            </a:extLst>
          </p:cNvPr>
          <p:cNvSpPr txBox="1"/>
          <p:nvPr/>
        </p:nvSpPr>
        <p:spPr>
          <a:xfrm>
            <a:off x="719833" y="5154976"/>
            <a:ext cx="245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data[1]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是否大於</a:t>
            </a:r>
            <a:r>
              <a:rPr lang="en-US" altLang="zh-TW" dirty="0"/>
              <a:t>data[2]</a:t>
            </a:r>
            <a:endParaRPr lang="zh-TW" altLang="en-US" dirty="0"/>
          </a:p>
        </p:txBody>
      </p: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D576C64A-ABB9-1637-FD5B-6473AED8A4D7}"/>
              </a:ext>
            </a:extLst>
          </p:cNvPr>
          <p:cNvSpPr/>
          <p:nvPr/>
        </p:nvSpPr>
        <p:spPr>
          <a:xfrm>
            <a:off x="3284843" y="4387060"/>
            <a:ext cx="653143" cy="4848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3B5E46F-0AA0-87F6-38D3-77789A71A28D}"/>
              </a:ext>
            </a:extLst>
          </p:cNvPr>
          <p:cNvSpPr/>
          <p:nvPr/>
        </p:nvSpPr>
        <p:spPr>
          <a:xfrm>
            <a:off x="4148113" y="4307392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0726AC5-722A-9662-70AA-76AE44403E2E}"/>
              </a:ext>
            </a:extLst>
          </p:cNvPr>
          <p:cNvSpPr/>
          <p:nvPr/>
        </p:nvSpPr>
        <p:spPr>
          <a:xfrm>
            <a:off x="4802705" y="4307392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C000"/>
                </a:solidFill>
              </a:rPr>
              <a:t>3</a:t>
            </a:r>
            <a:endParaRPr lang="zh-TW" altLang="en-US" sz="1600" b="1" dirty="0">
              <a:solidFill>
                <a:srgbClr val="FFC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F4FDFA6-D084-0ADE-1462-4CB0666EFC5C}"/>
              </a:ext>
            </a:extLst>
          </p:cNvPr>
          <p:cNvSpPr/>
          <p:nvPr/>
        </p:nvSpPr>
        <p:spPr>
          <a:xfrm>
            <a:off x="5455848" y="4307391"/>
            <a:ext cx="653143" cy="566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C000"/>
                </a:solidFill>
              </a:rPr>
              <a:t>9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90751D98-C4A6-3373-CC33-0E70EE74F8C2}"/>
              </a:ext>
            </a:extLst>
          </p:cNvPr>
          <p:cNvCxnSpPr>
            <a:stCxn id="65" idx="2"/>
            <a:endCxn id="66" idx="2"/>
          </p:cNvCxnSpPr>
          <p:nvPr/>
        </p:nvCxnSpPr>
        <p:spPr>
          <a:xfrm rot="5400000" flipH="1" flipV="1">
            <a:off x="5455847" y="4546877"/>
            <a:ext cx="1" cy="653143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CB9E3991-3652-3BD2-AEF6-681A8D6CE26D}"/>
              </a:ext>
            </a:extLst>
          </p:cNvPr>
          <p:cNvSpPr/>
          <p:nvPr/>
        </p:nvSpPr>
        <p:spPr>
          <a:xfrm>
            <a:off x="6214110" y="4404254"/>
            <a:ext cx="653143" cy="4848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8E9B971-DFDE-42B6-CD05-78A8BE6E5145}"/>
              </a:ext>
            </a:extLst>
          </p:cNvPr>
          <p:cNvSpPr txBox="1"/>
          <p:nvPr/>
        </p:nvSpPr>
        <p:spPr>
          <a:xfrm>
            <a:off x="3720494" y="515497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/>
              <a:t>data[1]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/>
              <a:t>data[2]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的值做交換</a:t>
            </a:r>
          </a:p>
        </p:txBody>
      </p:sp>
      <p:sp>
        <p:nvSpPr>
          <p:cNvPr id="76" name="爆炸: 八角 75">
            <a:extLst>
              <a:ext uri="{FF2B5EF4-FFF2-40B4-BE49-F238E27FC236}">
                <a16:creationId xmlns:a16="http://schemas.microsoft.com/office/drawing/2014/main" id="{5AEA12BC-3A69-EFDC-9646-9EBCB3D93C29}"/>
              </a:ext>
            </a:extLst>
          </p:cNvPr>
          <p:cNvSpPr/>
          <p:nvPr/>
        </p:nvSpPr>
        <p:spPr>
          <a:xfrm>
            <a:off x="9262109" y="2710491"/>
            <a:ext cx="2866280" cy="2088592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排序完成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E5E6AA1-A242-547D-7DF3-296B8998F9EF}"/>
              </a:ext>
            </a:extLst>
          </p:cNvPr>
          <p:cNvSpPr/>
          <p:nvPr/>
        </p:nvSpPr>
        <p:spPr>
          <a:xfrm>
            <a:off x="7724061" y="4305893"/>
            <a:ext cx="653143" cy="566057"/>
          </a:xfrm>
          <a:prstGeom prst="rect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24B9C38-131A-2060-2D9E-428D21CA9082}"/>
              </a:ext>
            </a:extLst>
          </p:cNvPr>
          <p:cNvSpPr/>
          <p:nvPr/>
        </p:nvSpPr>
        <p:spPr>
          <a:xfrm>
            <a:off x="8378653" y="4305893"/>
            <a:ext cx="653143" cy="566057"/>
          </a:xfrm>
          <a:prstGeom prst="rect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3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439CF81-3824-3CF3-3A7B-09277D49D170}"/>
              </a:ext>
            </a:extLst>
          </p:cNvPr>
          <p:cNvSpPr/>
          <p:nvPr/>
        </p:nvSpPr>
        <p:spPr>
          <a:xfrm>
            <a:off x="9031796" y="4305892"/>
            <a:ext cx="653143" cy="566057"/>
          </a:xfrm>
          <a:prstGeom prst="rect">
            <a:avLst/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3" name="標題 1">
            <a:extLst>
              <a:ext uri="{FF2B5EF4-FFF2-40B4-BE49-F238E27FC236}">
                <a16:creationId xmlns:a16="http://schemas.microsoft.com/office/drawing/2014/main" id="{86A9A626-EAF6-0EE0-7EFC-E7086D75E9E8}"/>
              </a:ext>
            </a:extLst>
          </p:cNvPr>
          <p:cNvSpPr txBox="1">
            <a:spLocks/>
          </p:cNvSpPr>
          <p:nvPr/>
        </p:nvSpPr>
        <p:spPr>
          <a:xfrm>
            <a:off x="3068315" y="190730"/>
            <a:ext cx="6612154" cy="863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汽泡排序法 一維陣列操作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840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129</Words>
  <Application>Microsoft Office PowerPoint</Application>
  <PresentationFormat>寬螢幕</PresentationFormat>
  <Paragraphs>44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Office 佈景主題</vt:lpstr>
      <vt:lpstr>汽泡排序法 一維陣列操作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汽泡排序法 一維陣列操作</dc:title>
  <dc:creator>鐘岑哲</dc:creator>
  <cp:lastModifiedBy>鐘岑哲</cp:lastModifiedBy>
  <cp:revision>1</cp:revision>
  <dcterms:created xsi:type="dcterms:W3CDTF">2023-09-04T07:46:15Z</dcterms:created>
  <dcterms:modified xsi:type="dcterms:W3CDTF">2023-09-04T08:09:16Z</dcterms:modified>
</cp:coreProperties>
</file>