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AD621-DC7B-860E-5290-B8F12A52D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5C7598-95E4-1901-238F-BAEF04097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3833B9-EE5C-039B-1DB4-2E0CD069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55DE99-D09B-0EBC-404D-0093DC72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6E08F8-7DA4-E81F-1E6C-9D675166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88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F7835-C66A-87FD-0477-2A8B3F79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2F51E2-0DFC-3AED-46A0-8F2DD0610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F20853-27FF-832B-68C7-855A1293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C19F7C-F843-5358-E2DF-9125511C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D34062-7944-2958-CCA5-434FF881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16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A279FEB-3EBF-91D3-6FED-B754272DB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C801DE-C8AC-D572-E0C9-B95CCF0AB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DC00FC-C45D-409B-46BA-86A4916F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964E5B-76CD-04EA-7684-8E12A971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F8AB95-9C4B-4183-E490-B874A028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2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B92C55-68BB-BCB7-6741-B16D0EF0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FFE9D6-DF36-71E3-1A68-41428438A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3FABF4-790C-6BF1-2C14-1D4CCAF3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59759D-7145-4697-5490-AEBCC139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8D581E-F646-595A-27CD-16DC05D7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68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28F836-3E79-AEFE-DF5F-52D30D0E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5785D6-9FD5-D06A-E86D-0271A4CAA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2977FF-9AAB-9358-9C3D-5C5B6A88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198B40-43EB-2BEE-D221-6069B274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7A2019-385D-03BC-963D-3C735A61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75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18740-6253-7B13-83C4-EB4A943A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EEEAB4-D444-51F5-AAE8-20336569E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285BC3-9FC8-A899-AD96-5E27D2B22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2FEC7B-8DD9-B9B6-9AC7-27FFE5A3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ED9A8E-F53F-DA2C-E59B-FB4E907C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E22F18-6449-A2E4-9562-105F5B42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97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74674-B6F2-67D6-CF50-0E43D642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48AC4F-D7C1-10DA-4ED4-80307486E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531EFF-AEDC-C49A-7A2A-9F2B55022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E2E4DD-AD7E-DC5C-315A-ED42216FC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DC317F-3277-28DB-5B88-45AD45A18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02050C1-F729-3587-A3AB-4AB6C370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230E7A0-BED2-6C6E-233A-BB5A13CF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F625246-1E4C-97D2-C98E-100F81CA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30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B1D05F-490B-B447-0104-8FB31A47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DCCD165-EA43-FB14-D2DB-6B60AD58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F5051E-07FD-7420-4C1C-79339A55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4CF142-842C-5A0A-F139-C99F8367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04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D319509-F943-7B64-04EB-F849A6A6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1CCFE2-B1A4-1331-1433-A9FD75F6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3D24DC-5530-A333-AFCC-1D8AE704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3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B17C5-8023-21F3-12F1-628206B3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D999D9-0175-4212-47FE-E80BE11E1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C8D6A0-A0A1-71F7-42CE-75C3E3EEB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06D8FE-61BB-7D20-C6D6-6BAA9763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542374-30CD-6583-D388-5E0AD86C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50D09B-738C-C952-FB08-62649F7F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64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E57782-809F-07CA-5486-7E3CC455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64261D-6FB6-6C65-FAF0-54D9409DB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A48FDC-E38B-EA5C-DEB3-98C2B9F8E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08948E-7085-CEA3-022F-E1DEB3AC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4A7B89-6B1C-909B-A24D-AC9E6F9E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110F87-FF49-FF13-A01C-CB70C67A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37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53A0F3B-6652-3D68-B6CC-76DE392D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DA00D0-0276-972C-D9CA-E56D8DBC6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C2A01F-AA82-EBAC-1E33-D3FE6E2AE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928E5-147F-45AD-A341-72A6CA6AF1E0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F2FB8A-D7B3-C45D-341F-18AC307BE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13DCE2-7CB3-5532-07AB-D42B528D9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06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E87664D-D052-5C81-4965-6BCE365C85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007" r="-1" b="870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048F67D-0D07-0101-324C-396B70E00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altLang="zh-TW" sz="6600" b="1" dirty="0">
                <a:solidFill>
                  <a:schemeClr val="bg1"/>
                </a:solidFill>
              </a:rPr>
              <a:t>Java Object Oriented Programming(OOP)</a:t>
            </a:r>
            <a:endParaRPr lang="zh-TW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C8600A-07D6-ED42-E978-3D082845E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30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6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文字, 哺乳動物, 狗 的圖片&#10;&#10;自動產生的描述">
            <a:extLst>
              <a:ext uri="{FF2B5EF4-FFF2-40B4-BE49-F238E27FC236}">
                <a16:creationId xmlns:a16="http://schemas.microsoft.com/office/drawing/2014/main" id="{3D7DA47B-30A4-F436-4C54-6B70CD8FB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B5FFD6F-DE2C-46E0-DE33-834207167412}"/>
              </a:ext>
            </a:extLst>
          </p:cNvPr>
          <p:cNvSpPr/>
          <p:nvPr/>
        </p:nvSpPr>
        <p:spPr>
          <a:xfrm>
            <a:off x="6096000" y="2505670"/>
            <a:ext cx="15696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繼承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042C58-4CA7-693C-EF2A-3FD336528FC1}"/>
              </a:ext>
            </a:extLst>
          </p:cNvPr>
          <p:cNvSpPr/>
          <p:nvPr/>
        </p:nvSpPr>
        <p:spPr>
          <a:xfrm>
            <a:off x="441531" y="2234989"/>
            <a:ext cx="433965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動物是父類別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ED86DA-BFF9-231E-573A-EEDCFA6B7B7F}"/>
              </a:ext>
            </a:extLst>
          </p:cNvPr>
          <p:cNvSpPr/>
          <p:nvPr/>
        </p:nvSpPr>
        <p:spPr>
          <a:xfrm>
            <a:off x="7852350" y="99315"/>
            <a:ext cx="433965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狗是</a:t>
            </a:r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子</a:t>
            </a:r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類別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18E7E8-9055-8F4C-6C9C-74244DC43AF2}"/>
              </a:ext>
            </a:extLst>
          </p:cNvPr>
          <p:cNvSpPr/>
          <p:nvPr/>
        </p:nvSpPr>
        <p:spPr>
          <a:xfrm>
            <a:off x="6548818" y="3690951"/>
            <a:ext cx="433965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貓</a:t>
            </a:r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</a:t>
            </a:r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子</a:t>
            </a:r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類別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D46D57-3060-B4FC-E32D-D441F7CBB92F}"/>
              </a:ext>
            </a:extLst>
          </p:cNvPr>
          <p:cNvSpPr/>
          <p:nvPr/>
        </p:nvSpPr>
        <p:spPr>
          <a:xfrm>
            <a:off x="5606955" y="4681835"/>
            <a:ext cx="15696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繼承</a:t>
            </a:r>
          </a:p>
        </p:txBody>
      </p:sp>
    </p:spTree>
    <p:extLst>
      <p:ext uri="{BB962C8B-B14F-4D97-AF65-F5344CB8AC3E}">
        <p14:creationId xmlns:p14="http://schemas.microsoft.com/office/powerpoint/2010/main" val="278024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9BB8BE-1351-4D9B-B761-F84A0B5B6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C337B3-3100-ED43-EAF3-D3961ADB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50" y="573741"/>
            <a:ext cx="4204503" cy="21993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000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多型之類別圖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7547349-7B15-AEE1-326F-0F5BA9EDF1C2}"/>
              </a:ext>
            </a:extLst>
          </p:cNvPr>
          <p:cNvSpPr txBox="1"/>
          <p:nvPr/>
        </p:nvSpPr>
        <p:spPr>
          <a:xfrm>
            <a:off x="382136" y="2982260"/>
            <a:ext cx="5240741" cy="314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表達物件繼承的關係</a:t>
            </a: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Animal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斜樣字體代表抽象的概念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先定義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Animal Class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擁有的功能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它能做甚麼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先不寫清楚先定義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動物能做甚麼事情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開發子類別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(Dog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Cat)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繼承父類別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(Animal)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的屬性跟方法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再把寫方法寫清楚</a:t>
            </a:r>
          </a:p>
        </p:txBody>
      </p:sp>
      <p:pic>
        <p:nvPicPr>
          <p:cNvPr id="5" name="內容版面配置區 4" descr="一張含有 文字, 螢幕擷取畫面, 行, 字型 的圖片&#10;&#10;自動產生的描述">
            <a:extLst>
              <a:ext uri="{FF2B5EF4-FFF2-40B4-BE49-F238E27FC236}">
                <a16:creationId xmlns:a16="http://schemas.microsoft.com/office/drawing/2014/main" id="{11013BF5-78CA-240E-CB24-199CE47E5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801" y="1409065"/>
            <a:ext cx="6362000" cy="40398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B572A8E-26C5-28F0-5CDA-A0FE09CA2965}"/>
              </a:ext>
            </a:extLst>
          </p:cNvPr>
          <p:cNvSpPr/>
          <p:nvPr/>
        </p:nvSpPr>
        <p:spPr>
          <a:xfrm>
            <a:off x="6569125" y="3280732"/>
            <a:ext cx="79940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繼承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5AB459-1D62-ED70-CFA0-2D823D7F331B}"/>
              </a:ext>
            </a:extLst>
          </p:cNvPr>
          <p:cNvSpPr/>
          <p:nvPr/>
        </p:nvSpPr>
        <p:spPr>
          <a:xfrm>
            <a:off x="8506211" y="3280732"/>
            <a:ext cx="79940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繼承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97FA0EC-FE98-59CE-CC52-895857AB6680}"/>
              </a:ext>
            </a:extLst>
          </p:cNvPr>
          <p:cNvSpPr txBox="1"/>
          <p:nvPr/>
        </p:nvSpPr>
        <p:spPr>
          <a:xfrm>
            <a:off x="9305617" y="3373065"/>
            <a:ext cx="272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FF0000"/>
                </a:highlight>
              </a:rPr>
              <a:t>承接父類別的屬性跟函數</a:t>
            </a:r>
          </a:p>
        </p:txBody>
      </p:sp>
    </p:spTree>
    <p:extLst>
      <p:ext uri="{BB962C8B-B14F-4D97-AF65-F5344CB8AC3E}">
        <p14:creationId xmlns:p14="http://schemas.microsoft.com/office/powerpoint/2010/main" val="231727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5C83C0-0F3F-9445-D36B-6AAB58E6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, 螢幕擷取畫面, 圖表, 行 的圖片&#10;&#10;自動產生的描述">
            <a:extLst>
              <a:ext uri="{FF2B5EF4-FFF2-40B4-BE49-F238E27FC236}">
                <a16:creationId xmlns:a16="http://schemas.microsoft.com/office/drawing/2014/main" id="{7C0423CF-5CDD-0C0F-8849-056B51EC2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1"/>
          <a:stretch/>
        </p:blipFill>
        <p:spPr>
          <a:xfrm>
            <a:off x="3315855" y="1825625"/>
            <a:ext cx="5854926" cy="4351338"/>
          </a:xfrm>
        </p:spPr>
      </p:pic>
    </p:spTree>
    <p:extLst>
      <p:ext uri="{BB962C8B-B14F-4D97-AF65-F5344CB8AC3E}">
        <p14:creationId xmlns:p14="http://schemas.microsoft.com/office/powerpoint/2010/main" val="315247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寬螢幕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標楷體</vt:lpstr>
      <vt:lpstr>Arial</vt:lpstr>
      <vt:lpstr>Calibri</vt:lpstr>
      <vt:lpstr>Calibri Light</vt:lpstr>
      <vt:lpstr>Office 佈景主題</vt:lpstr>
      <vt:lpstr>Java Object Oriented Programming(OOP)</vt:lpstr>
      <vt:lpstr>PowerPoint 簡報</vt:lpstr>
      <vt:lpstr>多型之類別圖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Object Oriented Programming(OOP)</dc:title>
  <dc:creator>鐘岑哲</dc:creator>
  <cp:lastModifiedBy>鐘岑哲</cp:lastModifiedBy>
  <cp:revision>11</cp:revision>
  <dcterms:created xsi:type="dcterms:W3CDTF">2023-09-09T05:40:48Z</dcterms:created>
  <dcterms:modified xsi:type="dcterms:W3CDTF">2023-09-09T08:33:04Z</dcterms:modified>
</cp:coreProperties>
</file>