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AD621-DC7B-860E-5290-B8F12A52D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5C7598-95E4-1901-238F-BAEF04097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833B9-EE5C-039B-1DB4-2E0CD069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5DE99-D09B-0EBC-404D-0093DC72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E08F8-7DA4-E81F-1E6C-9D675166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F7835-C66A-87FD-0477-2A8B3F79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2F51E2-0DFC-3AED-46A0-8F2DD061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F20853-27FF-832B-68C7-855A1293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C19F7C-F843-5358-E2DF-9125511C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34062-7944-2958-CCA5-434FF881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279FEB-3EBF-91D3-6FED-B754272DB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801DE-C8AC-D572-E0C9-B95CCF0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C00FC-C45D-409B-46BA-86A4916F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64E5B-76CD-04EA-7684-8E12A971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8AB95-9C4B-4183-E490-B874A028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2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92C55-68BB-BCB7-6741-B16D0EF0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FE9D6-DF36-71E3-1A68-41428438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FABF4-790C-6BF1-2C14-1D4CCAF3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759D-7145-4697-5490-AEBCC139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D581E-F646-595A-27CD-16DC05D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68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8F836-3E79-AEFE-DF5F-52D30D0E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5785D6-9FD5-D06A-E86D-0271A4CA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2977FF-9AAB-9358-9C3D-5C5B6A88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98B40-43EB-2BEE-D221-6069B27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A2019-385D-03BC-963D-3C735A61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18740-6253-7B13-83C4-EB4A943A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EEAB4-D444-51F5-AAE8-20336569E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285BC3-9FC8-A899-AD96-5E27D2B2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2FEC7B-8DD9-B9B6-9AC7-27FFE5A3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ED9A8E-F53F-DA2C-E59B-FB4E907C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E22F18-6449-A2E4-9562-105F5B4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9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74674-B6F2-67D6-CF50-0E43D64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48AC4F-D7C1-10DA-4ED4-80307486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31EFF-AEDC-C49A-7A2A-9F2B5502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2E4DD-AD7E-DC5C-315A-ED42216FC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DC317F-3277-28DB-5B88-45AD45A18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2050C1-F729-3587-A3AB-4AB6C370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30E7A0-BED2-6C6E-233A-BB5A13CF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625246-1E4C-97D2-C98E-100F81CA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0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1D05F-490B-B447-0104-8FB31A4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CCD165-EA43-FB14-D2DB-6B60AD58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F5051E-07FD-7420-4C1C-79339A55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4CF142-842C-5A0A-F139-C99F8367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319509-F943-7B64-04EB-F849A6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1CCFE2-B1A4-1331-1433-A9FD75F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3D24DC-5530-A333-AFCC-1D8AE704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3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B17C5-8023-21F3-12F1-628206B3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999D9-0175-4212-47FE-E80BE11E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C8D6A0-A0A1-71F7-42CE-75C3E3EEB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6D8FE-61BB-7D20-C6D6-6BAA9763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542374-30CD-6583-D388-5E0AD86C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50D09B-738C-C952-FB08-62649F7F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64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57782-809F-07CA-5486-7E3CC455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64261D-6FB6-6C65-FAF0-54D9409DB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A48FDC-E38B-EA5C-DEB3-98C2B9F8E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08948E-7085-CEA3-022F-E1DEB3AC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4A7B89-6B1C-909B-A24D-AC9E6F9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110F87-FF49-FF13-A01C-CB70C67A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3A0F3B-6652-3D68-B6CC-76DE392D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DA00D0-0276-972C-D9CA-E56D8DBC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C2A01F-AA82-EBAC-1E33-D3FE6E2AE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28E5-147F-45AD-A341-72A6CA6AF1E0}" type="datetimeFigureOut">
              <a:rPr lang="zh-TW" altLang="en-US" smtClean="0"/>
              <a:t>2023/9/10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F2FB8A-D7B3-C45D-341F-18AC307BE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13DCE2-7CB3-5532-07AB-D42B528D9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6DAF-7661-4446-BC42-CE5D85E9D6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E87664D-D052-5C81-4965-6BCE365C8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07" r="-1" b="87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48F67D-0D07-0101-324C-396B70E0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</a:rPr>
              <a:t>Java Object Oriented Programming(OOP)</a:t>
            </a:r>
            <a:endParaRPr lang="zh-TW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C8600A-07D6-ED42-E978-3D082845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哺乳動物, 狗 的圖片&#10;&#10;自動產生的描述">
            <a:extLst>
              <a:ext uri="{FF2B5EF4-FFF2-40B4-BE49-F238E27FC236}">
                <a16:creationId xmlns:a16="http://schemas.microsoft.com/office/drawing/2014/main" id="{3D7DA47B-30A4-F436-4C54-6B70CD8FB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B5FFD6F-DE2C-46E0-DE33-834207167412}"/>
              </a:ext>
            </a:extLst>
          </p:cNvPr>
          <p:cNvSpPr/>
          <p:nvPr/>
        </p:nvSpPr>
        <p:spPr>
          <a:xfrm>
            <a:off x="6096000" y="2505670"/>
            <a:ext cx="15696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42C58-4CA7-693C-EF2A-3FD336528FC1}"/>
              </a:ext>
            </a:extLst>
          </p:cNvPr>
          <p:cNvSpPr/>
          <p:nvPr/>
        </p:nvSpPr>
        <p:spPr>
          <a:xfrm>
            <a:off x="441531" y="2234989"/>
            <a:ext cx="433965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動物是父類別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D86DA-BFF9-231E-573A-EEDCFA6B7B7F}"/>
              </a:ext>
            </a:extLst>
          </p:cNvPr>
          <p:cNvSpPr/>
          <p:nvPr/>
        </p:nvSpPr>
        <p:spPr>
          <a:xfrm>
            <a:off x="7852350" y="99315"/>
            <a:ext cx="433965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狗是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類別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18E7E8-9055-8F4C-6C9C-74244DC43AF2}"/>
              </a:ext>
            </a:extLst>
          </p:cNvPr>
          <p:cNvSpPr/>
          <p:nvPr/>
        </p:nvSpPr>
        <p:spPr>
          <a:xfrm>
            <a:off x="6548818" y="3690951"/>
            <a:ext cx="433965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貓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類別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D46D57-3060-B4FC-E32D-D441F7CBB92F}"/>
              </a:ext>
            </a:extLst>
          </p:cNvPr>
          <p:cNvSpPr/>
          <p:nvPr/>
        </p:nvSpPr>
        <p:spPr>
          <a:xfrm>
            <a:off x="5606955" y="4681835"/>
            <a:ext cx="15696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27802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C337B3-3100-ED43-EAF3-D3961ADB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0" y="573741"/>
            <a:ext cx="4204503" cy="21993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多型之類別圖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547349-7B15-AEE1-326F-0F5BA9EDF1C2}"/>
              </a:ext>
            </a:extLst>
          </p:cNvPr>
          <p:cNvSpPr txBox="1"/>
          <p:nvPr/>
        </p:nvSpPr>
        <p:spPr>
          <a:xfrm>
            <a:off x="382136" y="2982260"/>
            <a:ext cx="5240741" cy="314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表達物件繼承的關係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Animal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斜樣字體代表抽象的概念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先定義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Animal Class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擁有的功能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它能做甚麼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先不寫清楚先定義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動物能做甚麼事情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開發子類別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(Dog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Cat)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繼承父類別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(Animal)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的屬性跟方法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再把寫方法寫清楚</a:t>
            </a:r>
          </a:p>
        </p:txBody>
      </p:sp>
      <p:pic>
        <p:nvPicPr>
          <p:cNvPr id="5" name="內容版面配置區 4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11013BF5-78CA-240E-CB24-199CE47E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01" y="1409065"/>
            <a:ext cx="6362000" cy="40398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572A8E-26C5-28F0-5CDA-A0FE09CA2965}"/>
              </a:ext>
            </a:extLst>
          </p:cNvPr>
          <p:cNvSpPr/>
          <p:nvPr/>
        </p:nvSpPr>
        <p:spPr>
          <a:xfrm>
            <a:off x="6569125" y="3280732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5AB459-1D62-ED70-CFA0-2D823D7F331B}"/>
              </a:ext>
            </a:extLst>
          </p:cNvPr>
          <p:cNvSpPr/>
          <p:nvPr/>
        </p:nvSpPr>
        <p:spPr>
          <a:xfrm>
            <a:off x="8506211" y="3280732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7FA0EC-FE98-59CE-CC52-895857AB6680}"/>
              </a:ext>
            </a:extLst>
          </p:cNvPr>
          <p:cNvSpPr txBox="1"/>
          <p:nvPr/>
        </p:nvSpPr>
        <p:spPr>
          <a:xfrm>
            <a:off x="9305617" y="3373065"/>
            <a:ext cx="27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0000"/>
                </a:highlight>
              </a:rPr>
              <a:t>承接父類別的屬性跟函數</a:t>
            </a: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DB1E742D-361E-9BB5-E3CC-DB87B2D49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23903"/>
              </p:ext>
            </p:extLst>
          </p:nvPr>
        </p:nvGraphicFramePr>
        <p:xfrm>
          <a:off x="2934777" y="218612"/>
          <a:ext cx="2443747" cy="145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/>
                        <a:t>Shape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7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E5A80AB0-FED4-F429-023C-41C3BB605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50" y="643466"/>
            <a:ext cx="78743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9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48E0A-7EEA-025D-A41C-C8ABA61A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A0158-FBF6-0DB4-BA83-9310E9F2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5" y="1853334"/>
            <a:ext cx="7372928" cy="4932226"/>
          </a:xfrm>
        </p:spPr>
        <p:txBody>
          <a:bodyPr/>
          <a:lstStyle/>
          <a:p>
            <a:r>
              <a:rPr lang="zh-TW" altLang="en-US" dirty="0"/>
              <a:t>學習目標</a:t>
            </a:r>
            <a:r>
              <a:rPr lang="en-US" altLang="zh-TW" dirty="0"/>
              <a:t>: </a:t>
            </a:r>
            <a:r>
              <a:rPr lang="zh-TW" altLang="en-US" dirty="0"/>
              <a:t>基本物件導向 函數 變數 輸入輸出</a:t>
            </a:r>
            <a:endParaRPr lang="en-US" altLang="zh-TW" dirty="0"/>
          </a:p>
          <a:p>
            <a:r>
              <a:rPr lang="zh-TW" altLang="en-US" dirty="0"/>
              <a:t>寫一個計算面積的程式</a:t>
            </a:r>
            <a:endParaRPr lang="en-US" altLang="zh-TW" dirty="0"/>
          </a:p>
          <a:p>
            <a:r>
              <a:rPr lang="zh-TW" altLang="en-US" dirty="0"/>
              <a:t>使用者首先決定要計算何種形狀的面積：</a:t>
            </a:r>
          </a:p>
          <a:p>
            <a:pPr lvl="1"/>
            <a:r>
              <a:rPr lang="en-US" altLang="zh-TW" dirty="0"/>
              <a:t>(1) </a:t>
            </a:r>
            <a:r>
              <a:rPr lang="zh-TW" altLang="en-US" dirty="0"/>
              <a:t>三角形 </a:t>
            </a:r>
            <a:r>
              <a:rPr lang="en-US" altLang="zh-TW" dirty="0"/>
              <a:t>(2) </a:t>
            </a:r>
            <a:r>
              <a:rPr lang="zh-TW" altLang="en-US" dirty="0"/>
              <a:t>矩形 </a:t>
            </a:r>
            <a:r>
              <a:rPr lang="en-US" altLang="zh-TW" dirty="0"/>
              <a:t>(3) </a:t>
            </a:r>
            <a:r>
              <a:rPr lang="zh-TW" altLang="en-US" dirty="0"/>
              <a:t>圓形</a:t>
            </a:r>
            <a:endParaRPr lang="en-US" altLang="zh-TW" dirty="0"/>
          </a:p>
          <a:p>
            <a:r>
              <a:rPr lang="zh-TW" altLang="en-US" dirty="0"/>
              <a:t>然後針對各個形狀 輸入該有的參數 例如：</a:t>
            </a:r>
            <a:endParaRPr lang="en-US" altLang="zh-TW" dirty="0"/>
          </a:p>
          <a:p>
            <a:pPr lvl="1"/>
            <a:r>
              <a:rPr lang="zh-TW" altLang="en-US" dirty="0"/>
              <a:t>選擇矩形─</a:t>
            </a:r>
            <a:endParaRPr lang="en-US" altLang="zh-TW" dirty="0"/>
          </a:p>
          <a:p>
            <a:pPr lvl="1"/>
            <a:r>
              <a:rPr lang="zh-TW" altLang="en-US" dirty="0"/>
              <a:t>輸入長、寬：</a:t>
            </a:r>
            <a:endParaRPr lang="en-US" altLang="zh-TW" dirty="0"/>
          </a:p>
          <a:p>
            <a:pPr lvl="1"/>
            <a:r>
              <a:rPr lang="en-US" altLang="zh-TW" dirty="0"/>
              <a:t>10 , 20</a:t>
            </a:r>
          </a:p>
          <a:p>
            <a:r>
              <a:rPr lang="zh-TW" altLang="en-US" dirty="0"/>
              <a:t>面積：</a:t>
            </a:r>
            <a:r>
              <a:rPr lang="en-US" altLang="zh-TW" dirty="0"/>
              <a:t>200</a:t>
            </a:r>
          </a:p>
          <a:p>
            <a:r>
              <a:rPr lang="zh-TW" altLang="en-US" dirty="0"/>
              <a:t>限制：使用物件導向</a:t>
            </a:r>
            <a:r>
              <a:rPr lang="en-US" altLang="zh-TW" dirty="0"/>
              <a:t>....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704614B-F383-C075-E837-CAC819190E46}"/>
              </a:ext>
            </a:extLst>
          </p:cNvPr>
          <p:cNvSpPr txBox="1">
            <a:spLocks/>
          </p:cNvSpPr>
          <p:nvPr/>
        </p:nvSpPr>
        <p:spPr>
          <a:xfrm>
            <a:off x="7536873" y="1843623"/>
            <a:ext cx="4491182" cy="494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Tips</a:t>
            </a:r>
          </a:p>
          <a:p>
            <a:r>
              <a:rPr lang="zh-TW" altLang="en-US" dirty="0"/>
              <a:t>因此物件導向的世界中 </a:t>
            </a:r>
            <a:endParaRPr lang="en-US" altLang="zh-TW" dirty="0"/>
          </a:p>
          <a:p>
            <a:pPr lvl="1"/>
            <a:r>
              <a:rPr lang="zh-TW" altLang="en-US" dirty="0"/>
              <a:t>三角形 矩形 圓形 應該都要是一個類別</a:t>
            </a:r>
          </a:p>
          <a:p>
            <a:r>
              <a:rPr lang="zh-TW" altLang="en-US" dirty="0"/>
              <a:t>而他們的建構子應該要接收一些參數 </a:t>
            </a:r>
            <a:endParaRPr lang="en-US" altLang="zh-TW" dirty="0"/>
          </a:p>
          <a:p>
            <a:pPr lvl="1"/>
            <a:r>
              <a:rPr lang="zh-TW" altLang="en-US" dirty="0"/>
              <a:t>像是圓形的建構子 要給予半徑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E9193872-89A8-6FA1-9D91-D2ED66F9D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76310"/>
              </p:ext>
            </p:extLst>
          </p:nvPr>
        </p:nvGraphicFramePr>
        <p:xfrm>
          <a:off x="7651156" y="235889"/>
          <a:ext cx="2443747" cy="1609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Shape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6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9A3AD-EC52-1AA6-7463-78260D17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95C2245C-7E9A-AB5C-4504-53A3596D6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9500"/>
              </p:ext>
            </p:extLst>
          </p:nvPr>
        </p:nvGraphicFramePr>
        <p:xfrm>
          <a:off x="4803453" y="1825625"/>
          <a:ext cx="2443747" cy="1609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/>
                        <a:t>Shape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43CEC022-DBC7-6F8E-70B3-BF8C09A20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77874"/>
              </p:ext>
            </p:extLst>
          </p:nvPr>
        </p:nvGraphicFramePr>
        <p:xfrm>
          <a:off x="838200" y="4616723"/>
          <a:ext cx="2443747" cy="1609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E0574B1A-26E6-30B7-FBFF-37DDBFE71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56073"/>
              </p:ext>
            </p:extLst>
          </p:nvPr>
        </p:nvGraphicFramePr>
        <p:xfrm>
          <a:off x="4803453" y="4616723"/>
          <a:ext cx="2443747" cy="1490773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CACB2517-2EC6-8F2E-156D-28603C5D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72307"/>
              </p:ext>
            </p:extLst>
          </p:nvPr>
        </p:nvGraphicFramePr>
        <p:xfrm>
          <a:off x="8768706" y="4616723"/>
          <a:ext cx="2443747" cy="160994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computeArea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411DC9E-F77A-BFAF-CF5A-D87410B1F8C2}"/>
              </a:ext>
            </a:extLst>
          </p:cNvPr>
          <p:cNvCxnSpPr>
            <a:endCxn id="4" idx="2"/>
          </p:cNvCxnSpPr>
          <p:nvPr/>
        </p:nvCxnSpPr>
        <p:spPr>
          <a:xfrm flipV="1">
            <a:off x="2072640" y="3435571"/>
            <a:ext cx="3952686" cy="1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1BDA97C-205C-7A4C-9076-A7450C8F8C2B}"/>
              </a:ext>
            </a:extLst>
          </p:cNvPr>
          <p:cNvCxnSpPr>
            <a:endCxn id="4" idx="2"/>
          </p:cNvCxnSpPr>
          <p:nvPr/>
        </p:nvCxnSpPr>
        <p:spPr>
          <a:xfrm flipV="1">
            <a:off x="6025326" y="3435571"/>
            <a:ext cx="0" cy="1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019E050-CFE3-4788-E876-26E60B556F18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6025326" y="3435571"/>
            <a:ext cx="3893737" cy="118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67AF552-844D-8A0E-4EBB-05A0DF02B27F}"/>
              </a:ext>
            </a:extLst>
          </p:cNvPr>
          <p:cNvSpPr/>
          <p:nvPr/>
        </p:nvSpPr>
        <p:spPr>
          <a:xfrm>
            <a:off x="7824765" y="3791000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DFB0FC-1596-FDD6-7F70-A37C0F2A7AA0}"/>
              </a:ext>
            </a:extLst>
          </p:cNvPr>
          <p:cNvSpPr txBox="1"/>
          <p:nvPr/>
        </p:nvSpPr>
        <p:spPr>
          <a:xfrm>
            <a:off x="8624171" y="3883333"/>
            <a:ext cx="27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0000"/>
                </a:highlight>
              </a:rPr>
              <a:t>承接父類別的屬性跟函數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93AB4D-70B1-9E3E-751A-25094C1CD8F5}"/>
              </a:ext>
            </a:extLst>
          </p:cNvPr>
          <p:cNvSpPr/>
          <p:nvPr/>
        </p:nvSpPr>
        <p:spPr>
          <a:xfrm>
            <a:off x="5696297" y="3791000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5E706B-8A3E-BDBC-7D83-5F4E59675CB9}"/>
              </a:ext>
            </a:extLst>
          </p:cNvPr>
          <p:cNvSpPr/>
          <p:nvPr/>
        </p:nvSpPr>
        <p:spPr>
          <a:xfrm>
            <a:off x="3320251" y="3790999"/>
            <a:ext cx="79940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305803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0E781-0B36-D9DA-A97D-C71924B2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429EA-0E50-6E00-2CB4-DD8031CA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學習目標</a:t>
            </a:r>
            <a:r>
              <a:rPr lang="en-US" altLang="zh-TW" sz="2400" dirty="0"/>
              <a:t>: </a:t>
            </a:r>
            <a:r>
              <a:rPr lang="zh-TW" altLang="en-US" sz="2400" dirty="0"/>
              <a:t>物件陣列 </a:t>
            </a:r>
            <a:r>
              <a:rPr lang="en-US" altLang="zh-TW" sz="2400" dirty="0"/>
              <a:t>, </a:t>
            </a:r>
            <a:r>
              <a:rPr lang="zh-TW" altLang="en-US" sz="2400" dirty="0"/>
              <a:t>排序</a:t>
            </a:r>
          </a:p>
          <a:p>
            <a:r>
              <a:rPr lang="zh-TW" altLang="en-US" sz="2400" dirty="0"/>
              <a:t>你要寫一個學生資訊系統</a:t>
            </a:r>
            <a:r>
              <a:rPr lang="en-US" altLang="zh-TW" sz="2400" dirty="0"/>
              <a:t>,</a:t>
            </a:r>
            <a:r>
              <a:rPr lang="zh-TW" altLang="en-US" sz="2400" dirty="0"/>
              <a:t>使用者首先輸入有幾個學生</a:t>
            </a:r>
          </a:p>
          <a:p>
            <a:r>
              <a:rPr lang="zh-TW" altLang="en-US" sz="2400" dirty="0"/>
              <a:t>然後依序每一列輸入各個學生的「身高、體重、成績、學號」</a:t>
            </a:r>
            <a:endParaRPr lang="en-US" altLang="zh-TW" sz="2400" dirty="0"/>
          </a:p>
          <a:p>
            <a:r>
              <a:rPr lang="zh-TW" altLang="en-US" sz="2400" dirty="0"/>
              <a:t>輸入完之後</a:t>
            </a:r>
            <a:r>
              <a:rPr lang="en-US" altLang="zh-TW" sz="2400" dirty="0"/>
              <a:t>,</a:t>
            </a:r>
            <a:r>
              <a:rPr lang="zh-TW" altLang="en-US" sz="2400" dirty="0"/>
              <a:t>讓每個學生依照成績由小到大排序</a:t>
            </a:r>
            <a:endParaRPr lang="en-US" altLang="zh-TW" sz="2400" dirty="0"/>
          </a:p>
          <a:p>
            <a:r>
              <a:rPr lang="zh-TW" altLang="en-US" sz="2400" dirty="0"/>
              <a:t>排序完後照順序印出全部學生資料</a:t>
            </a:r>
            <a:endParaRPr lang="en-US" altLang="zh-TW" sz="2400" dirty="0"/>
          </a:p>
          <a:p>
            <a:r>
              <a:rPr lang="zh-TW" altLang="en-US" sz="2400" dirty="0"/>
              <a:t>限制：用物件導向存放學生資料</a:t>
            </a:r>
            <a:r>
              <a:rPr lang="en-US" altLang="zh-TW" sz="2400" dirty="0"/>
              <a:t>,</a:t>
            </a:r>
            <a:r>
              <a:rPr lang="zh-TW" altLang="en-US" sz="2400" dirty="0"/>
              <a:t>並且在學生類別內定義印出自己資訊的函數</a:t>
            </a:r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6EF54D3-7C55-324A-AC4C-A565440EA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36551" r="41811" b="29832"/>
          <a:stretch/>
        </p:blipFill>
        <p:spPr>
          <a:xfrm>
            <a:off x="8471658" y="65086"/>
            <a:ext cx="3197827" cy="2600024"/>
          </a:xfrm>
          <a:prstGeom prst="rect">
            <a:avLst/>
          </a:prstGeom>
        </p:spPr>
      </p:pic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ADC9E01D-B4A6-5CF2-1441-84471D8E9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6593"/>
              </p:ext>
            </p:extLst>
          </p:nvPr>
        </p:nvGraphicFramePr>
        <p:xfrm>
          <a:off x="8848697" y="3744057"/>
          <a:ext cx="2443747" cy="243290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3747">
                  <a:extLst>
                    <a:ext uri="{9D8B030D-6E8A-4147-A177-3AD203B41FA5}">
                      <a16:colId xmlns:a16="http://schemas.microsoft.com/office/drawing/2014/main" val="868113736"/>
                    </a:ext>
                  </a:extLst>
                </a:gridCol>
              </a:tblGrid>
              <a:tr h="48493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1" dirty="0"/>
                        <a:t>Student</a:t>
                      </a:r>
                      <a:endParaRPr lang="zh-TW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07730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r>
                        <a:rPr lang="en-US" altLang="zh-TW" dirty="0"/>
                        <a:t>#name:string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27769"/>
                  </a:ext>
                </a:extLst>
              </a:tr>
              <a:tr h="484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+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height 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weight();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score();</a:t>
                      </a:r>
                    </a:p>
                    <a:p>
                      <a:r>
                        <a:rPr lang="en-US" altLang="zh-TW" dirty="0"/>
                        <a:t>+ id();</a:t>
                      </a:r>
                    </a:p>
                    <a:p>
                      <a:r>
                        <a:rPr lang="en-US" altLang="zh-TW" dirty="0"/>
                        <a:t>+ </a:t>
                      </a:r>
                      <a:r>
                        <a:rPr lang="en-US" altLang="zh-TW" dirty="0" err="1"/>
                        <a:t>scoreSort</a:t>
                      </a:r>
                      <a:r>
                        <a:rPr lang="en-US" altLang="zh-TW" dirty="0"/>
                        <a:t>();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9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0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FBAA0-89B2-8393-7C97-417C0D1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2BE370-4181-5FB2-26EF-814F3E4F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BFBD05A0-FAE3-FD00-782D-BB150B643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36551" r="41811" b="29832"/>
          <a:stretch/>
        </p:blipFill>
        <p:spPr>
          <a:xfrm>
            <a:off x="3801980" y="65085"/>
            <a:ext cx="7867506" cy="63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寬螢幕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Office 佈景主題</vt:lpstr>
      <vt:lpstr>Java Object Oriented Programming(OOP)</vt:lpstr>
      <vt:lpstr>PowerPoint 簡報</vt:lpstr>
      <vt:lpstr>多型之類別圖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 Programming(OOP)</dc:title>
  <dc:creator>鐘岑哲</dc:creator>
  <cp:lastModifiedBy>鐘岑哲</cp:lastModifiedBy>
  <cp:revision>18</cp:revision>
  <dcterms:created xsi:type="dcterms:W3CDTF">2023-09-09T05:40:48Z</dcterms:created>
  <dcterms:modified xsi:type="dcterms:W3CDTF">2023-09-11T04:39:29Z</dcterms:modified>
</cp:coreProperties>
</file>