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FD48F0-9513-57AC-83AD-A19177DA7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838700-36A2-FF8B-6A8E-E6D98B1D9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702066-19C0-D36B-8508-0EDF66A8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C05B-00A3-4FBC-BD6F-8C156E0CDA4C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57650E-1A88-6ABE-97FA-6DA0E4BD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7C971B-8C36-E042-428D-C723DAB0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B096-3240-42F8-AE06-A9D75CAA0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5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15CFD-706C-284A-0B88-9A4A9D25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405A2E-AFC7-137A-28FE-2D3587440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7BEAF4-DB61-993E-9385-86FCFD58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C05B-00A3-4FBC-BD6F-8C156E0CDA4C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BB910B-58A4-3113-D7D2-FB3CE8FE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345303-4D20-ED21-AFDD-296A3578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B096-3240-42F8-AE06-A9D75CAA0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17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2DDEE18-6701-50FB-350F-C1E553BE8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0232E7-7074-FF9D-B61C-88D815721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DAF683-BB8D-9FC9-4AE7-1651E2FE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C05B-00A3-4FBC-BD6F-8C156E0CDA4C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AE6E59-4E6A-EC1A-90DF-97D3E449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3200F2-BA8E-6F81-51BD-4E54036B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B096-3240-42F8-AE06-A9D75CAA0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5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808F6-10EE-783B-DA5C-57EE5035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232ADF-E38D-3C87-0D8E-26034D39F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88A811-665B-31A9-0E21-3B4B37E1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C05B-00A3-4FBC-BD6F-8C156E0CDA4C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7E204E-722E-C99C-A2C6-C5C336CF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60A75D-17E7-8415-182B-48616277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B096-3240-42F8-AE06-A9D75CAA0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24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B4AD4-06FD-F93D-86D4-8EE7F2B7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EB7F2A-CDF1-BFD1-36CD-7A842B4E3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B5AF28-C6D4-D946-CBE4-8F1E0A2E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C05B-00A3-4FBC-BD6F-8C156E0CDA4C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D0AB4F-7EF3-280C-3909-69244662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0AC93F-C09B-D136-FBBE-D087F5DB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B096-3240-42F8-AE06-A9D75CAA0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75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607E90-6114-A7EF-A0B9-1646200A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112CC3-554B-C08E-DD63-3D4AEAE07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927931-BE93-EFD9-5ECA-8E9176250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2B2177-668F-E79D-21BF-7BE36CCB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C05B-00A3-4FBC-BD6F-8C156E0CDA4C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ED6583-0530-B917-6CA0-D2BDEE00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F8E881-23B9-B9A4-4242-02E22B84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B096-3240-42F8-AE06-A9D75CAA0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98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1EA3B-4537-8527-E7BD-F3DD78C6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E2B106-E854-E25E-5772-2BC10098A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F1FCEB-1CF9-A1DF-21D9-D31D8019C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F22638-19A0-6579-2C13-802F87B7B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30B86E-3FBA-F1AC-9D31-72692FAF8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1F4231-6D5F-56EB-D9E4-CC88BB38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C05B-00A3-4FBC-BD6F-8C156E0CDA4C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445DB5E-CAA6-CF75-D6E2-876A545D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452504-3190-711A-3F25-70044475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B096-3240-42F8-AE06-A9D75CAA0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31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4AED7E-81B6-9B4F-DF16-2C904CD2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310E597-6F42-0622-3831-84CFD05D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C05B-00A3-4FBC-BD6F-8C156E0CDA4C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39299A-E5AB-09CD-320B-2F9E5B0B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ED9FA0-6F4E-76C1-BB69-B103C3C4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B096-3240-42F8-AE06-A9D75CAA0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79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C7560B-D0E7-2169-2AF6-425E72D2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C05B-00A3-4FBC-BD6F-8C156E0CDA4C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43DD49D-989B-1C31-D3EA-D2A3394EE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E970DC-AFB1-18A1-84D8-93AE597B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B096-3240-42F8-AE06-A9D75CAA0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33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D8D94-45CC-3C0F-8065-DE82BA229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FFDF90-A0E3-8894-4F42-1F25EA50B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5670CB-37AA-DA89-B187-666EC2440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E81EA8-03B4-6635-743D-71A92DEB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C05B-00A3-4FBC-BD6F-8C156E0CDA4C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15F2A8-A710-1D45-E5D6-E84551FE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7BD486-7185-0C92-5792-DE18C206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B096-3240-42F8-AE06-A9D75CAA0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69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FA2A8-1CC2-1505-4594-845601A9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FC1166-F7F8-501F-D164-84DEBB501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52FB49-B065-FE6F-DC72-FE999BF47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D7E583-A02E-47AE-EADE-0B3FD539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C05B-00A3-4FBC-BD6F-8C156E0CDA4C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5EC2B5-4193-FBDD-2E9D-943E5A1C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CC5B28-4D06-A5AB-B534-7A1F5DB3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AB096-3240-42F8-AE06-A9D75CAA0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31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E55D4D3-A16D-AC59-34BB-B2605720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443E5B-62DA-608C-6DC8-2F50F146F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DB5A0E-1A4B-E8B6-F6DD-AF2E226B0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1C05B-00A3-4FBC-BD6F-8C156E0CDA4C}" type="datetimeFigureOut">
              <a:rPr lang="fr-FR" smtClean="0"/>
              <a:t>07/09/2022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A874C3-8B3B-71E7-41A9-6BFB0678D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A2BC01-C161-2AF0-F1A2-9F58EB841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AB096-3240-42F8-AE06-A9D75CAA02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19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7B927A-322D-8044-E9EC-62B6DF50CDF1}"/>
              </a:ext>
            </a:extLst>
          </p:cNvPr>
          <p:cNvSpPr/>
          <p:nvPr/>
        </p:nvSpPr>
        <p:spPr>
          <a:xfrm>
            <a:off x="4665306" y="1688841"/>
            <a:ext cx="2509935" cy="174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5068798-0C89-0A63-174E-7D5877BA7CE7}"/>
              </a:ext>
            </a:extLst>
          </p:cNvPr>
          <p:cNvSpPr/>
          <p:nvPr/>
        </p:nvSpPr>
        <p:spPr>
          <a:xfrm>
            <a:off x="4366727" y="3713584"/>
            <a:ext cx="3200400" cy="373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80C6FB3-FBAC-F607-1A91-D0E82FC4CF25}"/>
              </a:ext>
            </a:extLst>
          </p:cNvPr>
          <p:cNvSpPr/>
          <p:nvPr/>
        </p:nvSpPr>
        <p:spPr>
          <a:xfrm>
            <a:off x="4366727" y="4371392"/>
            <a:ext cx="3200400" cy="373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423C98F-B172-1AFA-C175-3F43E217C614}"/>
              </a:ext>
            </a:extLst>
          </p:cNvPr>
          <p:cNvSpPr txBox="1"/>
          <p:nvPr/>
        </p:nvSpPr>
        <p:spPr>
          <a:xfrm>
            <a:off x="7744409" y="4371392"/>
            <a:ext cx="429208" cy="3732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412697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7B927A-322D-8044-E9EC-62B6DF50CDF1}"/>
              </a:ext>
            </a:extLst>
          </p:cNvPr>
          <p:cNvSpPr/>
          <p:nvPr/>
        </p:nvSpPr>
        <p:spPr>
          <a:xfrm>
            <a:off x="4665306" y="1688841"/>
            <a:ext cx="2509935" cy="174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5068798-0C89-0A63-174E-7D5877BA7CE7}"/>
              </a:ext>
            </a:extLst>
          </p:cNvPr>
          <p:cNvSpPr/>
          <p:nvPr/>
        </p:nvSpPr>
        <p:spPr>
          <a:xfrm>
            <a:off x="4366727" y="3713584"/>
            <a:ext cx="3200400" cy="373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Patient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name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80C6FB3-FBAC-F607-1A91-D0E82FC4CF25}"/>
              </a:ext>
            </a:extLst>
          </p:cNvPr>
          <p:cNvSpPr/>
          <p:nvPr/>
        </p:nvSpPr>
        <p:spPr>
          <a:xfrm>
            <a:off x="4366727" y="4371392"/>
            <a:ext cx="3200400" cy="373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Patient ID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0611D99-15CD-D429-6EE5-A877AD0C7210}"/>
              </a:ext>
            </a:extLst>
          </p:cNvPr>
          <p:cNvSpPr/>
          <p:nvPr/>
        </p:nvSpPr>
        <p:spPr>
          <a:xfrm>
            <a:off x="4366727" y="4982547"/>
            <a:ext cx="3200400" cy="37322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search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8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7B927A-322D-8044-E9EC-62B6DF50CDF1}"/>
              </a:ext>
            </a:extLst>
          </p:cNvPr>
          <p:cNvSpPr/>
          <p:nvPr/>
        </p:nvSpPr>
        <p:spPr>
          <a:xfrm>
            <a:off x="503854" y="363894"/>
            <a:ext cx="1250302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0611D99-15CD-D429-6EE5-A877AD0C7210}"/>
              </a:ext>
            </a:extLst>
          </p:cNvPr>
          <p:cNvSpPr/>
          <p:nvPr/>
        </p:nvSpPr>
        <p:spPr>
          <a:xfrm>
            <a:off x="6895322" y="2046897"/>
            <a:ext cx="3200400" cy="37322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view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50EF54C-D960-F2B7-ABA1-159146815F9F}"/>
              </a:ext>
            </a:extLst>
          </p:cNvPr>
          <p:cNvCxnSpPr/>
          <p:nvPr/>
        </p:nvCxnSpPr>
        <p:spPr>
          <a:xfrm>
            <a:off x="438539" y="1352939"/>
            <a:ext cx="9657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25E82A7-F886-1901-75F4-D82C3739D8FB}"/>
              </a:ext>
            </a:extLst>
          </p:cNvPr>
          <p:cNvSpPr txBox="1"/>
          <p:nvPr/>
        </p:nvSpPr>
        <p:spPr>
          <a:xfrm>
            <a:off x="503854" y="1513505"/>
            <a:ext cx="143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Patient </a:t>
            </a:r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50016BF-2BE9-D741-5BF8-D9A871A42590}"/>
              </a:ext>
            </a:extLst>
          </p:cNvPr>
          <p:cNvSpPr txBox="1"/>
          <p:nvPr/>
        </p:nvSpPr>
        <p:spPr>
          <a:xfrm>
            <a:off x="2270449" y="153216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C3B6CD-B28B-B35B-FF36-F7199F84C664}"/>
              </a:ext>
            </a:extLst>
          </p:cNvPr>
          <p:cNvSpPr txBox="1"/>
          <p:nvPr/>
        </p:nvSpPr>
        <p:spPr>
          <a:xfrm>
            <a:off x="3105251" y="154888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9EC85BF-F4A5-188D-80EF-558A6CB7D161}"/>
              </a:ext>
            </a:extLst>
          </p:cNvPr>
          <p:cNvSpPr txBox="1"/>
          <p:nvPr/>
        </p:nvSpPr>
        <p:spPr>
          <a:xfrm>
            <a:off x="3951182" y="1556265"/>
            <a:ext cx="214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Date of </a:t>
            </a:r>
            <a:r>
              <a:rPr lang="fr-FR" dirty="0" err="1"/>
              <a:t>insemination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4728DF-8CB2-8ACF-E1CA-9DE09BA39485}"/>
              </a:ext>
            </a:extLst>
          </p:cNvPr>
          <p:cNvSpPr txBox="1"/>
          <p:nvPr/>
        </p:nvSpPr>
        <p:spPr>
          <a:xfrm>
            <a:off x="625151" y="2052735"/>
            <a:ext cx="5747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Schqsbchcb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jskjsax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asjsab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                   1920/09/22</a:t>
            </a:r>
          </a:p>
        </p:txBody>
      </p:sp>
    </p:spTree>
    <p:extLst>
      <p:ext uri="{BB962C8B-B14F-4D97-AF65-F5344CB8AC3E}">
        <p14:creationId xmlns:p14="http://schemas.microsoft.com/office/powerpoint/2010/main" val="47305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7B927A-322D-8044-E9EC-62B6DF50CDF1}"/>
              </a:ext>
            </a:extLst>
          </p:cNvPr>
          <p:cNvSpPr/>
          <p:nvPr/>
        </p:nvSpPr>
        <p:spPr>
          <a:xfrm>
            <a:off x="503854" y="363895"/>
            <a:ext cx="1026366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0611D99-15CD-D429-6EE5-A877AD0C7210}"/>
              </a:ext>
            </a:extLst>
          </p:cNvPr>
          <p:cNvSpPr/>
          <p:nvPr/>
        </p:nvSpPr>
        <p:spPr>
          <a:xfrm>
            <a:off x="3436198" y="1635508"/>
            <a:ext cx="4056283" cy="4084154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50EF54C-D960-F2B7-ABA1-159146815F9F}"/>
              </a:ext>
            </a:extLst>
          </p:cNvPr>
          <p:cNvCxnSpPr>
            <a:cxnSpLocks/>
          </p:cNvCxnSpPr>
          <p:nvPr/>
        </p:nvCxnSpPr>
        <p:spPr>
          <a:xfrm>
            <a:off x="438539" y="1063690"/>
            <a:ext cx="10944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25E82A7-F886-1901-75F4-D82C3739D8FB}"/>
              </a:ext>
            </a:extLst>
          </p:cNvPr>
          <p:cNvSpPr txBox="1"/>
          <p:nvPr/>
        </p:nvSpPr>
        <p:spPr>
          <a:xfrm>
            <a:off x="438539" y="6312845"/>
            <a:ext cx="1016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Patient </a:t>
            </a:r>
            <a:r>
              <a:rPr lang="fr-FR" sz="1200" dirty="0" err="1"/>
              <a:t>name</a:t>
            </a:r>
            <a:endParaRPr lang="fr-FR" sz="12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50016BF-2BE9-D741-5BF8-D9A871A42590}"/>
              </a:ext>
            </a:extLst>
          </p:cNvPr>
          <p:cNvSpPr txBox="1"/>
          <p:nvPr/>
        </p:nvSpPr>
        <p:spPr>
          <a:xfrm>
            <a:off x="2205134" y="6331506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ID1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C3B6CD-B28B-B35B-FF36-F7199F84C664}"/>
              </a:ext>
            </a:extLst>
          </p:cNvPr>
          <p:cNvSpPr txBox="1"/>
          <p:nvPr/>
        </p:nvSpPr>
        <p:spPr>
          <a:xfrm>
            <a:off x="3039936" y="6348221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ID2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9EC85BF-F4A5-188D-80EF-558A6CB7D161}"/>
              </a:ext>
            </a:extLst>
          </p:cNvPr>
          <p:cNvSpPr txBox="1"/>
          <p:nvPr/>
        </p:nvSpPr>
        <p:spPr>
          <a:xfrm>
            <a:off x="3885867" y="6355605"/>
            <a:ext cx="148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Date of </a:t>
            </a:r>
            <a:r>
              <a:rPr lang="fr-FR" sz="1200" dirty="0" err="1"/>
              <a:t>insemination</a:t>
            </a:r>
            <a:endParaRPr lang="fr-FR" sz="12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E6E384D-EE1B-BCF1-D61F-8D6E7980E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147" y="2346648"/>
            <a:ext cx="3157527" cy="2029839"/>
          </a:xfrm>
          <a:prstGeom prst="rect">
            <a:avLst/>
          </a:prstGeom>
        </p:spPr>
      </p:pic>
      <p:cxnSp>
        <p:nvCxnSpPr>
          <p:cNvPr id="14" name="Connecteur : en arc 13">
            <a:extLst>
              <a:ext uri="{FF2B5EF4-FFF2-40B4-BE49-F238E27FC236}">
                <a16:creationId xmlns:a16="http://schemas.microsoft.com/office/drawing/2014/main" id="{76C4667A-0825-8D48-BE17-D84A4A5408A4}"/>
              </a:ext>
            </a:extLst>
          </p:cNvPr>
          <p:cNvCxnSpPr>
            <a:endCxn id="3" idx="3"/>
          </p:cNvCxnSpPr>
          <p:nvPr/>
        </p:nvCxnSpPr>
        <p:spPr>
          <a:xfrm rot="10800000" flipV="1">
            <a:off x="7022675" y="2052734"/>
            <a:ext cx="1785425" cy="13088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7C6DAE1-7B94-B84C-5D91-91803A2042A0}"/>
              </a:ext>
            </a:extLst>
          </p:cNvPr>
          <p:cNvSpPr txBox="1"/>
          <p:nvPr/>
        </p:nvSpPr>
        <p:spPr>
          <a:xfrm>
            <a:off x="8534230" y="2052734"/>
            <a:ext cx="3480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One or multiple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videos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playing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of the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embryos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tagged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as </a:t>
            </a:r>
          </a:p>
          <a:p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transferred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4311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42</Words>
  <Application>Microsoft Office PowerPoint</Application>
  <PresentationFormat>Grand écran</PresentationFormat>
  <Paragraphs>23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Yannick Ferreira</dc:creator>
  <cp:lastModifiedBy>Yannick Ferreira</cp:lastModifiedBy>
  <cp:revision>1</cp:revision>
  <dcterms:created xsi:type="dcterms:W3CDTF">2022-09-07T03:18:08Z</dcterms:created>
  <dcterms:modified xsi:type="dcterms:W3CDTF">2022-09-07T03:34:14Z</dcterms:modified>
</cp:coreProperties>
</file>