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6D749-D279-418C-A889-0E902717F659}" v="2037" dt="2022-11-11T13:38:46.959"/>
    <p1510:client id="{D5580F29-8BEA-41FB-A7DC-C7BE375E134F}" v="605" dt="2022-11-11T12:43:25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ber Lukáš" userId="f7f0ca82-ee92-4840-8463-66d387ff7600" providerId="ADAL" clId="{9E66D749-D279-418C-A889-0E902717F659}"/>
    <pc:docChg chg="undo custSel addSld delSld modSld sldOrd">
      <pc:chgData name="Erber Lukáš" userId="f7f0ca82-ee92-4840-8463-66d387ff7600" providerId="ADAL" clId="{9E66D749-D279-418C-A889-0E902717F659}" dt="2022-11-11T13:38:46.959" v="2045" actId="1076"/>
      <pc:docMkLst>
        <pc:docMk/>
      </pc:docMkLst>
      <pc:sldChg chg="addSp delSp modSp mod">
        <pc:chgData name="Erber Lukáš" userId="f7f0ca82-ee92-4840-8463-66d387ff7600" providerId="ADAL" clId="{9E66D749-D279-418C-A889-0E902717F659}" dt="2022-11-11T13:35:34.472" v="2028" actId="20577"/>
        <pc:sldMkLst>
          <pc:docMk/>
          <pc:sldMk cId="4196924049" sldId="257"/>
        </pc:sldMkLst>
        <pc:spChg chg="del mod">
          <ac:chgData name="Erber Lukáš" userId="f7f0ca82-ee92-4840-8463-66d387ff7600" providerId="ADAL" clId="{9E66D749-D279-418C-A889-0E902717F659}" dt="2022-11-11T13:33:40.885" v="2001" actId="478"/>
          <ac:spMkLst>
            <pc:docMk/>
            <pc:sldMk cId="4196924049" sldId="257"/>
            <ac:spMk id="2" creationId="{503EB228-7543-9067-9E16-9AEA801A121A}"/>
          </ac:spMkLst>
        </pc:spChg>
        <pc:spChg chg="mod">
          <ac:chgData name="Erber Lukáš" userId="f7f0ca82-ee92-4840-8463-66d387ff7600" providerId="ADAL" clId="{9E66D749-D279-418C-A889-0E902717F659}" dt="2022-11-11T13:35:34.472" v="2028" actId="20577"/>
          <ac:spMkLst>
            <pc:docMk/>
            <pc:sldMk cId="4196924049" sldId="257"/>
            <ac:spMk id="3" creationId="{212BF30C-01D0-8403-0643-FDDF137BE409}"/>
          </ac:spMkLst>
        </pc:spChg>
        <pc:spChg chg="add del mod">
          <ac:chgData name="Erber Lukáš" userId="f7f0ca82-ee92-4840-8463-66d387ff7600" providerId="ADAL" clId="{9E66D749-D279-418C-A889-0E902717F659}" dt="2022-11-11T13:33:47.399" v="2003" actId="478"/>
          <ac:spMkLst>
            <pc:docMk/>
            <pc:sldMk cId="4196924049" sldId="257"/>
            <ac:spMk id="7" creationId="{F2E404AA-F187-966A-1642-B87D688C8A47}"/>
          </ac:spMkLst>
        </pc:spChg>
        <pc:spChg chg="add mod">
          <ac:chgData name="Erber Lukáš" userId="f7f0ca82-ee92-4840-8463-66d387ff7600" providerId="ADAL" clId="{9E66D749-D279-418C-A889-0E902717F659}" dt="2022-11-11T13:34:03.070" v="2012" actId="20577"/>
          <ac:spMkLst>
            <pc:docMk/>
            <pc:sldMk cId="4196924049" sldId="257"/>
            <ac:spMk id="8" creationId="{E6CE1E4A-3973-53F3-D49E-26B56475A0D0}"/>
          </ac:spMkLst>
        </pc:spChg>
      </pc:sldChg>
      <pc:sldChg chg="modSp mod ord">
        <pc:chgData name="Erber Lukáš" userId="f7f0ca82-ee92-4840-8463-66d387ff7600" providerId="ADAL" clId="{9E66D749-D279-418C-A889-0E902717F659}" dt="2022-11-11T13:33:18.164" v="2000" actId="20577"/>
        <pc:sldMkLst>
          <pc:docMk/>
          <pc:sldMk cId="3585442180" sldId="258"/>
        </pc:sldMkLst>
        <pc:spChg chg="mod">
          <ac:chgData name="Erber Lukáš" userId="f7f0ca82-ee92-4840-8463-66d387ff7600" providerId="ADAL" clId="{9E66D749-D279-418C-A889-0E902717F659}" dt="2022-11-11T13:33:18.164" v="2000" actId="20577"/>
          <ac:spMkLst>
            <pc:docMk/>
            <pc:sldMk cId="3585442180" sldId="258"/>
            <ac:spMk id="5" creationId="{7B2DB9A3-8BDF-0442-924A-6DE6D014F7F0}"/>
          </ac:spMkLst>
        </pc:spChg>
      </pc:sldChg>
      <pc:sldChg chg="modSp mod">
        <pc:chgData name="Erber Lukáš" userId="f7f0ca82-ee92-4840-8463-66d387ff7600" providerId="ADAL" clId="{9E66D749-D279-418C-A889-0E902717F659}" dt="2022-11-11T13:35:15.554" v="2020" actId="1076"/>
        <pc:sldMkLst>
          <pc:docMk/>
          <pc:sldMk cId="2307306120" sldId="260"/>
        </pc:sldMkLst>
        <pc:spChg chg="mod">
          <ac:chgData name="Erber Lukáš" userId="f7f0ca82-ee92-4840-8463-66d387ff7600" providerId="ADAL" clId="{9E66D749-D279-418C-A889-0E902717F659}" dt="2022-11-11T13:34:45.459" v="2016" actId="1076"/>
          <ac:spMkLst>
            <pc:docMk/>
            <pc:sldMk cId="2307306120" sldId="260"/>
            <ac:spMk id="3" creationId="{C66D0342-2A41-D266-DAE0-2FE84F4C79C1}"/>
          </ac:spMkLst>
        </pc:spChg>
        <pc:spChg chg="mod">
          <ac:chgData name="Erber Lukáš" userId="f7f0ca82-ee92-4840-8463-66d387ff7600" providerId="ADAL" clId="{9E66D749-D279-418C-A889-0E902717F659}" dt="2022-11-11T13:35:15.554" v="2020" actId="1076"/>
          <ac:spMkLst>
            <pc:docMk/>
            <pc:sldMk cId="2307306120" sldId="260"/>
            <ac:spMk id="5" creationId="{7B2DB9A3-8BDF-0442-924A-6DE6D014F7F0}"/>
          </ac:spMkLst>
        </pc:spChg>
        <pc:spChg chg="mod">
          <ac:chgData name="Erber Lukáš" userId="f7f0ca82-ee92-4840-8463-66d387ff7600" providerId="ADAL" clId="{9E66D749-D279-418C-A889-0E902717F659}" dt="2022-11-11T13:35:11.446" v="2019" actId="1076"/>
          <ac:spMkLst>
            <pc:docMk/>
            <pc:sldMk cId="2307306120" sldId="260"/>
            <ac:spMk id="6" creationId="{22175BCF-7F6A-3D61-C65F-EDFE92A30AAE}"/>
          </ac:spMkLst>
        </pc:spChg>
      </pc:sldChg>
      <pc:sldChg chg="addSp delSp modSp add mod ord">
        <pc:chgData name="Erber Lukáš" userId="f7f0ca82-ee92-4840-8463-66d387ff7600" providerId="ADAL" clId="{9E66D749-D279-418C-A889-0E902717F659}" dt="2022-11-11T13:30:48.784" v="1932" actId="1076"/>
        <pc:sldMkLst>
          <pc:docMk/>
          <pc:sldMk cId="1220103882" sldId="261"/>
        </pc:sldMkLst>
        <pc:spChg chg="mod">
          <ac:chgData name="Erber Lukáš" userId="f7f0ca82-ee92-4840-8463-66d387ff7600" providerId="ADAL" clId="{9E66D749-D279-418C-A889-0E902717F659}" dt="2022-11-11T13:28:59.180" v="1878" actId="20577"/>
          <ac:spMkLst>
            <pc:docMk/>
            <pc:sldMk cId="1220103882" sldId="261"/>
            <ac:spMk id="2" creationId="{7ADD318E-D732-B632-02B9-72AAD41B1B17}"/>
          </ac:spMkLst>
        </pc:spChg>
        <pc:spChg chg="del mod">
          <ac:chgData name="Erber Lukáš" userId="f7f0ca82-ee92-4840-8463-66d387ff7600" providerId="ADAL" clId="{9E66D749-D279-418C-A889-0E902717F659}" dt="2022-11-11T12:24:12.324" v="294" actId="478"/>
          <ac:spMkLst>
            <pc:docMk/>
            <pc:sldMk cId="1220103882" sldId="261"/>
            <ac:spMk id="5" creationId="{7B2DB9A3-8BDF-0442-924A-6DE6D014F7F0}"/>
          </ac:spMkLst>
        </pc:spChg>
        <pc:spChg chg="add del mod">
          <ac:chgData name="Erber Lukáš" userId="f7f0ca82-ee92-4840-8463-66d387ff7600" providerId="ADAL" clId="{9E66D749-D279-418C-A889-0E902717F659}" dt="2022-11-11T13:30:40.676" v="1930"/>
          <ac:spMkLst>
            <pc:docMk/>
            <pc:sldMk cId="1220103882" sldId="261"/>
            <ac:spMk id="15" creationId="{1C96097F-3079-91B2-58B3-FDBB6ACA8CDC}"/>
          </ac:spMkLst>
        </pc:spChg>
        <pc:picChg chg="add del mod">
          <ac:chgData name="Erber Lukáš" userId="f7f0ca82-ee92-4840-8463-66d387ff7600" providerId="ADAL" clId="{9E66D749-D279-418C-A889-0E902717F659}" dt="2022-11-11T12:24:57.340" v="301" actId="478"/>
          <ac:picMkLst>
            <pc:docMk/>
            <pc:sldMk cId="1220103882" sldId="261"/>
            <ac:picMk id="6" creationId="{F52FEA7D-83A0-765B-1C72-134020DBC9E1}"/>
          </ac:picMkLst>
        </pc:picChg>
        <pc:picChg chg="add del mod">
          <ac:chgData name="Erber Lukáš" userId="f7f0ca82-ee92-4840-8463-66d387ff7600" providerId="ADAL" clId="{9E66D749-D279-418C-A889-0E902717F659}" dt="2022-11-11T13:29:01.517" v="1879" actId="478"/>
          <ac:picMkLst>
            <pc:docMk/>
            <pc:sldMk cId="1220103882" sldId="261"/>
            <ac:picMk id="8" creationId="{206D10D7-F85C-37C0-A293-F8181187E3FB}"/>
          </ac:picMkLst>
        </pc:picChg>
        <pc:picChg chg="add mod">
          <ac:chgData name="Erber Lukáš" userId="f7f0ca82-ee92-4840-8463-66d387ff7600" providerId="ADAL" clId="{9E66D749-D279-418C-A889-0E902717F659}" dt="2022-11-11T13:30:48.784" v="1932" actId="1076"/>
          <ac:picMkLst>
            <pc:docMk/>
            <pc:sldMk cId="1220103882" sldId="261"/>
            <ac:picMk id="10" creationId="{C109351C-EDDA-C685-9F15-D3F80A5E6531}"/>
          </ac:picMkLst>
        </pc:picChg>
        <pc:picChg chg="add del mod">
          <ac:chgData name="Erber Lukáš" userId="f7f0ca82-ee92-4840-8463-66d387ff7600" providerId="ADAL" clId="{9E66D749-D279-418C-A889-0E902717F659}" dt="2022-11-11T13:29:59.240" v="1888" actId="478"/>
          <ac:picMkLst>
            <pc:docMk/>
            <pc:sldMk cId="1220103882" sldId="261"/>
            <ac:picMk id="12" creationId="{6B4F2D6F-9819-2B1B-94EC-434A4164311A}"/>
          </ac:picMkLst>
        </pc:picChg>
        <pc:picChg chg="add mod">
          <ac:chgData name="Erber Lukáš" userId="f7f0ca82-ee92-4840-8463-66d387ff7600" providerId="ADAL" clId="{9E66D749-D279-418C-A889-0E902717F659}" dt="2022-11-11T13:30:45.594" v="1931" actId="1076"/>
          <ac:picMkLst>
            <pc:docMk/>
            <pc:sldMk cId="1220103882" sldId="261"/>
            <ac:picMk id="14" creationId="{DD494024-468A-863E-22A1-CB336BEFF48E}"/>
          </ac:picMkLst>
        </pc:picChg>
      </pc:sldChg>
      <pc:sldChg chg="addSp delSp modSp add mod ord">
        <pc:chgData name="Erber Lukáš" userId="f7f0ca82-ee92-4840-8463-66d387ff7600" providerId="ADAL" clId="{9E66D749-D279-418C-A889-0E902717F659}" dt="2022-11-11T12:55:00.659" v="981" actId="1036"/>
        <pc:sldMkLst>
          <pc:docMk/>
          <pc:sldMk cId="3816918488" sldId="262"/>
        </pc:sldMkLst>
        <pc:spChg chg="mod">
          <ac:chgData name="Erber Lukáš" userId="f7f0ca82-ee92-4840-8463-66d387ff7600" providerId="ADAL" clId="{9E66D749-D279-418C-A889-0E902717F659}" dt="2022-11-11T12:26:41.808" v="322" actId="20577"/>
          <ac:spMkLst>
            <pc:docMk/>
            <pc:sldMk cId="3816918488" sldId="262"/>
            <ac:spMk id="2" creationId="{7ADD318E-D732-B632-02B9-72AAD41B1B17}"/>
          </ac:spMkLst>
        </pc:spChg>
        <pc:spChg chg="add del mod">
          <ac:chgData name="Erber Lukáš" userId="f7f0ca82-ee92-4840-8463-66d387ff7600" providerId="ADAL" clId="{9E66D749-D279-418C-A889-0E902717F659}" dt="2022-11-11T12:33:54.765" v="606" actId="20577"/>
          <ac:spMkLst>
            <pc:docMk/>
            <pc:sldMk cId="3816918488" sldId="262"/>
            <ac:spMk id="5" creationId="{B541FAAC-C078-CEC6-1CE4-3B2DDB3C4499}"/>
          </ac:spMkLst>
        </pc:spChg>
        <pc:picChg chg="del">
          <ac:chgData name="Erber Lukáš" userId="f7f0ca82-ee92-4840-8463-66d387ff7600" providerId="ADAL" clId="{9E66D749-D279-418C-A889-0E902717F659}" dt="2022-11-11T12:27:58.555" v="323" actId="478"/>
          <ac:picMkLst>
            <pc:docMk/>
            <pc:sldMk cId="3816918488" sldId="262"/>
            <ac:picMk id="8" creationId="{206D10D7-F85C-37C0-A293-F8181187E3FB}"/>
          </ac:picMkLst>
        </pc:picChg>
        <pc:picChg chg="add mod">
          <ac:chgData name="Erber Lukáš" userId="f7f0ca82-ee92-4840-8463-66d387ff7600" providerId="ADAL" clId="{9E66D749-D279-418C-A889-0E902717F659}" dt="2022-11-11T12:55:00.659" v="981" actId="1036"/>
          <ac:picMkLst>
            <pc:docMk/>
            <pc:sldMk cId="3816918488" sldId="262"/>
            <ac:picMk id="1026" creationId="{349C5B3F-01B9-3E99-D64F-0329E593494A}"/>
          </ac:picMkLst>
        </pc:picChg>
        <pc:picChg chg="add del mod">
          <ac:chgData name="Erber Lukáš" userId="f7f0ca82-ee92-4840-8463-66d387ff7600" providerId="ADAL" clId="{9E66D749-D279-418C-A889-0E902717F659}" dt="2022-11-11T12:32:55.721" v="596"/>
          <ac:picMkLst>
            <pc:docMk/>
            <pc:sldMk cId="3816918488" sldId="262"/>
            <ac:picMk id="1028" creationId="{8170B6D3-700E-C7FA-673D-DBD376BE2DFD}"/>
          </ac:picMkLst>
        </pc:picChg>
        <pc:picChg chg="add mod">
          <ac:chgData name="Erber Lukáš" userId="f7f0ca82-ee92-4840-8463-66d387ff7600" providerId="ADAL" clId="{9E66D749-D279-418C-A889-0E902717F659}" dt="2022-11-11T12:33:18.669" v="601" actId="1076"/>
          <ac:picMkLst>
            <pc:docMk/>
            <pc:sldMk cId="3816918488" sldId="262"/>
            <ac:picMk id="1030" creationId="{EEE81F2B-24BD-F021-C75F-EAAB96EE5226}"/>
          </ac:picMkLst>
        </pc:picChg>
        <pc:picChg chg="add mod">
          <ac:chgData name="Erber Lukáš" userId="f7f0ca82-ee92-4840-8463-66d387ff7600" providerId="ADAL" clId="{9E66D749-D279-418C-A889-0E902717F659}" dt="2022-11-11T12:33:39.349" v="605" actId="1076"/>
          <ac:picMkLst>
            <pc:docMk/>
            <pc:sldMk cId="3816918488" sldId="262"/>
            <ac:picMk id="1032" creationId="{37E7BB84-EBDD-4B60-5A0E-CAB47F2ABCA3}"/>
          </ac:picMkLst>
        </pc:picChg>
      </pc:sldChg>
      <pc:sldChg chg="addSp delSp modSp add mod">
        <pc:chgData name="Erber Lukáš" userId="f7f0ca82-ee92-4840-8463-66d387ff7600" providerId="ADAL" clId="{9E66D749-D279-418C-A889-0E902717F659}" dt="2022-11-11T12:37:59.773" v="698" actId="1076"/>
        <pc:sldMkLst>
          <pc:docMk/>
          <pc:sldMk cId="510109982" sldId="263"/>
        </pc:sldMkLst>
        <pc:spChg chg="mod">
          <ac:chgData name="Erber Lukáš" userId="f7f0ca82-ee92-4840-8463-66d387ff7600" providerId="ADAL" clId="{9E66D749-D279-418C-A889-0E902717F659}" dt="2022-11-11T12:36:24.384" v="694" actId="14100"/>
          <ac:spMkLst>
            <pc:docMk/>
            <pc:sldMk cId="510109982" sldId="263"/>
            <ac:spMk id="2" creationId="{7ADD318E-D732-B632-02B9-72AAD41B1B17}"/>
          </ac:spMkLst>
        </pc:spChg>
        <pc:spChg chg="mod">
          <ac:chgData name="Erber Lukáš" userId="f7f0ca82-ee92-4840-8463-66d387ff7600" providerId="ADAL" clId="{9E66D749-D279-418C-A889-0E902717F659}" dt="2022-11-11T12:34:25.611" v="608" actId="20577"/>
          <ac:spMkLst>
            <pc:docMk/>
            <pc:sldMk cId="510109982" sldId="263"/>
            <ac:spMk id="5" creationId="{B541FAAC-C078-CEC6-1CE4-3B2DDB3C4499}"/>
          </ac:spMkLst>
        </pc:spChg>
        <pc:picChg chg="add mod">
          <ac:chgData name="Erber Lukáš" userId="f7f0ca82-ee92-4840-8463-66d387ff7600" providerId="ADAL" clId="{9E66D749-D279-418C-A889-0E902717F659}" dt="2022-11-11T12:37:59.773" v="698" actId="1076"/>
          <ac:picMkLst>
            <pc:docMk/>
            <pc:sldMk cId="510109982" sldId="263"/>
            <ac:picMk id="6" creationId="{A5D08686-8349-9C78-F406-5950F17EF608}"/>
          </ac:picMkLst>
        </pc:picChg>
        <pc:picChg chg="del">
          <ac:chgData name="Erber Lukáš" userId="f7f0ca82-ee92-4840-8463-66d387ff7600" providerId="ADAL" clId="{9E66D749-D279-418C-A889-0E902717F659}" dt="2022-11-11T12:34:26.444" v="609" actId="478"/>
          <ac:picMkLst>
            <pc:docMk/>
            <pc:sldMk cId="510109982" sldId="263"/>
            <ac:picMk id="1026" creationId="{349C5B3F-01B9-3E99-D64F-0329E593494A}"/>
          </ac:picMkLst>
        </pc:picChg>
        <pc:picChg chg="del">
          <ac:chgData name="Erber Lukáš" userId="f7f0ca82-ee92-4840-8463-66d387ff7600" providerId="ADAL" clId="{9E66D749-D279-418C-A889-0E902717F659}" dt="2022-11-11T12:34:26.931" v="610" actId="478"/>
          <ac:picMkLst>
            <pc:docMk/>
            <pc:sldMk cId="510109982" sldId="263"/>
            <ac:picMk id="1030" creationId="{EEE81F2B-24BD-F021-C75F-EAAB96EE5226}"/>
          </ac:picMkLst>
        </pc:picChg>
        <pc:picChg chg="del">
          <ac:chgData name="Erber Lukáš" userId="f7f0ca82-ee92-4840-8463-66d387ff7600" providerId="ADAL" clId="{9E66D749-D279-418C-A889-0E902717F659}" dt="2022-11-11T12:34:27.340" v="611" actId="478"/>
          <ac:picMkLst>
            <pc:docMk/>
            <pc:sldMk cId="510109982" sldId="263"/>
            <ac:picMk id="1032" creationId="{37E7BB84-EBDD-4B60-5A0E-CAB47F2ABCA3}"/>
          </ac:picMkLst>
        </pc:picChg>
      </pc:sldChg>
      <pc:sldChg chg="addSp delSp modSp add mod">
        <pc:chgData name="Erber Lukáš" userId="f7f0ca82-ee92-4840-8463-66d387ff7600" providerId="ADAL" clId="{9E66D749-D279-418C-A889-0E902717F659}" dt="2022-11-11T12:45:59.196" v="801" actId="1076"/>
        <pc:sldMkLst>
          <pc:docMk/>
          <pc:sldMk cId="2866289624" sldId="264"/>
        </pc:sldMkLst>
        <pc:picChg chg="ord">
          <ac:chgData name="Erber Lukáš" userId="f7f0ca82-ee92-4840-8463-66d387ff7600" providerId="ADAL" clId="{9E66D749-D279-418C-A889-0E902717F659}" dt="2022-11-11T12:45:49.511" v="799" actId="166"/>
          <ac:picMkLst>
            <pc:docMk/>
            <pc:sldMk cId="2866289624" sldId="264"/>
            <ac:picMk id="4" creationId="{188EEF95-B2B0-8512-D7D3-91CD67E09357}"/>
          </ac:picMkLst>
        </pc:picChg>
        <pc:picChg chg="del mod">
          <ac:chgData name="Erber Lukáš" userId="f7f0ca82-ee92-4840-8463-66d387ff7600" providerId="ADAL" clId="{9E66D749-D279-418C-A889-0E902717F659}" dt="2022-11-11T12:43:01.386" v="764" actId="478"/>
          <ac:picMkLst>
            <pc:docMk/>
            <pc:sldMk cId="2866289624" sldId="264"/>
            <ac:picMk id="6" creationId="{A5D08686-8349-9C78-F406-5950F17EF608}"/>
          </ac:picMkLst>
        </pc:picChg>
        <pc:picChg chg="add del mod">
          <ac:chgData name="Erber Lukáš" userId="f7f0ca82-ee92-4840-8463-66d387ff7600" providerId="ADAL" clId="{9E66D749-D279-418C-A889-0E902717F659}" dt="2022-11-11T12:41:29.011" v="750" actId="22"/>
          <ac:picMkLst>
            <pc:docMk/>
            <pc:sldMk cId="2866289624" sldId="264"/>
            <ac:picMk id="7" creationId="{FFA49E86-69CB-D91B-C239-8C2B25E539EF}"/>
          </ac:picMkLst>
        </pc:picChg>
        <pc:picChg chg="add del mod">
          <ac:chgData name="Erber Lukáš" userId="f7f0ca82-ee92-4840-8463-66d387ff7600" providerId="ADAL" clId="{9E66D749-D279-418C-A889-0E902717F659}" dt="2022-11-11T12:43:00.536" v="763" actId="478"/>
          <ac:picMkLst>
            <pc:docMk/>
            <pc:sldMk cId="2866289624" sldId="264"/>
            <ac:picMk id="9" creationId="{A7F0E608-06DF-DE22-617D-DB8D26EB5C69}"/>
          </ac:picMkLst>
        </pc:picChg>
        <pc:picChg chg="add mod">
          <ac:chgData name="Erber Lukáš" userId="f7f0ca82-ee92-4840-8463-66d387ff7600" providerId="ADAL" clId="{9E66D749-D279-418C-A889-0E902717F659}" dt="2022-11-11T12:45:59.196" v="801" actId="1076"/>
          <ac:picMkLst>
            <pc:docMk/>
            <pc:sldMk cId="2866289624" sldId="264"/>
            <ac:picMk id="11" creationId="{ED5772D1-26C7-188C-5F01-DED7F8F76E04}"/>
          </ac:picMkLst>
        </pc:picChg>
      </pc:sldChg>
      <pc:sldChg chg="addSp delSp modSp add del mod">
        <pc:chgData name="Erber Lukáš" userId="f7f0ca82-ee92-4840-8463-66d387ff7600" providerId="ADAL" clId="{9E66D749-D279-418C-A889-0E902717F659}" dt="2022-11-11T13:36:37.488" v="2029" actId="2696"/>
        <pc:sldMkLst>
          <pc:docMk/>
          <pc:sldMk cId="1084283992" sldId="265"/>
        </pc:sldMkLst>
        <pc:spChg chg="mod">
          <ac:chgData name="Erber Lukáš" userId="f7f0ca82-ee92-4840-8463-66d387ff7600" providerId="ADAL" clId="{9E66D749-D279-418C-A889-0E902717F659}" dt="2022-11-11T12:49:22.216" v="821" actId="20577"/>
          <ac:spMkLst>
            <pc:docMk/>
            <pc:sldMk cId="1084283992" sldId="265"/>
            <ac:spMk id="2" creationId="{7ADD318E-D732-B632-02B9-72AAD41B1B17}"/>
          </ac:spMkLst>
        </pc:spChg>
        <pc:spChg chg="add del mod">
          <ac:chgData name="Erber Lukáš" userId="f7f0ca82-ee92-4840-8463-66d387ff7600" providerId="ADAL" clId="{9E66D749-D279-418C-A889-0E902717F659}" dt="2022-11-11T13:02:05.302" v="1023"/>
          <ac:spMkLst>
            <pc:docMk/>
            <pc:sldMk cId="1084283992" sldId="265"/>
            <ac:spMk id="3" creationId="{18F03CB8-3BC4-0CC1-C65D-DA1A9EDF1906}"/>
          </ac:spMkLst>
        </pc:spChg>
        <pc:spChg chg="mod">
          <ac:chgData name="Erber Lukáš" userId="f7f0ca82-ee92-4840-8463-66d387ff7600" providerId="ADAL" clId="{9E66D749-D279-418C-A889-0E902717F659}" dt="2022-11-11T13:04:34.010" v="1146" actId="20577"/>
          <ac:spMkLst>
            <pc:docMk/>
            <pc:sldMk cId="1084283992" sldId="265"/>
            <ac:spMk id="5" creationId="{B541FAAC-C078-CEC6-1CE4-3B2DDB3C4499}"/>
          </ac:spMkLst>
        </pc:spChg>
        <pc:spChg chg="add del mod">
          <ac:chgData name="Erber Lukáš" userId="f7f0ca82-ee92-4840-8463-66d387ff7600" providerId="ADAL" clId="{9E66D749-D279-418C-A889-0E902717F659}" dt="2022-11-11T13:05:20.189" v="1151" actId="478"/>
          <ac:spMkLst>
            <pc:docMk/>
            <pc:sldMk cId="1084283992" sldId="265"/>
            <ac:spMk id="7" creationId="{D7A4D632-0D67-4FD8-8336-68788F0B69CE}"/>
          </ac:spMkLst>
        </pc:spChg>
        <pc:spChg chg="add mod">
          <ac:chgData name="Erber Lukáš" userId="f7f0ca82-ee92-4840-8463-66d387ff7600" providerId="ADAL" clId="{9E66D749-D279-418C-A889-0E902717F659}" dt="2022-11-11T13:06:15.788" v="1191" actId="20577"/>
          <ac:spMkLst>
            <pc:docMk/>
            <pc:sldMk cId="1084283992" sldId="265"/>
            <ac:spMk id="8" creationId="{FF2155BA-6EC5-3981-A459-0E50CC9F70F5}"/>
          </ac:spMkLst>
        </pc:spChg>
        <pc:picChg chg="del">
          <ac:chgData name="Erber Lukáš" userId="f7f0ca82-ee92-4840-8463-66d387ff7600" providerId="ADAL" clId="{9E66D749-D279-418C-A889-0E902717F659}" dt="2022-11-11T12:49:24.196" v="822" actId="478"/>
          <ac:picMkLst>
            <pc:docMk/>
            <pc:sldMk cId="1084283992" sldId="265"/>
            <ac:picMk id="11" creationId="{ED5772D1-26C7-188C-5F01-DED7F8F76E04}"/>
          </ac:picMkLst>
        </pc:picChg>
      </pc:sldChg>
      <pc:sldChg chg="modSp add del mod">
        <pc:chgData name="Erber Lukáš" userId="f7f0ca82-ee92-4840-8463-66d387ff7600" providerId="ADAL" clId="{9E66D749-D279-418C-A889-0E902717F659}" dt="2022-11-11T12:53:03.238" v="939" actId="47"/>
        <pc:sldMkLst>
          <pc:docMk/>
          <pc:sldMk cId="305310700" sldId="266"/>
        </pc:sldMkLst>
        <pc:spChg chg="mod">
          <ac:chgData name="Erber Lukáš" userId="f7f0ca82-ee92-4840-8463-66d387ff7600" providerId="ADAL" clId="{9E66D749-D279-418C-A889-0E902717F659}" dt="2022-11-11T12:51:31.587" v="869" actId="20577"/>
          <ac:spMkLst>
            <pc:docMk/>
            <pc:sldMk cId="305310700" sldId="266"/>
            <ac:spMk id="2" creationId="{7ADD318E-D732-B632-02B9-72AAD41B1B17}"/>
          </ac:spMkLst>
        </pc:spChg>
        <pc:picChg chg="mod">
          <ac:chgData name="Erber Lukáš" userId="f7f0ca82-ee92-4840-8463-66d387ff7600" providerId="ADAL" clId="{9E66D749-D279-418C-A889-0E902717F659}" dt="2022-11-11T12:51:50.791" v="871" actId="1076"/>
          <ac:picMkLst>
            <pc:docMk/>
            <pc:sldMk cId="305310700" sldId="266"/>
            <ac:picMk id="4" creationId="{188EEF95-B2B0-8512-D7D3-91CD67E09357}"/>
          </ac:picMkLst>
        </pc:picChg>
      </pc:sldChg>
      <pc:sldChg chg="addSp delSp modSp add del mod setBg">
        <pc:chgData name="Erber Lukáš" userId="f7f0ca82-ee92-4840-8463-66d387ff7600" providerId="ADAL" clId="{9E66D749-D279-418C-A889-0E902717F659}" dt="2022-11-11T12:50:30.916" v="846" actId="47"/>
        <pc:sldMkLst>
          <pc:docMk/>
          <pc:sldMk cId="2302276721" sldId="266"/>
        </pc:sldMkLst>
        <pc:spChg chg="del mod">
          <ac:chgData name="Erber Lukáš" userId="f7f0ca82-ee92-4840-8463-66d387ff7600" providerId="ADAL" clId="{9E66D749-D279-418C-A889-0E902717F659}" dt="2022-11-11T12:50:03.388" v="838" actId="478"/>
          <ac:spMkLst>
            <pc:docMk/>
            <pc:sldMk cId="2302276721" sldId="266"/>
            <ac:spMk id="2" creationId="{7ADD318E-D732-B632-02B9-72AAD41B1B17}"/>
          </ac:spMkLst>
        </pc:spChg>
        <pc:spChg chg="ord">
          <ac:chgData name="Erber Lukáš" userId="f7f0ca82-ee92-4840-8463-66d387ff7600" providerId="ADAL" clId="{9E66D749-D279-418C-A889-0E902717F659}" dt="2022-11-11T12:50:14.594" v="841" actId="26606"/>
          <ac:spMkLst>
            <pc:docMk/>
            <pc:sldMk cId="2302276721" sldId="266"/>
            <ac:spMk id="5" creationId="{B541FAAC-C078-CEC6-1CE4-3B2DDB3C4499}"/>
          </ac:spMkLst>
        </pc:spChg>
        <pc:spChg chg="add del">
          <ac:chgData name="Erber Lukáš" userId="f7f0ca82-ee92-4840-8463-66d387ff7600" providerId="ADAL" clId="{9E66D749-D279-418C-A889-0E902717F659}" dt="2022-11-11T12:50:24.580" v="844" actId="478"/>
          <ac:spMkLst>
            <pc:docMk/>
            <pc:sldMk cId="2302276721" sldId="266"/>
            <ac:spMk id="9" creationId="{0AB1933F-FEE6-2B04-ED26-2A02A0052D65}"/>
          </ac:spMkLst>
        </pc:spChg>
        <pc:spChg chg="add del">
          <ac:chgData name="Erber Lukáš" userId="f7f0ca82-ee92-4840-8463-66d387ff7600" providerId="ADAL" clId="{9E66D749-D279-418C-A889-0E902717F659}" dt="2022-11-11T12:50:14.578" v="840" actId="26606"/>
          <ac:spMkLst>
            <pc:docMk/>
            <pc:sldMk cId="2302276721" sldId="266"/>
            <ac:spMk id="10" creationId="{C2579DAE-C141-48DB-810E-C070C300819E}"/>
          </ac:spMkLst>
        </pc:spChg>
        <pc:spChg chg="add del">
          <ac:chgData name="Erber Lukáš" userId="f7f0ca82-ee92-4840-8463-66d387ff7600" providerId="ADAL" clId="{9E66D749-D279-418C-A889-0E902717F659}" dt="2022-11-11T12:50:14.578" v="840" actId="26606"/>
          <ac:spMkLst>
            <pc:docMk/>
            <pc:sldMk cId="2302276721" sldId="266"/>
            <ac:spMk id="12" creationId="{02FD90C3-6350-4D5B-9738-6E94EDF30F74}"/>
          </ac:spMkLst>
        </pc:spChg>
        <pc:spChg chg="add del">
          <ac:chgData name="Erber Lukáš" userId="f7f0ca82-ee92-4840-8463-66d387ff7600" providerId="ADAL" clId="{9E66D749-D279-418C-A889-0E902717F659}" dt="2022-11-11T12:50:14.578" v="840" actId="26606"/>
          <ac:spMkLst>
            <pc:docMk/>
            <pc:sldMk cId="2302276721" sldId="266"/>
            <ac:spMk id="14" creationId="{41497DE5-0939-4D1D-9350-0C5E1B209C68}"/>
          </ac:spMkLst>
        </pc:spChg>
        <pc:spChg chg="add del">
          <ac:chgData name="Erber Lukáš" userId="f7f0ca82-ee92-4840-8463-66d387ff7600" providerId="ADAL" clId="{9E66D749-D279-418C-A889-0E902717F659}" dt="2022-11-11T12:50:14.578" v="840" actId="26606"/>
          <ac:spMkLst>
            <pc:docMk/>
            <pc:sldMk cId="2302276721" sldId="266"/>
            <ac:spMk id="16" creationId="{5CCC70ED-6C63-4537-B7EB-51990D6C0A6F}"/>
          </ac:spMkLst>
        </pc:spChg>
        <pc:spChg chg="add del">
          <ac:chgData name="Erber Lukáš" userId="f7f0ca82-ee92-4840-8463-66d387ff7600" providerId="ADAL" clId="{9E66D749-D279-418C-A889-0E902717F659}" dt="2022-11-11T12:50:14.578" v="840" actId="26606"/>
          <ac:spMkLst>
            <pc:docMk/>
            <pc:sldMk cId="2302276721" sldId="266"/>
            <ac:spMk id="18" creationId="{B76E24C1-2968-40DC-A36E-F6B85F0F0752}"/>
          </ac:spMkLst>
        </pc:spChg>
        <pc:spChg chg="add">
          <ac:chgData name="Erber Lukáš" userId="f7f0ca82-ee92-4840-8463-66d387ff7600" providerId="ADAL" clId="{9E66D749-D279-418C-A889-0E902717F659}" dt="2022-11-11T12:50:14.594" v="841" actId="26606"/>
          <ac:spMkLst>
            <pc:docMk/>
            <pc:sldMk cId="2302276721" sldId="266"/>
            <ac:spMk id="20" creationId="{C33BF9DD-8A45-4EEE-B231-0A14D322E5F9}"/>
          </ac:spMkLst>
        </pc:spChg>
        <pc:spChg chg="add">
          <ac:chgData name="Erber Lukáš" userId="f7f0ca82-ee92-4840-8463-66d387ff7600" providerId="ADAL" clId="{9E66D749-D279-418C-A889-0E902717F659}" dt="2022-11-11T12:50:14.594" v="841" actId="26606"/>
          <ac:spMkLst>
            <pc:docMk/>
            <pc:sldMk cId="2302276721" sldId="266"/>
            <ac:spMk id="22" creationId="{D5FBCAC9-BD8B-4F3B-AD74-EF37D4211349}"/>
          </ac:spMkLst>
        </pc:spChg>
        <pc:spChg chg="add">
          <ac:chgData name="Erber Lukáš" userId="f7f0ca82-ee92-4840-8463-66d387ff7600" providerId="ADAL" clId="{9E66D749-D279-418C-A889-0E902717F659}" dt="2022-11-11T12:50:14.594" v="841" actId="26606"/>
          <ac:spMkLst>
            <pc:docMk/>
            <pc:sldMk cId="2302276721" sldId="266"/>
            <ac:spMk id="23" creationId="{9556C5A8-AD7E-4CE7-87BE-9EA3B5E1786F}"/>
          </ac:spMkLst>
        </pc:spChg>
        <pc:picChg chg="del mod">
          <ac:chgData name="Erber Lukáš" userId="f7f0ca82-ee92-4840-8463-66d387ff7600" providerId="ADAL" clId="{9E66D749-D279-418C-A889-0E902717F659}" dt="2022-11-11T12:50:25.946" v="845" actId="478"/>
          <ac:picMkLst>
            <pc:docMk/>
            <pc:sldMk cId="2302276721" sldId="266"/>
            <ac:picMk id="4" creationId="{188EEF95-B2B0-8512-D7D3-91CD67E09357}"/>
          </ac:picMkLst>
        </pc:picChg>
        <pc:cxnChg chg="add">
          <ac:chgData name="Erber Lukáš" userId="f7f0ca82-ee92-4840-8463-66d387ff7600" providerId="ADAL" clId="{9E66D749-D279-418C-A889-0E902717F659}" dt="2022-11-11T12:50:14.594" v="841" actId="26606"/>
          <ac:cxnSpMkLst>
            <pc:docMk/>
            <pc:sldMk cId="2302276721" sldId="266"/>
            <ac:cxnSpMk id="21" creationId="{9020DCC9-F851-4562-BB20-1AB3C51BFD08}"/>
          </ac:cxnSpMkLst>
        </pc:cxnChg>
      </pc:sldChg>
      <pc:sldChg chg="addSp delSp modSp new mod">
        <pc:chgData name="Erber Lukáš" userId="f7f0ca82-ee92-4840-8463-66d387ff7600" providerId="ADAL" clId="{9E66D749-D279-418C-A889-0E902717F659}" dt="2022-11-11T12:55:53.851" v="986" actId="1076"/>
        <pc:sldMkLst>
          <pc:docMk/>
          <pc:sldMk cId="1935548006" sldId="267"/>
        </pc:sldMkLst>
        <pc:spChg chg="add mod">
          <ac:chgData name="Erber Lukáš" userId="f7f0ca82-ee92-4840-8463-66d387ff7600" providerId="ADAL" clId="{9E66D749-D279-418C-A889-0E902717F659}" dt="2022-11-11T12:55:49.004" v="984" actId="1076"/>
          <ac:spMkLst>
            <pc:docMk/>
            <pc:sldMk cId="1935548006" sldId="267"/>
            <ac:spMk id="3" creationId="{AE8052E3-EC1E-AAF9-91B7-1A9521D1198C}"/>
          </ac:spMkLst>
        </pc:spChg>
        <pc:spChg chg="add del mod">
          <ac:chgData name="Erber Lukáš" userId="f7f0ca82-ee92-4840-8463-66d387ff7600" providerId="ADAL" clId="{9E66D749-D279-418C-A889-0E902717F659}" dt="2022-11-11T12:53:02.002" v="938"/>
          <ac:spMkLst>
            <pc:docMk/>
            <pc:sldMk cId="1935548006" sldId="267"/>
            <ac:spMk id="4" creationId="{73581279-D7A3-9694-162E-9B1F70B8480D}"/>
          </ac:spMkLst>
        </pc:spChg>
        <pc:spChg chg="add mod">
          <ac:chgData name="Erber Lukáš" userId="f7f0ca82-ee92-4840-8463-66d387ff7600" providerId="ADAL" clId="{9E66D749-D279-418C-A889-0E902717F659}" dt="2022-11-11T12:55:53.851" v="986" actId="1076"/>
          <ac:spMkLst>
            <pc:docMk/>
            <pc:sldMk cId="1935548006" sldId="267"/>
            <ac:spMk id="5" creationId="{3CECC7C8-646B-401D-A63E-F98D6FAB7484}"/>
          </ac:spMkLst>
        </pc:spChg>
        <pc:picChg chg="add mod">
          <ac:chgData name="Erber Lukáš" userId="f7f0ca82-ee92-4840-8463-66d387ff7600" providerId="ADAL" clId="{9E66D749-D279-418C-A889-0E902717F659}" dt="2022-11-11T12:51:59.261" v="877" actId="1076"/>
          <ac:picMkLst>
            <pc:docMk/>
            <pc:sldMk cId="1935548006" sldId="267"/>
            <ac:picMk id="2" creationId="{6F5B87EE-229A-AAFB-3B0C-B79FC2ABA309}"/>
          </ac:picMkLst>
        </pc:picChg>
      </pc:sldChg>
      <pc:sldChg chg="addSp delSp modSp add mod">
        <pc:chgData name="Erber Lukáš" userId="f7f0ca82-ee92-4840-8463-66d387ff7600" providerId="ADAL" clId="{9E66D749-D279-418C-A889-0E902717F659}" dt="2022-11-11T13:00:18.379" v="1018" actId="1036"/>
        <pc:sldMkLst>
          <pc:docMk/>
          <pc:sldMk cId="125748524" sldId="268"/>
        </pc:sldMkLst>
        <pc:picChg chg="add del mod">
          <ac:chgData name="Erber Lukáš" userId="f7f0ca82-ee92-4840-8463-66d387ff7600" providerId="ADAL" clId="{9E66D749-D279-418C-A889-0E902717F659}" dt="2022-11-11T12:59:37.915" v="998" actId="478"/>
          <ac:picMkLst>
            <pc:docMk/>
            <pc:sldMk cId="125748524" sldId="268"/>
            <ac:picMk id="6" creationId="{6FE12258-234B-377A-957E-0D57AD15978C}"/>
          </ac:picMkLst>
        </pc:picChg>
        <pc:picChg chg="add mod">
          <ac:chgData name="Erber Lukáš" userId="f7f0ca82-ee92-4840-8463-66d387ff7600" providerId="ADAL" clId="{9E66D749-D279-418C-A889-0E902717F659}" dt="2022-11-11T13:00:18.379" v="1018" actId="1036"/>
          <ac:picMkLst>
            <pc:docMk/>
            <pc:sldMk cId="125748524" sldId="268"/>
            <ac:picMk id="8" creationId="{1B97A3BC-3E44-8C41-EB5B-4F4C92B93607}"/>
          </ac:picMkLst>
        </pc:picChg>
        <pc:picChg chg="del">
          <ac:chgData name="Erber Lukáš" userId="f7f0ca82-ee92-4840-8463-66d387ff7600" providerId="ADAL" clId="{9E66D749-D279-418C-A889-0E902717F659}" dt="2022-11-11T12:59:31.445" v="995" actId="478"/>
          <ac:picMkLst>
            <pc:docMk/>
            <pc:sldMk cId="125748524" sldId="268"/>
            <ac:picMk id="11" creationId="{ED5772D1-26C7-188C-5F01-DED7F8F76E04}"/>
          </ac:picMkLst>
        </pc:picChg>
      </pc:sldChg>
      <pc:sldChg chg="addSp delSp modSp add mod">
        <pc:chgData name="Erber Lukáš" userId="f7f0ca82-ee92-4840-8463-66d387ff7600" providerId="ADAL" clId="{9E66D749-D279-418C-A889-0E902717F659}" dt="2022-11-11T13:38:46.959" v="2045" actId="1076"/>
        <pc:sldMkLst>
          <pc:docMk/>
          <pc:sldMk cId="2563545837" sldId="269"/>
        </pc:sldMkLst>
        <pc:spChg chg="mod">
          <ac:chgData name="Erber Lukáš" userId="f7f0ca82-ee92-4840-8463-66d387ff7600" providerId="ADAL" clId="{9E66D749-D279-418C-A889-0E902717F659}" dt="2022-11-11T13:38:41.617" v="2044" actId="1076"/>
          <ac:spMkLst>
            <pc:docMk/>
            <pc:sldMk cId="2563545837" sldId="269"/>
            <ac:spMk id="5" creationId="{B541FAAC-C078-CEC6-1CE4-3B2DDB3C4499}"/>
          </ac:spMkLst>
        </pc:spChg>
        <pc:spChg chg="add mod">
          <ac:chgData name="Erber Lukáš" userId="f7f0ca82-ee92-4840-8463-66d387ff7600" providerId="ADAL" clId="{9E66D749-D279-418C-A889-0E902717F659}" dt="2022-11-11T13:38:46.959" v="2045" actId="1076"/>
          <ac:spMkLst>
            <pc:docMk/>
            <pc:sldMk cId="2563545837" sldId="269"/>
            <ac:spMk id="6" creationId="{61E3702D-D8F1-7107-F16E-AA25CB1E781D}"/>
          </ac:spMkLst>
        </pc:spChg>
        <pc:spChg chg="add mod">
          <ac:chgData name="Erber Lukáš" userId="f7f0ca82-ee92-4840-8463-66d387ff7600" providerId="ADAL" clId="{9E66D749-D279-418C-A889-0E902717F659}" dt="2022-11-11T13:38:37.513" v="2043" actId="1076"/>
          <ac:spMkLst>
            <pc:docMk/>
            <pc:sldMk cId="2563545837" sldId="269"/>
            <ac:spMk id="7" creationId="{C7668B3A-EA3E-01AB-D4CA-40F8CD53688B}"/>
          </ac:spMkLst>
        </pc:spChg>
        <pc:spChg chg="del">
          <ac:chgData name="Erber Lukáš" userId="f7f0ca82-ee92-4840-8463-66d387ff7600" providerId="ADAL" clId="{9E66D749-D279-418C-A889-0E902717F659}" dt="2022-11-11T13:12:22.664" v="1193" actId="478"/>
          <ac:spMkLst>
            <pc:docMk/>
            <pc:sldMk cId="2563545837" sldId="269"/>
            <ac:spMk id="8" creationId="{FF2155BA-6EC5-3981-A459-0E50CC9F70F5}"/>
          </ac:spMkLst>
        </pc:spChg>
      </pc:sldChg>
    </pc:docChg>
  </pc:docChgLst>
  <pc:docChgLst>
    <pc:chgData name="Polák Adam" userId="S::polaka@nemji.cz::b3818bf8-948e-4ef6-bf66-ccbbe700a158" providerId="AD" clId="Web-{D5580F29-8BEA-41FB-A7DC-C7BE375E134F}"/>
    <pc:docChg chg="addSld delSld modSld">
      <pc:chgData name="Polák Adam" userId="S::polaka@nemji.cz::b3818bf8-948e-4ef6-bf66-ccbbe700a158" providerId="AD" clId="Web-{D5580F29-8BEA-41FB-A7DC-C7BE375E134F}" dt="2022-11-11T12:43:25.424" v="530"/>
      <pc:docMkLst>
        <pc:docMk/>
      </pc:docMkLst>
      <pc:sldChg chg="modSp">
        <pc:chgData name="Polák Adam" userId="S::polaka@nemji.cz::b3818bf8-948e-4ef6-bf66-ccbbe700a158" providerId="AD" clId="Web-{D5580F29-8BEA-41FB-A7DC-C7BE375E134F}" dt="2022-11-11T12:38:36.620" v="408" actId="20577"/>
        <pc:sldMkLst>
          <pc:docMk/>
          <pc:sldMk cId="4196924049" sldId="257"/>
        </pc:sldMkLst>
        <pc:spChg chg="mod">
          <ac:chgData name="Polák Adam" userId="S::polaka@nemji.cz::b3818bf8-948e-4ef6-bf66-ccbbe700a158" providerId="AD" clId="Web-{D5580F29-8BEA-41FB-A7DC-C7BE375E134F}" dt="2022-11-11T12:38:36.620" v="408" actId="20577"/>
          <ac:spMkLst>
            <pc:docMk/>
            <pc:sldMk cId="4196924049" sldId="257"/>
            <ac:spMk id="3" creationId="{212BF30C-01D0-8403-0643-FDDF137BE409}"/>
          </ac:spMkLst>
        </pc:spChg>
      </pc:sldChg>
      <pc:sldChg chg="modSp">
        <pc:chgData name="Polák Adam" userId="S::polaka@nemji.cz::b3818bf8-948e-4ef6-bf66-ccbbe700a158" providerId="AD" clId="Web-{D5580F29-8BEA-41FB-A7DC-C7BE375E134F}" dt="2022-11-11T12:16:39.318" v="5" actId="20577"/>
        <pc:sldMkLst>
          <pc:docMk/>
          <pc:sldMk cId="3585442180" sldId="258"/>
        </pc:sldMkLst>
        <pc:spChg chg="mod">
          <ac:chgData name="Polák Adam" userId="S::polaka@nemji.cz::b3818bf8-948e-4ef6-bf66-ccbbe700a158" providerId="AD" clId="Web-{D5580F29-8BEA-41FB-A7DC-C7BE375E134F}" dt="2022-11-11T12:16:39.318" v="5" actId="20577"/>
          <ac:spMkLst>
            <pc:docMk/>
            <pc:sldMk cId="3585442180" sldId="258"/>
            <ac:spMk id="5" creationId="{7B2DB9A3-8BDF-0442-924A-6DE6D014F7F0}"/>
          </ac:spMkLst>
        </pc:spChg>
      </pc:sldChg>
      <pc:sldChg chg="modSp new del">
        <pc:chgData name="Polák Adam" userId="S::polaka@nemji.cz::b3818bf8-948e-4ef6-bf66-ccbbe700a158" providerId="AD" clId="Web-{D5580F29-8BEA-41FB-A7DC-C7BE375E134F}" dt="2022-11-11T12:19:19.026" v="28"/>
        <pc:sldMkLst>
          <pc:docMk/>
          <pc:sldMk cId="2764102072" sldId="259"/>
        </pc:sldMkLst>
        <pc:spChg chg="mod">
          <ac:chgData name="Polák Adam" userId="S::polaka@nemji.cz::b3818bf8-948e-4ef6-bf66-ccbbe700a158" providerId="AD" clId="Web-{D5580F29-8BEA-41FB-A7DC-C7BE375E134F}" dt="2022-11-11T12:18:10.180" v="19" actId="20577"/>
          <ac:spMkLst>
            <pc:docMk/>
            <pc:sldMk cId="2764102072" sldId="259"/>
            <ac:spMk id="2" creationId="{F7C3519A-5675-AB46-41F7-4DF9CACE7E1E}"/>
          </ac:spMkLst>
        </pc:spChg>
        <pc:spChg chg="mod">
          <ac:chgData name="Polák Adam" userId="S::polaka@nemji.cz::b3818bf8-948e-4ef6-bf66-ccbbe700a158" providerId="AD" clId="Web-{D5580F29-8BEA-41FB-A7DC-C7BE375E134F}" dt="2022-11-11T12:19:05.276" v="26" actId="20577"/>
          <ac:spMkLst>
            <pc:docMk/>
            <pc:sldMk cId="2764102072" sldId="259"/>
            <ac:spMk id="3" creationId="{24C22035-8E01-4CE5-2CA9-64D172E5F7FC}"/>
          </ac:spMkLst>
        </pc:spChg>
      </pc:sldChg>
      <pc:sldChg chg="addSp delSp modSp add replId">
        <pc:chgData name="Polák Adam" userId="S::polaka@nemji.cz::b3818bf8-948e-4ef6-bf66-ccbbe700a158" providerId="AD" clId="Web-{D5580F29-8BEA-41FB-A7DC-C7BE375E134F}" dt="2022-11-11T12:43:25.424" v="530"/>
        <pc:sldMkLst>
          <pc:docMk/>
          <pc:sldMk cId="2307306120" sldId="260"/>
        </pc:sldMkLst>
        <pc:spChg chg="mod">
          <ac:chgData name="Polák Adam" userId="S::polaka@nemji.cz::b3818bf8-948e-4ef6-bf66-ccbbe700a158" providerId="AD" clId="Web-{D5580F29-8BEA-41FB-A7DC-C7BE375E134F}" dt="2022-11-11T12:25:12.676" v="84" actId="20577"/>
          <ac:spMkLst>
            <pc:docMk/>
            <pc:sldMk cId="2307306120" sldId="260"/>
            <ac:spMk id="2" creationId="{7ADD318E-D732-B632-02B9-72AAD41B1B17}"/>
          </ac:spMkLst>
        </pc:spChg>
        <pc:spChg chg="add mod">
          <ac:chgData name="Polák Adam" userId="S::polaka@nemji.cz::b3818bf8-948e-4ef6-bf66-ccbbe700a158" providerId="AD" clId="Web-{D5580F29-8BEA-41FB-A7DC-C7BE375E134F}" dt="2022-11-11T12:37:01.898" v="393" actId="20577"/>
          <ac:spMkLst>
            <pc:docMk/>
            <pc:sldMk cId="2307306120" sldId="260"/>
            <ac:spMk id="3" creationId="{C66D0342-2A41-D266-DAE0-2FE84F4C79C1}"/>
          </ac:spMkLst>
        </pc:spChg>
        <pc:spChg chg="mod">
          <ac:chgData name="Polák Adam" userId="S::polaka@nemji.cz::b3818bf8-948e-4ef6-bf66-ccbbe700a158" providerId="AD" clId="Web-{D5580F29-8BEA-41FB-A7DC-C7BE375E134F}" dt="2022-11-11T12:37:07.477" v="395" actId="20577"/>
          <ac:spMkLst>
            <pc:docMk/>
            <pc:sldMk cId="2307306120" sldId="260"/>
            <ac:spMk id="5" creationId="{7B2DB9A3-8BDF-0442-924A-6DE6D014F7F0}"/>
          </ac:spMkLst>
        </pc:spChg>
        <pc:spChg chg="add mod">
          <ac:chgData name="Polák Adam" userId="S::polaka@nemji.cz::b3818bf8-948e-4ef6-bf66-ccbbe700a158" providerId="AD" clId="Web-{D5580F29-8BEA-41FB-A7DC-C7BE375E134F}" dt="2022-11-11T12:36:52.867" v="389" actId="20577"/>
          <ac:spMkLst>
            <pc:docMk/>
            <pc:sldMk cId="2307306120" sldId="260"/>
            <ac:spMk id="6" creationId="{22175BCF-7F6A-3D61-C65F-EDFE92A30AAE}"/>
          </ac:spMkLst>
        </pc:spChg>
        <pc:spChg chg="add del mod">
          <ac:chgData name="Polák Adam" userId="S::polaka@nemji.cz::b3818bf8-948e-4ef6-bf66-ccbbe700a158" providerId="AD" clId="Web-{D5580F29-8BEA-41FB-A7DC-C7BE375E134F}" dt="2022-11-11T12:41:37.718" v="478"/>
          <ac:spMkLst>
            <pc:docMk/>
            <pc:sldMk cId="2307306120" sldId="260"/>
            <ac:spMk id="7" creationId="{E8D13FCA-0262-D969-B896-A348CD4A62ED}"/>
          </ac:spMkLst>
        </pc:spChg>
        <pc:spChg chg="add del mod">
          <ac:chgData name="Polák Adam" userId="S::polaka@nemji.cz::b3818bf8-948e-4ef6-bf66-ccbbe700a158" providerId="AD" clId="Web-{D5580F29-8BEA-41FB-A7DC-C7BE375E134F}" dt="2022-11-11T12:43:25.424" v="530"/>
          <ac:spMkLst>
            <pc:docMk/>
            <pc:sldMk cId="2307306120" sldId="260"/>
            <ac:spMk id="8" creationId="{E6C6E450-2C0A-78FF-A9F2-AE0AAFC491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544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93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670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5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06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31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984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450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B67F8-284C-43C1-BF15-1778673431F8}" type="datetimeFigureOut">
              <a:rPr lang="cs-CZ" smtClean="0"/>
              <a:t>11.11.2022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438461-1530-4C05-A4C2-1801F6F10290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57694B48-CED6-14CF-BBB0-8D5381951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082889"/>
            <a:ext cx="10058400" cy="1143000"/>
          </a:xfrm>
        </p:spPr>
        <p:txBody>
          <a:bodyPr/>
          <a:lstStyle/>
          <a:p>
            <a:pPr algn="ctr"/>
            <a:r>
              <a:rPr lang="cs-CZ" sz="2400" b="1" err="1">
                <a:solidFill>
                  <a:schemeClr val="tx1"/>
                </a:solidFill>
                <a:latin typeface="Algerian" panose="04020705040A02060702" pitchFamily="82" charset="0"/>
              </a:rPr>
              <a:t>Samurai</a:t>
            </a:r>
            <a:r>
              <a:rPr lang="cs-CZ" sz="2400" b="1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cs-CZ" sz="2400" b="1" err="1">
                <a:solidFill>
                  <a:schemeClr val="tx1"/>
                </a:solidFill>
                <a:latin typeface="Algerian" panose="04020705040A02060702" pitchFamily="82" charset="0"/>
              </a:rPr>
              <a:t>programming</a:t>
            </a:r>
            <a:r>
              <a:rPr lang="cs-CZ" sz="2400" b="1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cs-CZ" sz="2400" b="1" err="1">
                <a:solidFill>
                  <a:schemeClr val="tx1"/>
                </a:solidFill>
                <a:latin typeface="Algerian" panose="04020705040A02060702" pitchFamily="82" charset="0"/>
              </a:rPr>
              <a:t>solution</a:t>
            </a:r>
            <a:endParaRPr lang="cs-CZ" b="1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61C1F63-3D25-AA8B-0FEF-B40ABF356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90" y="530087"/>
            <a:ext cx="3568523" cy="368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3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D318E-D732-B632-02B9-72AAD41B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30" y="286603"/>
            <a:ext cx="8679178" cy="1450757"/>
          </a:xfrm>
        </p:spPr>
        <p:txBody>
          <a:bodyPr/>
          <a:lstStyle/>
          <a:p>
            <a:pPr algn="ctr"/>
            <a:r>
              <a:rPr lang="cs-CZ">
                <a:latin typeface="Algerian" panose="04020705040A02060702" pitchFamily="82" charset="0"/>
              </a:rPr>
              <a:t>Retrospektiva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B541FAAC-C078-CEC6-1CE4-3B2DDB3C4499}"/>
              </a:ext>
            </a:extLst>
          </p:cNvPr>
          <p:cNvSpPr txBox="1">
            <a:spLocks/>
          </p:cNvSpPr>
          <p:nvPr/>
        </p:nvSpPr>
        <p:spPr>
          <a:xfrm>
            <a:off x="1101698" y="1881808"/>
            <a:ext cx="2835098" cy="409036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cs-CZ">
                <a:cs typeface="Calibri" panose="020F0502020204030204"/>
              </a:rPr>
              <a:t>Týmové nástroje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err="1">
                <a:cs typeface="Calibri" panose="020F0502020204030204"/>
              </a:rPr>
              <a:t>ScrumDesk</a:t>
            </a:r>
            <a:endParaRPr lang="cs-CZ">
              <a:cs typeface="Calibri" panose="020F0502020204030204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+	Přehlednost, možnosti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-	Rychlost systému, nekompatibilita se všemi web. Prohlížeči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>
                <a:cs typeface="Calibri" panose="020F0502020204030204"/>
              </a:rPr>
              <a:t>GitHub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+	Verzování kódu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-	Počáteční složitost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>
                <a:cs typeface="Calibri" panose="020F0502020204030204"/>
              </a:rPr>
              <a:t>MS Teams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+	Plánování schůzek, možnost webového klienta, přehledná týmová část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-	Konflikt více MS účtů v jednom PC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88EEF95-B2B0-8512-D7D3-91CD67E0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07" y="616959"/>
            <a:ext cx="1518495" cy="1569650"/>
          </a:xfrm>
          <a:prstGeom prst="rect">
            <a:avLst/>
          </a:prstGeom>
        </p:spPr>
      </p:pic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61E3702D-D8F1-7107-F16E-AA25CB1E781D}"/>
              </a:ext>
            </a:extLst>
          </p:cNvPr>
          <p:cNvSpPr txBox="1">
            <a:spLocks/>
          </p:cNvSpPr>
          <p:nvPr/>
        </p:nvSpPr>
        <p:spPr>
          <a:xfrm>
            <a:off x="4298827" y="1881808"/>
            <a:ext cx="2835098" cy="409036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cs-CZ">
                <a:cs typeface="Calibri" panose="020F0502020204030204"/>
              </a:rPr>
              <a:t>Týmová spolupráce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>
                <a:cs typeface="Calibri" panose="020F0502020204030204"/>
              </a:rPr>
              <a:t>+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Týmová komunikace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Spravedlivé rozložení úkolů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Odborné znalosti členů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cs-CZ">
              <a:cs typeface="Calibri" panose="020F0502020204030204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cs-CZ">
                <a:cs typeface="Calibri" panose="020F0502020204030204"/>
              </a:rPr>
              <a:t>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Časová náročnost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cs-CZ">
              <a:cs typeface="Calibri" panose="020F0502020204030204"/>
            </a:endParaRP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C7668B3A-EA3E-01AB-D4CA-40F8CD53688B}"/>
              </a:ext>
            </a:extLst>
          </p:cNvPr>
          <p:cNvSpPr txBox="1">
            <a:spLocks/>
          </p:cNvSpPr>
          <p:nvPr/>
        </p:nvSpPr>
        <p:spPr>
          <a:xfrm>
            <a:off x="7495956" y="1881808"/>
            <a:ext cx="2835098" cy="409036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cs-CZ">
                <a:cs typeface="Calibri" panose="020F0502020204030204"/>
              </a:rPr>
              <a:t>Projekt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>
                <a:cs typeface="Calibri" panose="020F0502020204030204"/>
              </a:rPr>
              <a:t>+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Design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>
                <a:cs typeface="Calibri" panose="020F0502020204030204"/>
              </a:rPr>
              <a:t>Funkčnost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>
                <a:cs typeface="Calibri" panose="020F0502020204030204"/>
              </a:rPr>
              <a:t>-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cs-CZ">
              <a:cs typeface="Calibri" panose="020F0502020204030204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cs-CZ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354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ástupný obsah 3">
            <a:extLst>
              <a:ext uri="{FF2B5EF4-FFF2-40B4-BE49-F238E27FC236}">
                <a16:creationId xmlns:a16="http://schemas.microsoft.com/office/drawing/2014/main" id="{6F5B87EE-229A-AAFB-3B0C-B79FC2ABA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17" y="1824446"/>
            <a:ext cx="2985662" cy="3086243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AE8052E3-EC1E-AAF9-91B7-1A9521D1198C}"/>
              </a:ext>
            </a:extLst>
          </p:cNvPr>
          <p:cNvSpPr txBox="1"/>
          <p:nvPr/>
        </p:nvSpPr>
        <p:spPr>
          <a:xfrm>
            <a:off x="1043395" y="1824446"/>
            <a:ext cx="5934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b="1"/>
              <a:t>Děkujeme za pozornost!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CECC7C8-646B-401D-A63E-F98D6FAB7484}"/>
              </a:ext>
            </a:extLst>
          </p:cNvPr>
          <p:cNvSpPr txBox="1"/>
          <p:nvPr/>
        </p:nvSpPr>
        <p:spPr>
          <a:xfrm>
            <a:off x="5959308" y="3969201"/>
            <a:ext cx="2132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b="1"/>
              <a:t>Tým SPS</a:t>
            </a:r>
          </a:p>
        </p:txBody>
      </p:sp>
    </p:spTree>
    <p:extLst>
      <p:ext uri="{BB962C8B-B14F-4D97-AF65-F5344CB8AC3E}">
        <p14:creationId xmlns:p14="http://schemas.microsoft.com/office/powerpoint/2010/main" val="193554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D318E-D732-B632-02B9-72AAD41B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>
                <a:latin typeface="Algerian" panose="04020705040A02060702" pitchFamily="82" charset="0"/>
              </a:rPr>
              <a:t>O projektu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88EEF95-B2B0-8512-D7D3-91CD67E0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07" y="616959"/>
            <a:ext cx="1518495" cy="1569650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7B2DB9A3-8BDF-0442-924A-6DE6D014F7F0}"/>
              </a:ext>
            </a:extLst>
          </p:cNvPr>
          <p:cNvSpPr txBox="1">
            <a:spLocks/>
          </p:cNvSpPr>
          <p:nvPr/>
        </p:nvSpPr>
        <p:spPr>
          <a:xfrm>
            <a:off x="2100213" y="2775799"/>
            <a:ext cx="8766451" cy="389400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solidFill>
                  <a:schemeClr val="tx1"/>
                </a:solidFill>
              </a:rPr>
              <a:t>  </a:t>
            </a:r>
            <a:r>
              <a:rPr lang="cs-CZ" err="1">
                <a:solidFill>
                  <a:schemeClr val="tx1"/>
                </a:solidFill>
              </a:rPr>
              <a:t>Samurai</a:t>
            </a:r>
            <a:r>
              <a:rPr lang="cs-CZ">
                <a:solidFill>
                  <a:schemeClr val="tx1"/>
                </a:solidFill>
              </a:rPr>
              <a:t> </a:t>
            </a:r>
            <a:r>
              <a:rPr lang="cs-CZ" err="1">
                <a:solidFill>
                  <a:schemeClr val="tx1"/>
                </a:solidFill>
              </a:rPr>
              <a:t>programming</a:t>
            </a:r>
            <a:r>
              <a:rPr lang="cs-CZ">
                <a:solidFill>
                  <a:schemeClr val="tx1"/>
                </a:solidFill>
              </a:rPr>
              <a:t> </a:t>
            </a:r>
            <a:r>
              <a:rPr lang="cs-CZ" err="1">
                <a:solidFill>
                  <a:schemeClr val="tx1"/>
                </a:solidFill>
              </a:rPr>
              <a:t>solution</a:t>
            </a:r>
            <a:r>
              <a:rPr lang="cs-CZ">
                <a:solidFill>
                  <a:schemeClr val="tx1"/>
                </a:solidFill>
              </a:rPr>
              <a:t> – SPS</a:t>
            </a:r>
            <a:endParaRPr lang="cs-CZ">
              <a:solidFill>
                <a:schemeClr val="tx1"/>
              </a:solidFill>
              <a:cs typeface="Calibri" panose="020F0502020204030204"/>
            </a:endParaRPr>
          </a:p>
          <a:p>
            <a:r>
              <a:rPr lang="cs-CZ">
                <a:solidFill>
                  <a:schemeClr val="tx1"/>
                </a:solidFill>
              </a:rPr>
              <a:t>V</a:t>
            </a:r>
            <a:r>
              <a:rPr lang="cs-CZ" i="0">
                <a:solidFill>
                  <a:schemeClr val="tx1"/>
                </a:solidFill>
                <a:effectLst/>
              </a:rPr>
              <a:t>ysokoškolský odborný recenzovaný časopis, který slouží pro publikační aktivity akademických pracovníků VŠPJ i jiných vysokých škol, univerzit a výzkumných organizací.</a:t>
            </a:r>
          </a:p>
          <a:p>
            <a:r>
              <a:rPr lang="cs-CZ">
                <a:solidFill>
                  <a:schemeClr val="tx1"/>
                </a:solidFill>
              </a:rPr>
              <a:t>Projekt je vyvíjen v HTML, CSS, PHP a </a:t>
            </a:r>
            <a:r>
              <a:rPr lang="cs-CZ" err="1">
                <a:solidFill>
                  <a:schemeClr val="tx1"/>
                </a:solidFill>
              </a:rPr>
              <a:t>MySQL</a:t>
            </a:r>
            <a:endParaRPr lang="cs-CZ">
              <a:solidFill>
                <a:schemeClr val="tx1"/>
              </a:solidFill>
            </a:endParaRPr>
          </a:p>
          <a:p>
            <a:r>
              <a:rPr lang="cs-CZ">
                <a:solidFill>
                  <a:schemeClr val="tx1"/>
                </a:solidFill>
              </a:rPr>
              <a:t>Ke komunikaci a řízení projektu využíváme MS Teams, </a:t>
            </a:r>
            <a:r>
              <a:rPr lang="cs-CZ" err="1">
                <a:solidFill>
                  <a:schemeClr val="tx1"/>
                </a:solidFill>
              </a:rPr>
              <a:t>Scrum</a:t>
            </a:r>
            <a:r>
              <a:rPr lang="cs-CZ">
                <a:solidFill>
                  <a:schemeClr val="tx1"/>
                </a:solidFill>
              </a:rPr>
              <a:t> </a:t>
            </a:r>
            <a:r>
              <a:rPr lang="cs-CZ" err="1">
                <a:solidFill>
                  <a:schemeClr val="tx1"/>
                </a:solidFill>
              </a:rPr>
              <a:t>desk</a:t>
            </a:r>
            <a:r>
              <a:rPr lang="cs-CZ">
                <a:solidFill>
                  <a:schemeClr val="tx1"/>
                </a:solidFill>
              </a:rPr>
              <a:t>, GitHub</a:t>
            </a:r>
          </a:p>
          <a:p>
            <a:endParaRPr lang="cs-CZ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4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2BF30C-01D0-8403-0643-FDDF137BE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0" y="2794291"/>
            <a:ext cx="5059680" cy="294478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/>
              <a:t>Product </a:t>
            </a:r>
            <a:r>
              <a:rPr lang="cs-CZ" err="1"/>
              <a:t>owner</a:t>
            </a:r>
            <a:r>
              <a:rPr lang="cs-CZ"/>
              <a:t>:		Matěj Košín</a:t>
            </a:r>
          </a:p>
          <a:p>
            <a:r>
              <a:rPr lang="cs-CZ" err="1"/>
              <a:t>Scrum</a:t>
            </a:r>
            <a:r>
              <a:rPr lang="cs-CZ"/>
              <a:t> master: 		Andrij </a:t>
            </a:r>
            <a:r>
              <a:rPr lang="cs-CZ" err="1"/>
              <a:t>Starčevskyj</a:t>
            </a:r>
            <a:endParaRPr lang="cs-CZ"/>
          </a:p>
          <a:p>
            <a:r>
              <a:rPr lang="cs-CZ"/>
              <a:t>Team </a:t>
            </a:r>
            <a:r>
              <a:rPr lang="cs-CZ" err="1"/>
              <a:t>member</a:t>
            </a:r>
            <a:r>
              <a:rPr lang="cs-CZ"/>
              <a:t>:		Adam Polák</a:t>
            </a:r>
          </a:p>
          <a:p>
            <a:pPr marL="1071245" lvl="6" indent="0">
              <a:buNone/>
            </a:pPr>
            <a:r>
              <a:rPr lang="cs-CZ"/>
              <a:t>		</a:t>
            </a:r>
            <a:r>
              <a:rPr lang="cs-CZ" sz="2000"/>
              <a:t>Lukáš Erber</a:t>
            </a:r>
            <a:endParaRPr lang="cs-CZ" sz="2000">
              <a:cs typeface="Calibri"/>
            </a:endParaRPr>
          </a:p>
          <a:p>
            <a:pPr marL="1071245" lvl="6" indent="0">
              <a:buNone/>
            </a:pPr>
            <a:r>
              <a:rPr lang="cs-CZ" sz="2000"/>
              <a:t>		Michal Rychnovský</a:t>
            </a:r>
            <a:endParaRPr lang="cs-CZ" sz="2000">
              <a:cs typeface="Calibri" panose="020F0502020204030204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08E931A-7F6C-2EE4-3F3E-6565FA3D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487" y="613143"/>
            <a:ext cx="1521350" cy="1572601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id="{E6CE1E4A-3973-53F3-D49E-26B56475A0D0}"/>
              </a:ext>
            </a:extLst>
          </p:cNvPr>
          <p:cNvSpPr txBox="1">
            <a:spLocks/>
          </p:cNvSpPr>
          <p:nvPr/>
        </p:nvSpPr>
        <p:spPr>
          <a:xfrm>
            <a:off x="1066800" y="25858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>
                <a:latin typeface="Algerian" panose="04020705040A02060702" pitchFamily="82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9692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D318E-D732-B632-02B9-72AAD41B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>
                <a:latin typeface="Algerian"/>
              </a:rPr>
              <a:t>Aktuální stav</a:t>
            </a:r>
            <a:endParaRPr lang="cs-CZ" err="1">
              <a:latin typeface="Algerian" panose="04020705040A02060702" pitchFamily="82" charset="0"/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88EEF95-B2B0-8512-D7D3-91CD67E0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07" y="616959"/>
            <a:ext cx="1518495" cy="1569650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7B2DB9A3-8BDF-0442-924A-6DE6D014F7F0}"/>
              </a:ext>
            </a:extLst>
          </p:cNvPr>
          <p:cNvSpPr txBox="1">
            <a:spLocks/>
          </p:cNvSpPr>
          <p:nvPr/>
        </p:nvSpPr>
        <p:spPr>
          <a:xfrm>
            <a:off x="1097280" y="2763701"/>
            <a:ext cx="2733503" cy="301211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latin typeface="Algerian"/>
                <a:cs typeface="Calibri"/>
              </a:rPr>
              <a:t>To Do</a:t>
            </a:r>
          </a:p>
          <a:p>
            <a:pPr marL="457200" indent="-457200">
              <a:buFont typeface="Arial" panose="020F0502020204030204" pitchFamily="34" charset="0"/>
              <a:buChar char="•"/>
            </a:pPr>
            <a:r>
              <a:rPr lang="cs-CZ">
                <a:cs typeface="Calibri"/>
              </a:rPr>
              <a:t>Úprava dokumentace</a:t>
            </a:r>
          </a:p>
          <a:p>
            <a:pPr marL="457200" indent="-457200">
              <a:buFont typeface="Arial" panose="020F0502020204030204" pitchFamily="34" charset="0"/>
              <a:buChar char="•"/>
            </a:pPr>
            <a:r>
              <a:rPr lang="cs-CZ">
                <a:cs typeface="Calibri"/>
              </a:rPr>
              <a:t>Spuštění ostré verze</a:t>
            </a:r>
          </a:p>
          <a:p>
            <a:endParaRPr lang="cs-CZ">
              <a:cs typeface="Calibri"/>
            </a:endParaRPr>
          </a:p>
          <a:p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6D0342-2A41-D266-DAE0-2FE84F4C79C1}"/>
              </a:ext>
            </a:extLst>
          </p:cNvPr>
          <p:cNvSpPr txBox="1">
            <a:spLocks/>
          </p:cNvSpPr>
          <p:nvPr/>
        </p:nvSpPr>
        <p:spPr>
          <a:xfrm>
            <a:off x="4554362" y="2763701"/>
            <a:ext cx="3083275" cy="301211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latin typeface="Algerian"/>
                <a:cs typeface="Calibri"/>
              </a:rPr>
              <a:t>V procesu</a:t>
            </a:r>
          </a:p>
          <a:p>
            <a:pPr marL="457200" indent="-457200">
              <a:buFont typeface="Arial" panose="020F0502020204030204" pitchFamily="34" charset="0"/>
              <a:buChar char="•"/>
            </a:pPr>
            <a:r>
              <a:rPr lang="cs-CZ">
                <a:cs typeface="Calibri"/>
              </a:rPr>
              <a:t>Úprava designu</a:t>
            </a:r>
          </a:p>
          <a:p>
            <a:pPr marL="457200" indent="-457200">
              <a:buFont typeface="Arial" panose="020F0502020204030204" pitchFamily="34" charset="0"/>
              <a:buChar char="•"/>
            </a:pPr>
            <a:r>
              <a:rPr lang="cs-CZ">
                <a:cs typeface="Calibri"/>
              </a:rPr>
              <a:t>Demo verze</a:t>
            </a:r>
          </a:p>
          <a:p>
            <a:pPr marL="457200" indent="-457200">
              <a:buAutoNum type="arabicPeriod"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  <a:p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22175BCF-7F6A-3D61-C65F-EDFE92A30AAE}"/>
              </a:ext>
            </a:extLst>
          </p:cNvPr>
          <p:cNvSpPr txBox="1">
            <a:spLocks/>
          </p:cNvSpPr>
          <p:nvPr/>
        </p:nvSpPr>
        <p:spPr>
          <a:xfrm>
            <a:off x="7535093" y="2763700"/>
            <a:ext cx="2795961" cy="301211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latin typeface="Algerian"/>
                <a:cs typeface="Calibri"/>
              </a:rPr>
              <a:t>Hotovo</a:t>
            </a:r>
          </a:p>
          <a:p>
            <a:pPr marL="457200" indent="-457200">
              <a:buFont typeface="Arial" panose="020F0502020204030204" pitchFamily="34" charset="0"/>
              <a:buChar char="•"/>
            </a:pPr>
            <a:r>
              <a:rPr lang="cs-CZ">
                <a:cs typeface="Calibri"/>
              </a:rPr>
              <a:t>Implementace databáze</a:t>
            </a:r>
          </a:p>
          <a:p>
            <a:pPr marL="457200" indent="-457200">
              <a:buFont typeface="Arial" panose="020F0502020204030204" pitchFamily="34" charset="0"/>
              <a:buChar char="•"/>
            </a:pPr>
            <a:r>
              <a:rPr lang="cs-CZ">
                <a:cs typeface="Calibri"/>
              </a:rPr>
              <a:t>Registrace do aplikace</a:t>
            </a:r>
          </a:p>
          <a:p>
            <a:pPr marL="457200" indent="-457200">
              <a:buFont typeface="Arial" panose="020F0502020204030204" pitchFamily="34" charset="0"/>
              <a:buChar char="•"/>
            </a:pPr>
            <a:r>
              <a:rPr lang="cs-CZ">
                <a:cs typeface="Calibri"/>
              </a:rPr>
              <a:t>Přihlášení do aplikace</a:t>
            </a:r>
          </a:p>
          <a:p>
            <a:pPr marL="457200" indent="-457200">
              <a:buAutoNum type="arabicPeriod"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  <a:p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30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D318E-D732-B632-02B9-72AAD41B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019106" cy="1450757"/>
          </a:xfrm>
        </p:spPr>
        <p:txBody>
          <a:bodyPr/>
          <a:lstStyle/>
          <a:p>
            <a:pPr algn="ctr"/>
            <a:r>
              <a:rPr lang="cs-CZ">
                <a:latin typeface="Algerian" panose="04020705040A02060702" pitchFamily="82" charset="0"/>
              </a:rPr>
              <a:t>Ukázka aktuálního stavu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88EEF95-B2B0-8512-D7D3-91CD67E0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07" y="616959"/>
            <a:ext cx="1518495" cy="156965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109351C-EDDA-C685-9F15-D3F80A5E6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37" y="1979509"/>
            <a:ext cx="4653604" cy="308676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DD494024-468A-863E-22A1-CB336BEF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6594"/>
            <a:ext cx="5053363" cy="3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D318E-D732-B632-02B9-72AAD41B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019106" cy="1450757"/>
          </a:xfrm>
        </p:spPr>
        <p:txBody>
          <a:bodyPr/>
          <a:lstStyle/>
          <a:p>
            <a:pPr algn="ctr"/>
            <a:r>
              <a:rPr lang="cs-CZ">
                <a:latin typeface="Algerian" panose="04020705040A02060702" pitchFamily="82" charset="0"/>
              </a:rPr>
              <a:t>Týmové nástroje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88EEF95-B2B0-8512-D7D3-91CD67E0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07" y="616959"/>
            <a:ext cx="1518495" cy="1569650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B541FAAC-C078-CEC6-1CE4-3B2DDB3C4499}"/>
              </a:ext>
            </a:extLst>
          </p:cNvPr>
          <p:cNvSpPr txBox="1">
            <a:spLocks/>
          </p:cNvSpPr>
          <p:nvPr/>
        </p:nvSpPr>
        <p:spPr>
          <a:xfrm>
            <a:off x="1263374" y="1881809"/>
            <a:ext cx="9826928" cy="409036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/>
              <a:t>Komunikační nástroj – Primárně MS Teams, osobní setkání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endParaRPr lang="cs-CZ">
              <a:cs typeface="Calibri" panose="020F0502020204030204"/>
            </a:endParaRPr>
          </a:p>
          <a:p>
            <a:pPr marL="0" indent="0">
              <a:buNone/>
            </a:pPr>
            <a:r>
              <a:rPr lang="cs-CZ">
                <a:cs typeface="Calibri" panose="020F0502020204030204"/>
              </a:rPr>
              <a:t>Řízení projektu – </a:t>
            </a:r>
            <a:r>
              <a:rPr lang="cs-CZ" err="1">
                <a:cs typeface="Calibri" panose="020F0502020204030204"/>
              </a:rPr>
              <a:t>ScrumDesk</a:t>
            </a:r>
            <a:endParaRPr lang="cs-CZ">
              <a:cs typeface="Calibri" panose="020F0502020204030204"/>
            </a:endParaRPr>
          </a:p>
          <a:p>
            <a:pPr marL="0" indent="0">
              <a:buNone/>
            </a:pPr>
            <a:endParaRPr lang="cs-CZ">
              <a:cs typeface="Calibri" panose="020F0502020204030204"/>
            </a:endParaRPr>
          </a:p>
          <a:p>
            <a:pPr marL="0" indent="0">
              <a:buNone/>
            </a:pPr>
            <a:endParaRPr lang="cs-CZ">
              <a:cs typeface="Calibri" panose="020F0502020204030204"/>
            </a:endParaRPr>
          </a:p>
          <a:p>
            <a:pPr marL="0" indent="0">
              <a:buNone/>
            </a:pPr>
            <a:r>
              <a:rPr lang="cs-CZ">
                <a:cs typeface="Calibri" panose="020F0502020204030204"/>
              </a:rPr>
              <a:t>Sdílené uložiště dokumentů + uložiště vyvinutého kódu s verzováním - GitHub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9C5B3F-01B9-3E99-D64F-0329E593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276413"/>
            <a:ext cx="1133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umDesk Reviews 2022: Details, Pricing, &amp; Features | G2">
            <a:extLst>
              <a:ext uri="{FF2B5EF4-FFF2-40B4-BE49-F238E27FC236}">
                <a16:creationId xmlns:a16="http://schemas.microsoft.com/office/drawing/2014/main" id="{EEE81F2B-24BD-F021-C75F-EAAB96EE5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51" y="3474712"/>
            <a:ext cx="1522116" cy="79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7E7BB84-EBDD-4B60-5A0E-CAB47F2A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99" y="5061858"/>
            <a:ext cx="758326" cy="75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1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D318E-D732-B632-02B9-72AAD41B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30" y="286603"/>
            <a:ext cx="8679178" cy="1450757"/>
          </a:xfrm>
        </p:spPr>
        <p:txBody>
          <a:bodyPr/>
          <a:lstStyle/>
          <a:p>
            <a:pPr algn="ctr"/>
            <a:r>
              <a:rPr lang="cs-CZ">
                <a:latin typeface="Algerian" panose="04020705040A02060702" pitchFamily="82" charset="0"/>
              </a:rPr>
              <a:t>Týmové nástroje - ukázka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88EEF95-B2B0-8512-D7D3-91CD67E0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07" y="616959"/>
            <a:ext cx="1518495" cy="1569650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B541FAAC-C078-CEC6-1CE4-3B2DDB3C4499}"/>
              </a:ext>
            </a:extLst>
          </p:cNvPr>
          <p:cNvSpPr txBox="1">
            <a:spLocks/>
          </p:cNvSpPr>
          <p:nvPr/>
        </p:nvSpPr>
        <p:spPr>
          <a:xfrm>
            <a:off x="1263374" y="1881809"/>
            <a:ext cx="9826928" cy="409036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>
              <a:cs typeface="Calibri" panose="020F0502020204030204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5D08686-8349-9C78-F406-5950F17E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1" y="2186609"/>
            <a:ext cx="9453154" cy="37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D318E-D732-B632-02B9-72AAD41B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30" y="286603"/>
            <a:ext cx="8679178" cy="1450757"/>
          </a:xfrm>
        </p:spPr>
        <p:txBody>
          <a:bodyPr/>
          <a:lstStyle/>
          <a:p>
            <a:pPr algn="ctr"/>
            <a:r>
              <a:rPr lang="cs-CZ">
                <a:latin typeface="Algerian" panose="04020705040A02060702" pitchFamily="82" charset="0"/>
              </a:rPr>
              <a:t>Týmové nástroje - ukázka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B541FAAC-C078-CEC6-1CE4-3B2DDB3C4499}"/>
              </a:ext>
            </a:extLst>
          </p:cNvPr>
          <p:cNvSpPr txBox="1">
            <a:spLocks/>
          </p:cNvSpPr>
          <p:nvPr/>
        </p:nvSpPr>
        <p:spPr>
          <a:xfrm>
            <a:off x="1263374" y="1881809"/>
            <a:ext cx="9826928" cy="409036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>
              <a:cs typeface="Calibri" panose="020F0502020204030204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D5772D1-26C7-188C-5F01-DED7F8F7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12" y="2010102"/>
            <a:ext cx="8640175" cy="4084521"/>
          </a:xfrm>
          <a:prstGeom prst="rect">
            <a:avLst/>
          </a:prstGeom>
        </p:spPr>
      </p:pic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88EEF95-B2B0-8512-D7D3-91CD67E0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07" y="616959"/>
            <a:ext cx="1518495" cy="15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8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D318E-D732-B632-02B9-72AAD41B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30" y="286603"/>
            <a:ext cx="8679178" cy="1450757"/>
          </a:xfrm>
        </p:spPr>
        <p:txBody>
          <a:bodyPr/>
          <a:lstStyle/>
          <a:p>
            <a:pPr algn="ctr"/>
            <a:r>
              <a:rPr lang="cs-CZ">
                <a:latin typeface="Algerian" panose="04020705040A02060702" pitchFamily="82" charset="0"/>
              </a:rPr>
              <a:t>Týmové nástroje - ukázka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B541FAAC-C078-CEC6-1CE4-3B2DDB3C4499}"/>
              </a:ext>
            </a:extLst>
          </p:cNvPr>
          <p:cNvSpPr txBox="1">
            <a:spLocks/>
          </p:cNvSpPr>
          <p:nvPr/>
        </p:nvSpPr>
        <p:spPr>
          <a:xfrm>
            <a:off x="1263374" y="1881809"/>
            <a:ext cx="9826928" cy="409036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>
              <a:cs typeface="Calibri" panose="020F0502020204030204"/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88EEF95-B2B0-8512-D7D3-91CD67E0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07" y="616959"/>
            <a:ext cx="1518495" cy="156965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B97A3BC-3E44-8C41-EB5B-4F4C92B9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09" y="2043117"/>
            <a:ext cx="7032182" cy="39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5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Retrospektiva</vt:lpstr>
      <vt:lpstr>PowerPoint Presentation</vt:lpstr>
      <vt:lpstr>O projektu</vt:lpstr>
      <vt:lpstr>PowerPoint Presentation</vt:lpstr>
      <vt:lpstr>Aktuální stav</vt:lpstr>
      <vt:lpstr>Ukázka aktuálního stavu</vt:lpstr>
      <vt:lpstr>Týmové nástroje</vt:lpstr>
      <vt:lpstr>Týmové nástroje - ukázka</vt:lpstr>
      <vt:lpstr>Týmové nástroje - ukázka</vt:lpstr>
      <vt:lpstr>Týmové nástroje - ukázka</vt:lpstr>
      <vt:lpstr>Retrospektiva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Erber Lukáš</dc:creator>
  <cp:revision>1</cp:revision>
  <dcterms:created xsi:type="dcterms:W3CDTF">2022-11-11T07:47:52Z</dcterms:created>
  <dcterms:modified xsi:type="dcterms:W3CDTF">2022-11-11T13:38:48Z</dcterms:modified>
</cp:coreProperties>
</file>