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51" r:id="rId1"/>
  </p:sldMasterIdLst>
  <p:notesMasterIdLst>
    <p:notesMasterId r:id="rId12"/>
  </p:notesMasterIdLst>
  <p:sldIdLst>
    <p:sldId id="256" r:id="rId2"/>
    <p:sldId id="257" r:id="rId3"/>
    <p:sldId id="263" r:id="rId4"/>
    <p:sldId id="262" r:id="rId5"/>
    <p:sldId id="264" r:id="rId6"/>
    <p:sldId id="265" r:id="rId7"/>
    <p:sldId id="266" r:id="rId8"/>
    <p:sldId id="267" r:id="rId9"/>
    <p:sldId id="259" r:id="rId10"/>
    <p:sldId id="268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in" id="{CA7D0240-95C8-4946-A67E-0E41BA4A66B1}">
          <p14:sldIdLst>
            <p14:sldId id="256"/>
            <p14:sldId id="257"/>
            <p14:sldId id="263"/>
            <p14:sldId id="262"/>
            <p14:sldId id="264"/>
            <p14:sldId id="265"/>
            <p14:sldId id="266"/>
            <p14:sldId id="267"/>
          </p14:sldIdLst>
        </p14:section>
        <p14:section name="Appendix" id="{C3F878C5-0EEE-0247-B7D8-7961C7F91C80}">
          <p14:sldIdLst>
            <p14:sldId id="259"/>
            <p14:sldId id="26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800000"/>
    <a:srgbClr val="000000"/>
    <a:srgbClr val="9400D3"/>
    <a:srgbClr val="008B8B"/>
    <a:srgbClr val="FCFE1E"/>
    <a:srgbClr val="FF8C00"/>
    <a:srgbClr val="40E0D1"/>
    <a:srgbClr val="0000CE"/>
    <a:srgbClr val="1C9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0AB2ED6-E7ED-F94A-AA83-CC3836A748B3}" v="1264" dt="2023-02-17T10:19:54.86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424" autoAdjust="0"/>
    <p:restoredTop sz="96944"/>
  </p:normalViewPr>
  <p:slideViewPr>
    <p:cSldViewPr snapToGrid="0">
      <p:cViewPr>
        <p:scale>
          <a:sx n="146" d="100"/>
          <a:sy n="146" d="100"/>
        </p:scale>
        <p:origin x="984" y="90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kas graser" userId="9fbda7cf93e74db4" providerId="Windows Live" clId="Web-{044D9BD9-E7E8-41C5-8BC3-E7605FC22F1A}"/>
    <pc:docChg chg="mod addSld modSld addMainMaster delMainMaster modMainMaster">
      <pc:chgData name="lukas graser" userId="9fbda7cf93e74db4" providerId="Windows Live" clId="Web-{044D9BD9-E7E8-41C5-8BC3-E7605FC22F1A}" dt="2023-02-16T08:56:10.567" v="576"/>
      <pc:docMkLst>
        <pc:docMk/>
      </pc:docMkLst>
      <pc:sldChg chg="addSp delSp modSp mod setBg modClrScheme chgLayout">
        <pc:chgData name="lukas graser" userId="9fbda7cf93e74db4" providerId="Windows Live" clId="Web-{044D9BD9-E7E8-41C5-8BC3-E7605FC22F1A}" dt="2023-02-16T08:47:53.378" v="134"/>
        <pc:sldMkLst>
          <pc:docMk/>
          <pc:sldMk cId="1577499883" sldId="256"/>
        </pc:sldMkLst>
        <pc:spChg chg="mod">
          <ac:chgData name="lukas graser" userId="9fbda7cf93e74db4" providerId="Windows Live" clId="Web-{044D9BD9-E7E8-41C5-8BC3-E7605FC22F1A}" dt="2023-02-16T08:41:06.099" v="13" actId="20577"/>
          <ac:spMkLst>
            <pc:docMk/>
            <pc:sldMk cId="1577499883" sldId="256"/>
            <ac:spMk id="2" creationId="{00000000-0000-0000-0000-000000000000}"/>
          </ac:spMkLst>
        </pc:spChg>
        <pc:spChg chg="mod">
          <ac:chgData name="lukas graser" userId="9fbda7cf93e74db4" providerId="Windows Live" clId="Web-{044D9BD9-E7E8-41C5-8BC3-E7605FC22F1A}" dt="2023-02-16T08:41:17.490" v="19" actId="20577"/>
          <ac:spMkLst>
            <pc:docMk/>
            <pc:sldMk cId="1577499883" sldId="256"/>
            <ac:spMk id="3" creationId="{00000000-0000-0000-0000-000000000000}"/>
          </ac:spMkLst>
        </pc:spChg>
        <pc:spChg chg="add del mod">
          <ac:chgData name="lukas graser" userId="9fbda7cf93e74db4" providerId="Windows Live" clId="Web-{044D9BD9-E7E8-41C5-8BC3-E7605FC22F1A}" dt="2023-02-16T08:47:53.378" v="134"/>
          <ac:spMkLst>
            <pc:docMk/>
            <pc:sldMk cId="1577499883" sldId="256"/>
            <ac:spMk id="5" creationId="{17E61A81-5889-6142-474C-B97577AC810F}"/>
          </ac:spMkLst>
        </pc:spChg>
        <pc:spChg chg="add del mod">
          <ac:chgData name="lukas graser" userId="9fbda7cf93e74db4" providerId="Windows Live" clId="Web-{044D9BD9-E7E8-41C5-8BC3-E7605FC22F1A}" dt="2023-02-16T08:47:53.378" v="134"/>
          <ac:spMkLst>
            <pc:docMk/>
            <pc:sldMk cId="1577499883" sldId="256"/>
            <ac:spMk id="6" creationId="{961D1D0B-C046-F19A-7C9C-F90CD27E8C74}"/>
          </ac:spMkLst>
        </pc:spChg>
        <pc:spChg chg="add">
          <ac:chgData name="lukas graser" userId="9fbda7cf93e74db4" providerId="Windows Live" clId="Web-{044D9BD9-E7E8-41C5-8BC3-E7605FC22F1A}" dt="2023-02-16T08:40:28.472" v="0"/>
          <ac:spMkLst>
            <pc:docMk/>
            <pc:sldMk cId="1577499883" sldId="256"/>
            <ac:spMk id="9" creationId="{0DBF1ABE-8590-450D-BB49-BDDCCF3EEA9E}"/>
          </ac:spMkLst>
        </pc:spChg>
        <pc:spChg chg="add">
          <ac:chgData name="lukas graser" userId="9fbda7cf93e74db4" providerId="Windows Live" clId="Web-{044D9BD9-E7E8-41C5-8BC3-E7605FC22F1A}" dt="2023-02-16T08:40:28.472" v="0"/>
          <ac:spMkLst>
            <pc:docMk/>
            <pc:sldMk cId="1577499883" sldId="256"/>
            <ac:spMk id="11" creationId="{C7D887A3-61AD-4674-BC53-8DFA8CF7B410}"/>
          </ac:spMkLst>
        </pc:spChg>
        <pc:spChg chg="add">
          <ac:chgData name="lukas graser" userId="9fbda7cf93e74db4" providerId="Windows Live" clId="Web-{044D9BD9-E7E8-41C5-8BC3-E7605FC22F1A}" dt="2023-02-16T08:40:28.472" v="0"/>
          <ac:spMkLst>
            <pc:docMk/>
            <pc:sldMk cId="1577499883" sldId="256"/>
            <ac:spMk id="13" creationId="{479F0FB3-8461-462D-84A2-53106FBF4E5B}"/>
          </ac:spMkLst>
        </pc:spChg>
        <pc:spChg chg="add">
          <ac:chgData name="lukas graser" userId="9fbda7cf93e74db4" providerId="Windows Live" clId="Web-{044D9BD9-E7E8-41C5-8BC3-E7605FC22F1A}" dt="2023-02-16T08:40:28.472" v="0"/>
          <ac:spMkLst>
            <pc:docMk/>
            <pc:sldMk cId="1577499883" sldId="256"/>
            <ac:spMk id="15" creationId="{11E3C311-4E8A-45D9-97BF-07F5FD346974}"/>
          </ac:spMkLst>
        </pc:spChg>
        <pc:picChg chg="add">
          <ac:chgData name="lukas graser" userId="9fbda7cf93e74db4" providerId="Windows Live" clId="Web-{044D9BD9-E7E8-41C5-8BC3-E7605FC22F1A}" dt="2023-02-16T08:40:28.472" v="0"/>
          <ac:picMkLst>
            <pc:docMk/>
            <pc:sldMk cId="1577499883" sldId="256"/>
            <ac:picMk id="4" creationId="{5246AC36-0F2F-6D2E-8329-76FE530448F0}"/>
          </ac:picMkLst>
        </pc:picChg>
      </pc:sldChg>
      <pc:sldChg chg="addSp delSp modSp new mod setBg">
        <pc:chgData name="lukas graser" userId="9fbda7cf93e74db4" providerId="Windows Live" clId="Web-{044D9BD9-E7E8-41C5-8BC3-E7605FC22F1A}" dt="2023-02-16T08:56:10.567" v="576"/>
        <pc:sldMkLst>
          <pc:docMk/>
          <pc:sldMk cId="2271423716" sldId="257"/>
        </pc:sldMkLst>
        <pc:spChg chg="mod">
          <ac:chgData name="lukas graser" userId="9fbda7cf93e74db4" providerId="Windows Live" clId="Web-{044D9BD9-E7E8-41C5-8BC3-E7605FC22F1A}" dt="2023-02-16T08:49:20.397" v="154" actId="14100"/>
          <ac:spMkLst>
            <pc:docMk/>
            <pc:sldMk cId="2271423716" sldId="257"/>
            <ac:spMk id="2" creationId="{459C67DE-48B1-CE20-D788-D8D6F5B61B73}"/>
          </ac:spMkLst>
        </pc:spChg>
        <pc:spChg chg="del mod">
          <ac:chgData name="lukas graser" userId="9fbda7cf93e74db4" providerId="Windows Live" clId="Web-{044D9BD9-E7E8-41C5-8BC3-E7605FC22F1A}" dt="2023-02-16T08:56:02.973" v="575"/>
          <ac:spMkLst>
            <pc:docMk/>
            <pc:sldMk cId="2271423716" sldId="257"/>
            <ac:spMk id="3" creationId="{35E2CF4A-DB27-0F54-33E4-007AB3827505}"/>
          </ac:spMkLst>
        </pc:spChg>
        <pc:spChg chg="add del mod">
          <ac:chgData name="lukas graser" userId="9fbda7cf93e74db4" providerId="Windows Live" clId="Web-{044D9BD9-E7E8-41C5-8BC3-E7605FC22F1A}" dt="2023-02-16T08:55:52.128" v="574"/>
          <ac:spMkLst>
            <pc:docMk/>
            <pc:sldMk cId="2271423716" sldId="257"/>
            <ac:spMk id="5" creationId="{F3D92CE3-E722-80F9-4675-672441CE804E}"/>
          </ac:spMkLst>
        </pc:spChg>
        <pc:spChg chg="add mod">
          <ac:chgData name="lukas graser" userId="9fbda7cf93e74db4" providerId="Windows Live" clId="Web-{044D9BD9-E7E8-41C5-8BC3-E7605FC22F1A}" dt="2023-02-16T08:47:40.737" v="131"/>
          <ac:spMkLst>
            <pc:docMk/>
            <pc:sldMk cId="2271423716" sldId="257"/>
            <ac:spMk id="6" creationId="{A6C1E8EC-E63B-0FE7-83F2-556F1D6EE962}"/>
          </ac:spMkLst>
        </pc:spChg>
        <pc:spChg chg="add mod">
          <ac:chgData name="lukas graser" userId="9fbda7cf93e74db4" providerId="Windows Live" clId="Web-{044D9BD9-E7E8-41C5-8BC3-E7605FC22F1A}" dt="2023-02-16T08:47:26.346" v="128"/>
          <ac:spMkLst>
            <pc:docMk/>
            <pc:sldMk cId="2271423716" sldId="257"/>
            <ac:spMk id="7" creationId="{DDD77784-376F-8331-2FEA-4AAFC1B5ED1F}"/>
          </ac:spMkLst>
        </pc:spChg>
        <pc:spChg chg="add del">
          <ac:chgData name="lukas graser" userId="9fbda7cf93e74db4" providerId="Windows Live" clId="Web-{044D9BD9-E7E8-41C5-8BC3-E7605FC22F1A}" dt="2023-02-16T08:42:12.867" v="21"/>
          <ac:spMkLst>
            <pc:docMk/>
            <pc:sldMk cId="2271423716" sldId="257"/>
            <ac:spMk id="8" creationId="{954AB742-44A6-4CDD-B54A-818846AF8FF8}"/>
          </ac:spMkLst>
        </pc:spChg>
        <pc:spChg chg="add del mod">
          <ac:chgData name="lukas graser" userId="9fbda7cf93e74db4" providerId="Windows Live" clId="Web-{044D9BD9-E7E8-41C5-8BC3-E7605FC22F1A}" dt="2023-02-16T08:56:10.567" v="576"/>
          <ac:spMkLst>
            <pc:docMk/>
            <pc:sldMk cId="2271423716" sldId="257"/>
            <ac:spMk id="24" creationId="{5E603F7B-880A-71BA-2B69-3DCDABD9184C}"/>
          </ac:spMkLst>
        </pc:spChg>
        <pc:spChg chg="add">
          <ac:chgData name="lukas graser" userId="9fbda7cf93e74db4" providerId="Windows Live" clId="Web-{044D9BD9-E7E8-41C5-8BC3-E7605FC22F1A}" dt="2023-02-16T08:42:12.867" v="22"/>
          <ac:spMkLst>
            <pc:docMk/>
            <pc:sldMk cId="2271423716" sldId="257"/>
            <ac:spMk id="25" creationId="{593B4D24-F4A8-4141-A20A-E0575D199633}"/>
          </ac:spMkLst>
        </pc:spChg>
        <pc:grpChg chg="add del">
          <ac:chgData name="lukas graser" userId="9fbda7cf93e74db4" providerId="Windows Live" clId="Web-{044D9BD9-E7E8-41C5-8BC3-E7605FC22F1A}" dt="2023-02-16T08:42:12.867" v="21"/>
          <ac:grpSpMkLst>
            <pc:docMk/>
            <pc:sldMk cId="2271423716" sldId="257"/>
            <ac:grpSpMk id="10" creationId="{BEB537CF-9F5E-463A-AD3C-13736406C1A2}"/>
          </ac:grpSpMkLst>
        </pc:grpChg>
        <pc:grpChg chg="add del">
          <ac:chgData name="lukas graser" userId="9fbda7cf93e74db4" providerId="Windows Live" clId="Web-{044D9BD9-E7E8-41C5-8BC3-E7605FC22F1A}" dt="2023-02-16T08:42:12.867" v="21"/>
          <ac:grpSpMkLst>
            <pc:docMk/>
            <pc:sldMk cId="2271423716" sldId="257"/>
            <ac:grpSpMk id="15" creationId="{97EE97F1-3EFC-4812-BCD8-BAFDC3EE4658}"/>
          </ac:grpSpMkLst>
        </pc:grpChg>
        <pc:grpChg chg="add del">
          <ac:chgData name="lukas graser" userId="9fbda7cf93e74db4" providerId="Windows Live" clId="Web-{044D9BD9-E7E8-41C5-8BC3-E7605FC22F1A}" dt="2023-02-16T08:42:12.867" v="21"/>
          <ac:grpSpMkLst>
            <pc:docMk/>
            <pc:sldMk cId="2271423716" sldId="257"/>
            <ac:grpSpMk id="20" creationId="{266F884D-C8C7-413B-842D-2DEA05D3294D}"/>
          </ac:grpSpMkLst>
        </pc:grpChg>
        <pc:grpChg chg="add">
          <ac:chgData name="lukas graser" userId="9fbda7cf93e74db4" providerId="Windows Live" clId="Web-{044D9BD9-E7E8-41C5-8BC3-E7605FC22F1A}" dt="2023-02-16T08:42:12.867" v="22"/>
          <ac:grpSpMkLst>
            <pc:docMk/>
            <pc:sldMk cId="2271423716" sldId="257"/>
            <ac:grpSpMk id="26" creationId="{6CCEEF8A-4A3A-4B35-AA57-D804767F5AD9}"/>
          </ac:grpSpMkLst>
        </pc:grpChg>
        <pc:graphicFrameChg chg="add mod modGraphic">
          <ac:chgData name="lukas graser" userId="9fbda7cf93e74db4" providerId="Windows Live" clId="Web-{044D9BD9-E7E8-41C5-8BC3-E7605FC22F1A}" dt="2023-02-16T08:55:48.331" v="573" actId="1076"/>
          <ac:graphicFrameMkLst>
            <pc:docMk/>
            <pc:sldMk cId="2271423716" sldId="257"/>
            <ac:graphicFrameMk id="9" creationId="{B0599283-31AD-EF35-E938-34502AD80CE1}"/>
          </ac:graphicFrameMkLst>
        </pc:graphicFrameChg>
      </pc:sldChg>
      <pc:sldChg chg="addSp modSp add replId">
        <pc:chgData name="lukas graser" userId="9fbda7cf93e74db4" providerId="Windows Live" clId="Web-{044D9BD9-E7E8-41C5-8BC3-E7605FC22F1A}" dt="2023-02-16T08:47:42.565" v="132"/>
        <pc:sldMkLst>
          <pc:docMk/>
          <pc:sldMk cId="2643400686" sldId="258"/>
        </pc:sldMkLst>
        <pc:spChg chg="mod">
          <ac:chgData name="lukas graser" userId="9fbda7cf93e74db4" providerId="Windows Live" clId="Web-{044D9BD9-E7E8-41C5-8BC3-E7605FC22F1A}" dt="2023-02-16T08:44:49.716" v="55" actId="20577"/>
          <ac:spMkLst>
            <pc:docMk/>
            <pc:sldMk cId="2643400686" sldId="258"/>
            <ac:spMk id="2" creationId="{459C67DE-48B1-CE20-D788-D8D6F5B61B73}"/>
          </ac:spMkLst>
        </pc:spChg>
        <pc:spChg chg="mod">
          <ac:chgData name="lukas graser" userId="9fbda7cf93e74db4" providerId="Windows Live" clId="Web-{044D9BD9-E7E8-41C5-8BC3-E7605FC22F1A}" dt="2023-02-16T08:46:43.579" v="74" actId="20577"/>
          <ac:spMkLst>
            <pc:docMk/>
            <pc:sldMk cId="2643400686" sldId="258"/>
            <ac:spMk id="3" creationId="{35E2CF4A-DB27-0F54-33E4-007AB3827505}"/>
          </ac:spMkLst>
        </pc:spChg>
        <pc:spChg chg="add mod">
          <ac:chgData name="lukas graser" userId="9fbda7cf93e74db4" providerId="Windows Live" clId="Web-{044D9BD9-E7E8-41C5-8BC3-E7605FC22F1A}" dt="2023-02-16T08:47:42.565" v="132"/>
          <ac:spMkLst>
            <pc:docMk/>
            <pc:sldMk cId="2643400686" sldId="258"/>
            <ac:spMk id="4" creationId="{346D0989-FA92-4F85-5D3A-9ED2634B0D9A}"/>
          </ac:spMkLst>
        </pc:spChg>
        <pc:spChg chg="add mod">
          <ac:chgData name="lukas graser" userId="9fbda7cf93e74db4" providerId="Windows Live" clId="Web-{044D9BD9-E7E8-41C5-8BC3-E7605FC22F1A}" dt="2023-02-16T08:47:26.346" v="128"/>
          <ac:spMkLst>
            <pc:docMk/>
            <pc:sldMk cId="2643400686" sldId="258"/>
            <ac:spMk id="5" creationId="{ECE747B1-E04C-17D2-E2C1-342585E3E324}"/>
          </ac:spMkLst>
        </pc:spChg>
      </pc:sldChg>
      <pc:sldMasterChg chg="del delSldLayout">
        <pc:chgData name="lukas graser" userId="9fbda7cf93e74db4" providerId="Windows Live" clId="Web-{044D9BD9-E7E8-41C5-8BC3-E7605FC22F1A}" dt="2023-02-16T08:40:28.472" v="0"/>
        <pc:sldMasterMkLst>
          <pc:docMk/>
          <pc:sldMasterMk cId="594725491" sldId="2147483648"/>
        </pc:sldMasterMkLst>
        <pc:sldLayoutChg chg="del">
          <pc:chgData name="lukas graser" userId="9fbda7cf93e74db4" providerId="Windows Live" clId="Web-{044D9BD9-E7E8-41C5-8BC3-E7605FC22F1A}" dt="2023-02-16T08:40:28.472" v="0"/>
          <pc:sldLayoutMkLst>
            <pc:docMk/>
            <pc:sldMasterMk cId="594725491" sldId="2147483648"/>
            <pc:sldLayoutMk cId="4043166929" sldId="2147483649"/>
          </pc:sldLayoutMkLst>
        </pc:sldLayoutChg>
        <pc:sldLayoutChg chg="del">
          <pc:chgData name="lukas graser" userId="9fbda7cf93e74db4" providerId="Windows Live" clId="Web-{044D9BD9-E7E8-41C5-8BC3-E7605FC22F1A}" dt="2023-02-16T08:40:28.472" v="0"/>
          <pc:sldLayoutMkLst>
            <pc:docMk/>
            <pc:sldMasterMk cId="594725491" sldId="2147483648"/>
            <pc:sldLayoutMk cId="3433200589" sldId="2147483650"/>
          </pc:sldLayoutMkLst>
        </pc:sldLayoutChg>
        <pc:sldLayoutChg chg="del">
          <pc:chgData name="lukas graser" userId="9fbda7cf93e74db4" providerId="Windows Live" clId="Web-{044D9BD9-E7E8-41C5-8BC3-E7605FC22F1A}" dt="2023-02-16T08:40:28.472" v="0"/>
          <pc:sldLayoutMkLst>
            <pc:docMk/>
            <pc:sldMasterMk cId="594725491" sldId="2147483648"/>
            <pc:sldLayoutMk cId="2835585648" sldId="2147483651"/>
          </pc:sldLayoutMkLst>
        </pc:sldLayoutChg>
        <pc:sldLayoutChg chg="del">
          <pc:chgData name="lukas graser" userId="9fbda7cf93e74db4" providerId="Windows Live" clId="Web-{044D9BD9-E7E8-41C5-8BC3-E7605FC22F1A}" dt="2023-02-16T08:40:28.472" v="0"/>
          <pc:sldLayoutMkLst>
            <pc:docMk/>
            <pc:sldMasterMk cId="594725491" sldId="2147483648"/>
            <pc:sldLayoutMk cId="742901757" sldId="2147483652"/>
          </pc:sldLayoutMkLst>
        </pc:sldLayoutChg>
        <pc:sldLayoutChg chg="del">
          <pc:chgData name="lukas graser" userId="9fbda7cf93e74db4" providerId="Windows Live" clId="Web-{044D9BD9-E7E8-41C5-8BC3-E7605FC22F1A}" dt="2023-02-16T08:40:28.472" v="0"/>
          <pc:sldLayoutMkLst>
            <pc:docMk/>
            <pc:sldMasterMk cId="594725491" sldId="2147483648"/>
            <pc:sldLayoutMk cId="2024084034" sldId="2147483653"/>
          </pc:sldLayoutMkLst>
        </pc:sldLayoutChg>
        <pc:sldLayoutChg chg="del">
          <pc:chgData name="lukas graser" userId="9fbda7cf93e74db4" providerId="Windows Live" clId="Web-{044D9BD9-E7E8-41C5-8BC3-E7605FC22F1A}" dt="2023-02-16T08:40:28.472" v="0"/>
          <pc:sldLayoutMkLst>
            <pc:docMk/>
            <pc:sldMasterMk cId="594725491" sldId="2147483648"/>
            <pc:sldLayoutMk cId="2440206447" sldId="2147483654"/>
          </pc:sldLayoutMkLst>
        </pc:sldLayoutChg>
        <pc:sldLayoutChg chg="del">
          <pc:chgData name="lukas graser" userId="9fbda7cf93e74db4" providerId="Windows Live" clId="Web-{044D9BD9-E7E8-41C5-8BC3-E7605FC22F1A}" dt="2023-02-16T08:40:28.472" v="0"/>
          <pc:sldLayoutMkLst>
            <pc:docMk/>
            <pc:sldMasterMk cId="594725491" sldId="2147483648"/>
            <pc:sldLayoutMk cId="3087692832" sldId="2147483655"/>
          </pc:sldLayoutMkLst>
        </pc:sldLayoutChg>
        <pc:sldLayoutChg chg="del">
          <pc:chgData name="lukas graser" userId="9fbda7cf93e74db4" providerId="Windows Live" clId="Web-{044D9BD9-E7E8-41C5-8BC3-E7605FC22F1A}" dt="2023-02-16T08:40:28.472" v="0"/>
          <pc:sldLayoutMkLst>
            <pc:docMk/>
            <pc:sldMasterMk cId="594725491" sldId="2147483648"/>
            <pc:sldLayoutMk cId="3453883237" sldId="2147483656"/>
          </pc:sldLayoutMkLst>
        </pc:sldLayoutChg>
        <pc:sldLayoutChg chg="del">
          <pc:chgData name="lukas graser" userId="9fbda7cf93e74db4" providerId="Windows Live" clId="Web-{044D9BD9-E7E8-41C5-8BC3-E7605FC22F1A}" dt="2023-02-16T08:40:28.472" v="0"/>
          <pc:sldLayoutMkLst>
            <pc:docMk/>
            <pc:sldMasterMk cId="594725491" sldId="2147483648"/>
            <pc:sldLayoutMk cId="2509888776" sldId="2147483657"/>
          </pc:sldLayoutMkLst>
        </pc:sldLayoutChg>
        <pc:sldLayoutChg chg="del">
          <pc:chgData name="lukas graser" userId="9fbda7cf93e74db4" providerId="Windows Live" clId="Web-{044D9BD9-E7E8-41C5-8BC3-E7605FC22F1A}" dt="2023-02-16T08:40:28.472" v="0"/>
          <pc:sldLayoutMkLst>
            <pc:docMk/>
            <pc:sldMasterMk cId="594725491" sldId="2147483648"/>
            <pc:sldLayoutMk cId="1699206799" sldId="2147483658"/>
          </pc:sldLayoutMkLst>
        </pc:sldLayoutChg>
        <pc:sldLayoutChg chg="del">
          <pc:chgData name="lukas graser" userId="9fbda7cf93e74db4" providerId="Windows Live" clId="Web-{044D9BD9-E7E8-41C5-8BC3-E7605FC22F1A}" dt="2023-02-16T08:40:28.472" v="0"/>
          <pc:sldLayoutMkLst>
            <pc:docMk/>
            <pc:sldMasterMk cId="594725491" sldId="2147483648"/>
            <pc:sldLayoutMk cId="2809958959" sldId="2147483659"/>
          </pc:sldLayoutMkLst>
        </pc:sldLayoutChg>
      </pc:sldMasterChg>
      <pc:sldMasterChg chg="modSp add mod addSldLayout modSldLayout">
        <pc:chgData name="lukas graser" userId="9fbda7cf93e74db4" providerId="Windows Live" clId="Web-{044D9BD9-E7E8-41C5-8BC3-E7605FC22F1A}" dt="2023-02-16T08:47:53.378" v="134"/>
        <pc:sldMasterMkLst>
          <pc:docMk/>
          <pc:sldMasterMk cId="1364475410" sldId="2147483751"/>
        </pc:sldMasterMkLst>
        <pc:spChg chg="mod">
          <ac:chgData name="lukas graser" userId="9fbda7cf93e74db4" providerId="Windows Live" clId="Web-{044D9BD9-E7E8-41C5-8BC3-E7605FC22F1A}" dt="2023-02-16T08:47:42.565" v="132"/>
          <ac:spMkLst>
            <pc:docMk/>
            <pc:sldMasterMk cId="1364475410" sldId="2147483751"/>
            <ac:spMk id="5" creationId="{00000000-0000-0000-0000-000000000000}"/>
          </ac:spMkLst>
        </pc:spChg>
        <pc:sldLayoutChg chg="modSp add mod">
          <pc:chgData name="lukas graser" userId="9fbda7cf93e74db4" providerId="Windows Live" clId="Web-{044D9BD9-E7E8-41C5-8BC3-E7605FC22F1A}" dt="2023-02-16T08:47:53.378" v="134"/>
          <pc:sldLayoutMkLst>
            <pc:docMk/>
            <pc:sldMasterMk cId="1364475410" sldId="2147483751"/>
            <pc:sldLayoutMk cId="1229801191" sldId="2147483740"/>
          </pc:sldLayoutMkLst>
          <pc:spChg chg="mod">
            <ac:chgData name="lukas graser" userId="9fbda7cf93e74db4" providerId="Windows Live" clId="Web-{044D9BD9-E7E8-41C5-8BC3-E7605FC22F1A}" dt="2023-02-16T08:47:42.565" v="132"/>
            <ac:spMkLst>
              <pc:docMk/>
              <pc:sldMasterMk cId="1364475410" sldId="2147483751"/>
              <pc:sldLayoutMk cId="1229801191" sldId="2147483740"/>
              <ac:spMk id="11" creationId="{6020661A-DA07-4679-9226-945B5DD2480C}"/>
            </ac:spMkLst>
          </pc:spChg>
        </pc:sldLayoutChg>
        <pc:sldLayoutChg chg="modSp add mod">
          <pc:chgData name="lukas graser" userId="9fbda7cf93e74db4" providerId="Windows Live" clId="Web-{044D9BD9-E7E8-41C5-8BC3-E7605FC22F1A}" dt="2023-02-16T08:47:53.378" v="134"/>
          <pc:sldLayoutMkLst>
            <pc:docMk/>
            <pc:sldMasterMk cId="1364475410" sldId="2147483751"/>
            <pc:sldLayoutMk cId="1347742317" sldId="2147483741"/>
          </pc:sldLayoutMkLst>
          <pc:spChg chg="mod">
            <ac:chgData name="lukas graser" userId="9fbda7cf93e74db4" providerId="Windows Live" clId="Web-{044D9BD9-E7E8-41C5-8BC3-E7605FC22F1A}" dt="2023-02-16T08:47:42.565" v="132"/>
            <ac:spMkLst>
              <pc:docMk/>
              <pc:sldMasterMk cId="1364475410" sldId="2147483751"/>
              <pc:sldLayoutMk cId="1347742317" sldId="2147483741"/>
              <ac:spMk id="6" creationId="{BC2EE2C9-E87D-4495-9EDA-6BC0EDC27097}"/>
            </ac:spMkLst>
          </pc:spChg>
        </pc:sldLayoutChg>
        <pc:sldLayoutChg chg="modSp add mod">
          <pc:chgData name="lukas graser" userId="9fbda7cf93e74db4" providerId="Windows Live" clId="Web-{044D9BD9-E7E8-41C5-8BC3-E7605FC22F1A}" dt="2023-02-16T08:47:53.378" v="134"/>
          <pc:sldLayoutMkLst>
            <pc:docMk/>
            <pc:sldMasterMk cId="1364475410" sldId="2147483751"/>
            <pc:sldLayoutMk cId="1152029563" sldId="2147483742"/>
          </pc:sldLayoutMkLst>
          <pc:spChg chg="mod">
            <ac:chgData name="lukas graser" userId="9fbda7cf93e74db4" providerId="Windows Live" clId="Web-{044D9BD9-E7E8-41C5-8BC3-E7605FC22F1A}" dt="2023-02-16T08:47:42.565" v="132"/>
            <ac:spMkLst>
              <pc:docMk/>
              <pc:sldMasterMk cId="1364475410" sldId="2147483751"/>
              <pc:sldLayoutMk cId="1152029563" sldId="2147483742"/>
              <ac:spMk id="9" creationId="{ED5580C6-5CD7-4CDD-977D-0533C84F2F45}"/>
            </ac:spMkLst>
          </pc:spChg>
        </pc:sldLayoutChg>
        <pc:sldLayoutChg chg="modSp add mod">
          <pc:chgData name="lukas graser" userId="9fbda7cf93e74db4" providerId="Windows Live" clId="Web-{044D9BD9-E7E8-41C5-8BC3-E7605FC22F1A}" dt="2023-02-16T08:47:53.378" v="134"/>
          <pc:sldLayoutMkLst>
            <pc:docMk/>
            <pc:sldMasterMk cId="1364475410" sldId="2147483751"/>
            <pc:sldLayoutMk cId="3487383720" sldId="2147483743"/>
          </pc:sldLayoutMkLst>
          <pc:spChg chg="mod">
            <ac:chgData name="lukas graser" userId="9fbda7cf93e74db4" providerId="Windows Live" clId="Web-{044D9BD9-E7E8-41C5-8BC3-E7605FC22F1A}" dt="2023-02-16T08:47:42.565" v="132"/>
            <ac:spMkLst>
              <pc:docMk/>
              <pc:sldMasterMk cId="1364475410" sldId="2147483751"/>
              <pc:sldLayoutMk cId="3487383720" sldId="2147483743"/>
              <ac:spMk id="12" creationId="{430F9A2F-C2C4-4E1C-B4B3-07ED84F28CE8}"/>
            </ac:spMkLst>
          </pc:spChg>
        </pc:sldLayoutChg>
        <pc:sldLayoutChg chg="modSp add mod">
          <pc:chgData name="lukas graser" userId="9fbda7cf93e74db4" providerId="Windows Live" clId="Web-{044D9BD9-E7E8-41C5-8BC3-E7605FC22F1A}" dt="2023-02-16T08:47:53.378" v="134"/>
          <pc:sldLayoutMkLst>
            <pc:docMk/>
            <pc:sldMasterMk cId="1364475410" sldId="2147483751"/>
            <pc:sldLayoutMk cId="2942276330" sldId="2147483744"/>
          </pc:sldLayoutMkLst>
          <pc:spChg chg="mod">
            <ac:chgData name="lukas graser" userId="9fbda7cf93e74db4" providerId="Windows Live" clId="Web-{044D9BD9-E7E8-41C5-8BC3-E7605FC22F1A}" dt="2023-02-16T08:47:42.565" v="132"/>
            <ac:spMkLst>
              <pc:docMk/>
              <pc:sldMasterMk cId="1364475410" sldId="2147483751"/>
              <pc:sldLayoutMk cId="2942276330" sldId="2147483744"/>
              <ac:spMk id="8" creationId="{051A2F5D-7AC4-4F91-965A-7B6A45D6F414}"/>
            </ac:spMkLst>
          </pc:spChg>
        </pc:sldLayoutChg>
        <pc:sldLayoutChg chg="modSp add mod">
          <pc:chgData name="lukas graser" userId="9fbda7cf93e74db4" providerId="Windows Live" clId="Web-{044D9BD9-E7E8-41C5-8BC3-E7605FC22F1A}" dt="2023-02-16T08:47:53.378" v="134"/>
          <pc:sldLayoutMkLst>
            <pc:docMk/>
            <pc:sldMasterMk cId="1364475410" sldId="2147483751"/>
            <pc:sldLayoutMk cId="3344942071" sldId="2147483745"/>
          </pc:sldLayoutMkLst>
          <pc:spChg chg="mod">
            <ac:chgData name="lukas graser" userId="9fbda7cf93e74db4" providerId="Windows Live" clId="Web-{044D9BD9-E7E8-41C5-8BC3-E7605FC22F1A}" dt="2023-02-16T08:47:42.565" v="132"/>
            <ac:spMkLst>
              <pc:docMk/>
              <pc:sldMasterMk cId="1364475410" sldId="2147483751"/>
              <pc:sldLayoutMk cId="3344942071" sldId="2147483745"/>
              <ac:spMk id="7" creationId="{79DA3A85-7147-4F32-944A-B079AF5147E2}"/>
            </ac:spMkLst>
          </pc:spChg>
        </pc:sldLayoutChg>
        <pc:sldLayoutChg chg="modSp add mod">
          <pc:chgData name="lukas graser" userId="9fbda7cf93e74db4" providerId="Windows Live" clId="Web-{044D9BD9-E7E8-41C5-8BC3-E7605FC22F1A}" dt="2023-02-16T08:47:53.378" v="134"/>
          <pc:sldLayoutMkLst>
            <pc:docMk/>
            <pc:sldMasterMk cId="1364475410" sldId="2147483751"/>
            <pc:sldLayoutMk cId="2137586448" sldId="2147483746"/>
          </pc:sldLayoutMkLst>
          <pc:spChg chg="mod">
            <ac:chgData name="lukas graser" userId="9fbda7cf93e74db4" providerId="Windows Live" clId="Web-{044D9BD9-E7E8-41C5-8BC3-E7605FC22F1A}" dt="2023-02-16T08:47:42.565" v="132"/>
            <ac:spMkLst>
              <pc:docMk/>
              <pc:sldMasterMk cId="1364475410" sldId="2147483751"/>
              <pc:sldLayoutMk cId="2137586448" sldId="2147483746"/>
              <ac:spMk id="5" creationId="{00000000-0000-0000-0000-000000000000}"/>
            </ac:spMkLst>
          </pc:spChg>
        </pc:sldLayoutChg>
        <pc:sldLayoutChg chg="modSp add mod">
          <pc:chgData name="lukas graser" userId="9fbda7cf93e74db4" providerId="Windows Live" clId="Web-{044D9BD9-E7E8-41C5-8BC3-E7605FC22F1A}" dt="2023-02-16T08:47:53.378" v="134"/>
          <pc:sldLayoutMkLst>
            <pc:docMk/>
            <pc:sldMasterMk cId="1364475410" sldId="2147483751"/>
            <pc:sldLayoutMk cId="1394630005" sldId="2147483747"/>
          </pc:sldLayoutMkLst>
          <pc:spChg chg="mod">
            <ac:chgData name="lukas graser" userId="9fbda7cf93e74db4" providerId="Windows Live" clId="Web-{044D9BD9-E7E8-41C5-8BC3-E7605FC22F1A}" dt="2023-02-16T08:47:42.565" v="132"/>
            <ac:spMkLst>
              <pc:docMk/>
              <pc:sldMasterMk cId="1364475410" sldId="2147483751"/>
              <pc:sldLayoutMk cId="1394630005" sldId="2147483747"/>
              <ac:spMk id="24" creationId="{EF9C3DE0-E7F5-4B4D-B5AF-CDE724CE79A3}"/>
            </ac:spMkLst>
          </pc:spChg>
        </pc:sldLayoutChg>
        <pc:sldLayoutChg chg="modSp add mod">
          <pc:chgData name="lukas graser" userId="9fbda7cf93e74db4" providerId="Windows Live" clId="Web-{044D9BD9-E7E8-41C5-8BC3-E7605FC22F1A}" dt="2023-02-16T08:47:53.378" v="134"/>
          <pc:sldLayoutMkLst>
            <pc:docMk/>
            <pc:sldMasterMk cId="1364475410" sldId="2147483751"/>
            <pc:sldLayoutMk cId="1228818957" sldId="2147483748"/>
          </pc:sldLayoutMkLst>
          <pc:spChg chg="mod">
            <ac:chgData name="lukas graser" userId="9fbda7cf93e74db4" providerId="Windows Live" clId="Web-{044D9BD9-E7E8-41C5-8BC3-E7605FC22F1A}" dt="2023-02-16T08:47:42.565" v="132"/>
            <ac:spMkLst>
              <pc:docMk/>
              <pc:sldMasterMk cId="1364475410" sldId="2147483751"/>
              <pc:sldLayoutMk cId="1228818957" sldId="2147483748"/>
              <ac:spMk id="11" creationId="{ACF12700-F905-4CFA-970C-C81E05A64D5B}"/>
            </ac:spMkLst>
          </pc:spChg>
        </pc:sldLayoutChg>
        <pc:sldLayoutChg chg="modSp add mod">
          <pc:chgData name="lukas graser" userId="9fbda7cf93e74db4" providerId="Windows Live" clId="Web-{044D9BD9-E7E8-41C5-8BC3-E7605FC22F1A}" dt="2023-02-16T08:47:53.378" v="134"/>
          <pc:sldLayoutMkLst>
            <pc:docMk/>
            <pc:sldMasterMk cId="1364475410" sldId="2147483751"/>
            <pc:sldLayoutMk cId="3642666311" sldId="2147483749"/>
          </pc:sldLayoutMkLst>
          <pc:spChg chg="mod">
            <ac:chgData name="lukas graser" userId="9fbda7cf93e74db4" providerId="Windows Live" clId="Web-{044D9BD9-E7E8-41C5-8BC3-E7605FC22F1A}" dt="2023-02-16T08:47:42.565" v="132"/>
            <ac:spMkLst>
              <pc:docMk/>
              <pc:sldMasterMk cId="1364475410" sldId="2147483751"/>
              <pc:sldLayoutMk cId="3642666311" sldId="2147483749"/>
              <ac:spMk id="23" creationId="{E197B67B-BA44-4D2A-B31D-35A89323C4B1}"/>
            </ac:spMkLst>
          </pc:spChg>
        </pc:sldLayoutChg>
        <pc:sldLayoutChg chg="modSp add mod">
          <pc:chgData name="lukas graser" userId="9fbda7cf93e74db4" providerId="Windows Live" clId="Web-{044D9BD9-E7E8-41C5-8BC3-E7605FC22F1A}" dt="2023-02-16T08:47:53.378" v="134"/>
          <pc:sldLayoutMkLst>
            <pc:docMk/>
            <pc:sldMasterMk cId="1364475410" sldId="2147483751"/>
            <pc:sldLayoutMk cId="2495099090" sldId="2147483750"/>
          </pc:sldLayoutMkLst>
          <pc:spChg chg="mod">
            <ac:chgData name="lukas graser" userId="9fbda7cf93e74db4" providerId="Windows Live" clId="Web-{044D9BD9-E7E8-41C5-8BC3-E7605FC22F1A}" dt="2023-02-16T08:47:42.565" v="132"/>
            <ac:spMkLst>
              <pc:docMk/>
              <pc:sldMasterMk cId="1364475410" sldId="2147483751"/>
              <pc:sldLayoutMk cId="2495099090" sldId="2147483750"/>
              <ac:spMk id="9" creationId="{479EFBB2-C5E0-4D57-AB1D-3AA907ECFD72}"/>
            </ac:spMkLst>
          </pc:spChg>
        </pc:sldLayoutChg>
      </pc:sldMasterChg>
    </pc:docChg>
  </pc:docChgLst>
  <pc:docChgLst>
    <pc:chgData name="lukas graser" userId="9fbda7cf93e74db4" providerId="LiveId" clId="{70AB2ED6-E7ED-F94A-AA83-CC3836A748B3}"/>
    <pc:docChg chg="undo custSel addSld delSld modSld sldOrd addSection modSection">
      <pc:chgData name="lukas graser" userId="9fbda7cf93e74db4" providerId="LiveId" clId="{70AB2ED6-E7ED-F94A-AA83-CC3836A748B3}" dt="2023-02-17T10:20:31.910" v="3844" actId="20577"/>
      <pc:docMkLst>
        <pc:docMk/>
      </pc:docMkLst>
      <pc:sldChg chg="modSp mod">
        <pc:chgData name="lukas graser" userId="9fbda7cf93e74db4" providerId="LiveId" clId="{70AB2ED6-E7ED-F94A-AA83-CC3836A748B3}" dt="2023-02-17T10:17:47.624" v="3802" actId="20577"/>
        <pc:sldMkLst>
          <pc:docMk/>
          <pc:sldMk cId="1577499883" sldId="256"/>
        </pc:sldMkLst>
        <pc:spChg chg="mod">
          <ac:chgData name="lukas graser" userId="9fbda7cf93e74db4" providerId="LiveId" clId="{70AB2ED6-E7ED-F94A-AA83-CC3836A748B3}" dt="2023-02-16T14:20:58.993" v="3538" actId="1076"/>
          <ac:spMkLst>
            <pc:docMk/>
            <pc:sldMk cId="1577499883" sldId="256"/>
            <ac:spMk id="2" creationId="{00000000-0000-0000-0000-000000000000}"/>
          </ac:spMkLst>
        </pc:spChg>
        <pc:spChg chg="mod">
          <ac:chgData name="lukas graser" userId="9fbda7cf93e74db4" providerId="LiveId" clId="{70AB2ED6-E7ED-F94A-AA83-CC3836A748B3}" dt="2023-02-17T10:17:47.624" v="3802" actId="20577"/>
          <ac:spMkLst>
            <pc:docMk/>
            <pc:sldMk cId="1577499883" sldId="256"/>
            <ac:spMk id="3" creationId="{00000000-0000-0000-0000-000000000000}"/>
          </ac:spMkLst>
        </pc:spChg>
      </pc:sldChg>
      <pc:sldChg chg="addSp delSp modSp mod">
        <pc:chgData name="lukas graser" userId="9fbda7cf93e74db4" providerId="LiveId" clId="{70AB2ED6-E7ED-F94A-AA83-CC3836A748B3}" dt="2023-02-17T10:17:55.908" v="3803" actId="14100"/>
        <pc:sldMkLst>
          <pc:docMk/>
          <pc:sldMk cId="2271423716" sldId="257"/>
        </pc:sldMkLst>
        <pc:spChg chg="mod">
          <ac:chgData name="lukas graser" userId="9fbda7cf93e74db4" providerId="LiveId" clId="{70AB2ED6-E7ED-F94A-AA83-CC3836A748B3}" dt="2023-02-16T10:13:47.166" v="1224" actId="20577"/>
          <ac:spMkLst>
            <pc:docMk/>
            <pc:sldMk cId="2271423716" sldId="257"/>
            <ac:spMk id="2" creationId="{459C67DE-48B1-CE20-D788-D8D6F5B61B73}"/>
          </ac:spMkLst>
        </pc:spChg>
        <pc:spChg chg="add mod">
          <ac:chgData name="lukas graser" userId="9fbda7cf93e74db4" providerId="LiveId" clId="{70AB2ED6-E7ED-F94A-AA83-CC3836A748B3}" dt="2023-02-17T10:17:55.908" v="3803" actId="14100"/>
          <ac:spMkLst>
            <pc:docMk/>
            <pc:sldMk cId="2271423716" sldId="257"/>
            <ac:spMk id="4" creationId="{5B210215-6A66-10B3-5291-15E0DD4A4326}"/>
          </ac:spMkLst>
        </pc:spChg>
        <pc:graphicFrameChg chg="add del mod modGraphic">
          <ac:chgData name="lukas graser" userId="9fbda7cf93e74db4" providerId="LiveId" clId="{70AB2ED6-E7ED-F94A-AA83-CC3836A748B3}" dt="2023-02-16T10:03:13.616" v="706" actId="478"/>
          <ac:graphicFrameMkLst>
            <pc:docMk/>
            <pc:sldMk cId="2271423716" sldId="257"/>
            <ac:graphicFrameMk id="3" creationId="{31F4ECD9-C279-E71B-0C7E-1315DB76694B}"/>
          </ac:graphicFrameMkLst>
        </pc:graphicFrameChg>
        <pc:graphicFrameChg chg="del mod modGraphic">
          <ac:chgData name="lukas graser" userId="9fbda7cf93e74db4" providerId="LiveId" clId="{70AB2ED6-E7ED-F94A-AA83-CC3836A748B3}" dt="2023-02-16T10:03:15.344" v="707" actId="478"/>
          <ac:graphicFrameMkLst>
            <pc:docMk/>
            <pc:sldMk cId="2271423716" sldId="257"/>
            <ac:graphicFrameMk id="9" creationId="{B0599283-31AD-EF35-E938-34502AD80CE1}"/>
          </ac:graphicFrameMkLst>
        </pc:graphicFrameChg>
      </pc:sldChg>
      <pc:sldChg chg="del">
        <pc:chgData name="lukas graser" userId="9fbda7cf93e74db4" providerId="LiveId" clId="{70AB2ED6-E7ED-F94A-AA83-CC3836A748B3}" dt="2023-02-16T08:59:06.436" v="19" actId="2696"/>
        <pc:sldMkLst>
          <pc:docMk/>
          <pc:sldMk cId="2643400686" sldId="258"/>
        </pc:sldMkLst>
      </pc:sldChg>
      <pc:sldChg chg="addSp delSp modSp add mod ord">
        <pc:chgData name="lukas graser" userId="9fbda7cf93e74db4" providerId="LiveId" clId="{70AB2ED6-E7ED-F94A-AA83-CC3836A748B3}" dt="2023-02-17T10:20:14.405" v="3825" actId="478"/>
        <pc:sldMkLst>
          <pc:docMk/>
          <pc:sldMk cId="3567821455" sldId="259"/>
        </pc:sldMkLst>
        <pc:spChg chg="mod">
          <ac:chgData name="lukas graser" userId="9fbda7cf93e74db4" providerId="LiveId" clId="{70AB2ED6-E7ED-F94A-AA83-CC3836A748B3}" dt="2023-02-16T14:23:19.225" v="3556" actId="255"/>
          <ac:spMkLst>
            <pc:docMk/>
            <pc:sldMk cId="3567821455" sldId="259"/>
            <ac:spMk id="2" creationId="{459C67DE-48B1-CE20-D788-D8D6F5B61B73}"/>
          </ac:spMkLst>
        </pc:spChg>
        <pc:spChg chg="add del mod">
          <ac:chgData name="lukas graser" userId="9fbda7cf93e74db4" providerId="LiveId" clId="{70AB2ED6-E7ED-F94A-AA83-CC3836A748B3}" dt="2023-02-16T13:52:41.222" v="2811"/>
          <ac:spMkLst>
            <pc:docMk/>
            <pc:sldMk cId="3567821455" sldId="259"/>
            <ac:spMk id="3" creationId="{374E8F7C-2926-A7D1-35C4-D15065E1E1F8}"/>
          </ac:spMkLst>
        </pc:spChg>
        <pc:spChg chg="add del mod">
          <ac:chgData name="lukas graser" userId="9fbda7cf93e74db4" providerId="LiveId" clId="{70AB2ED6-E7ED-F94A-AA83-CC3836A748B3}" dt="2023-02-16T13:53:34.057" v="2824" actId="478"/>
          <ac:spMkLst>
            <pc:docMk/>
            <pc:sldMk cId="3567821455" sldId="259"/>
            <ac:spMk id="10" creationId="{8AD77A60-07A1-769F-DA23-F06C6F0D15CF}"/>
          </ac:spMkLst>
        </pc:spChg>
        <pc:spChg chg="add mod">
          <ac:chgData name="lukas graser" userId="9fbda7cf93e74db4" providerId="LiveId" clId="{70AB2ED6-E7ED-F94A-AA83-CC3836A748B3}" dt="2023-02-17T10:20:04.612" v="3824" actId="1076"/>
          <ac:spMkLst>
            <pc:docMk/>
            <pc:sldMk cId="3567821455" sldId="259"/>
            <ac:spMk id="17" creationId="{4987443A-EC99-0989-6A1C-B33A969B6735}"/>
          </ac:spMkLst>
        </pc:spChg>
        <pc:spChg chg="add del mod">
          <ac:chgData name="lukas graser" userId="9fbda7cf93e74db4" providerId="LiveId" clId="{70AB2ED6-E7ED-F94A-AA83-CC3836A748B3}" dt="2023-02-17T10:20:14.405" v="3825" actId="478"/>
          <ac:spMkLst>
            <pc:docMk/>
            <pc:sldMk cId="3567821455" sldId="259"/>
            <ac:spMk id="18" creationId="{A11CD0C3-D58F-AEB2-1A80-6C297CB477EB}"/>
          </ac:spMkLst>
        </pc:spChg>
        <pc:graphicFrameChg chg="del">
          <ac:chgData name="lukas graser" userId="9fbda7cf93e74db4" providerId="LiveId" clId="{70AB2ED6-E7ED-F94A-AA83-CC3836A748B3}" dt="2023-02-16T08:58:59.023" v="16" actId="478"/>
          <ac:graphicFrameMkLst>
            <pc:docMk/>
            <pc:sldMk cId="3567821455" sldId="259"/>
            <ac:graphicFrameMk id="9" creationId="{B0599283-31AD-EF35-E938-34502AD80CE1}"/>
          </ac:graphicFrameMkLst>
        </pc:graphicFrameChg>
        <pc:graphicFrameChg chg="add del mod modGraphic">
          <ac:chgData name="lukas graser" userId="9fbda7cf93e74db4" providerId="LiveId" clId="{70AB2ED6-E7ED-F94A-AA83-CC3836A748B3}" dt="2023-02-17T10:05:39.600" v="3604" actId="478"/>
          <ac:graphicFrameMkLst>
            <pc:docMk/>
            <pc:sldMk cId="3567821455" sldId="259"/>
            <ac:graphicFrameMk id="15" creationId="{71510E6D-F16B-C2EC-0561-7624B2D8BF0F}"/>
          </ac:graphicFrameMkLst>
        </pc:graphicFrameChg>
        <pc:graphicFrameChg chg="add mod modGraphic">
          <ac:chgData name="lukas graser" userId="9fbda7cf93e74db4" providerId="LiveId" clId="{70AB2ED6-E7ED-F94A-AA83-CC3836A748B3}" dt="2023-02-17T10:11:18.257" v="3636" actId="20577"/>
          <ac:graphicFrameMkLst>
            <pc:docMk/>
            <pc:sldMk cId="3567821455" sldId="259"/>
            <ac:graphicFrameMk id="16" creationId="{4A45AFB0-C57A-78FA-E279-11B9860D4914}"/>
          </ac:graphicFrameMkLst>
        </pc:graphicFrameChg>
        <pc:picChg chg="add del mod">
          <ac:chgData name="lukas graser" userId="9fbda7cf93e74db4" providerId="LiveId" clId="{70AB2ED6-E7ED-F94A-AA83-CC3836A748B3}" dt="2023-02-16T13:53:28.151" v="2823" actId="478"/>
          <ac:picMkLst>
            <pc:docMk/>
            <pc:sldMk cId="3567821455" sldId="259"/>
            <ac:picMk id="4" creationId="{F1A66414-8D3D-72C7-04AC-267B2FFCC68B}"/>
          </ac:picMkLst>
        </pc:picChg>
        <pc:picChg chg="add mod">
          <ac:chgData name="lukas graser" userId="9fbda7cf93e74db4" providerId="LiveId" clId="{70AB2ED6-E7ED-F94A-AA83-CC3836A748B3}" dt="2023-02-16T14:14:44.484" v="3415" actId="1076"/>
          <ac:picMkLst>
            <pc:docMk/>
            <pc:sldMk cId="3567821455" sldId="259"/>
            <ac:picMk id="5" creationId="{9053BA00-29CD-A959-8F9B-9199923F4A39}"/>
          </ac:picMkLst>
        </pc:picChg>
      </pc:sldChg>
      <pc:sldChg chg="addSp delSp modSp add del mod">
        <pc:chgData name="lukas graser" userId="9fbda7cf93e74db4" providerId="LiveId" clId="{70AB2ED6-E7ED-F94A-AA83-CC3836A748B3}" dt="2023-02-16T10:55:28.484" v="1784" actId="2696"/>
        <pc:sldMkLst>
          <pc:docMk/>
          <pc:sldMk cId="1840056913" sldId="260"/>
        </pc:sldMkLst>
        <pc:spChg chg="mod">
          <ac:chgData name="lukas graser" userId="9fbda7cf93e74db4" providerId="LiveId" clId="{70AB2ED6-E7ED-F94A-AA83-CC3836A748B3}" dt="2023-02-16T08:59:50.147" v="32" actId="20577"/>
          <ac:spMkLst>
            <pc:docMk/>
            <pc:sldMk cId="1840056913" sldId="260"/>
            <ac:spMk id="2" creationId="{459C67DE-48B1-CE20-D788-D8D6F5B61B73}"/>
          </ac:spMkLst>
        </pc:spChg>
        <pc:spChg chg="add del mod">
          <ac:chgData name="lukas graser" userId="9fbda7cf93e74db4" providerId="LiveId" clId="{70AB2ED6-E7ED-F94A-AA83-CC3836A748B3}" dt="2023-02-16T09:05:22.780" v="71" actId="478"/>
          <ac:spMkLst>
            <pc:docMk/>
            <pc:sldMk cId="1840056913" sldId="260"/>
            <ac:spMk id="4" creationId="{A423815F-B89F-BCA5-0F3F-62AA3D822282}"/>
          </ac:spMkLst>
        </pc:spChg>
        <pc:graphicFrameChg chg="add mod">
          <ac:chgData name="lukas graser" userId="9fbda7cf93e74db4" providerId="LiveId" clId="{70AB2ED6-E7ED-F94A-AA83-CC3836A748B3}" dt="2023-02-16T09:02:25.799" v="37" actId="1076"/>
          <ac:graphicFrameMkLst>
            <pc:docMk/>
            <pc:sldMk cId="1840056913" sldId="260"/>
            <ac:graphicFrameMk id="3" creationId="{D751AD7E-6252-B288-75C0-2F3E663BE013}"/>
          </ac:graphicFrameMkLst>
        </pc:graphicFrameChg>
        <pc:graphicFrameChg chg="del">
          <ac:chgData name="lukas graser" userId="9fbda7cf93e74db4" providerId="LiveId" clId="{70AB2ED6-E7ED-F94A-AA83-CC3836A748B3}" dt="2023-02-16T08:59:53.836" v="33" actId="478"/>
          <ac:graphicFrameMkLst>
            <pc:docMk/>
            <pc:sldMk cId="1840056913" sldId="260"/>
            <ac:graphicFrameMk id="9" creationId="{B0599283-31AD-EF35-E938-34502AD80CE1}"/>
          </ac:graphicFrameMkLst>
        </pc:graphicFrameChg>
      </pc:sldChg>
      <pc:sldChg chg="addSp delSp modSp add del mod">
        <pc:chgData name="lukas graser" userId="9fbda7cf93e74db4" providerId="LiveId" clId="{70AB2ED6-E7ED-F94A-AA83-CC3836A748B3}" dt="2023-02-16T10:38:34.163" v="1509" actId="2696"/>
        <pc:sldMkLst>
          <pc:docMk/>
          <pc:sldMk cId="1718933711" sldId="261"/>
        </pc:sldMkLst>
        <pc:spChg chg="add mod">
          <ac:chgData name="lukas graser" userId="9fbda7cf93e74db4" providerId="LiveId" clId="{70AB2ED6-E7ED-F94A-AA83-CC3836A748B3}" dt="2023-02-16T09:29:15.280" v="476" actId="1076"/>
          <ac:spMkLst>
            <pc:docMk/>
            <pc:sldMk cId="1718933711" sldId="261"/>
            <ac:spMk id="10" creationId="{56731FED-05F7-1A5D-6B16-C335D53FF3A3}"/>
          </ac:spMkLst>
        </pc:spChg>
        <pc:graphicFrameChg chg="del">
          <ac:chgData name="lukas graser" userId="9fbda7cf93e74db4" providerId="LiveId" clId="{70AB2ED6-E7ED-F94A-AA83-CC3836A748B3}" dt="2023-02-16T09:32:16.116" v="489" actId="478"/>
          <ac:graphicFrameMkLst>
            <pc:docMk/>
            <pc:sldMk cId="1718933711" sldId="261"/>
            <ac:graphicFrameMk id="3" creationId="{31F4ECD9-C279-E71B-0C7E-1315DB76694B}"/>
          </ac:graphicFrameMkLst>
        </pc:graphicFrameChg>
        <pc:graphicFrameChg chg="add del mod">
          <ac:chgData name="lukas graser" userId="9fbda7cf93e74db4" providerId="LiveId" clId="{70AB2ED6-E7ED-F94A-AA83-CC3836A748B3}" dt="2023-02-16T09:19:57.242" v="340"/>
          <ac:graphicFrameMkLst>
            <pc:docMk/>
            <pc:sldMk cId="1718933711" sldId="261"/>
            <ac:graphicFrameMk id="4" creationId="{2C4E37A5-0213-A67D-0050-C48F5C77CF3D}"/>
          </ac:graphicFrameMkLst>
        </pc:graphicFrameChg>
        <pc:graphicFrameChg chg="add del mod modGraphic">
          <ac:chgData name="lukas graser" userId="9fbda7cf93e74db4" providerId="LiveId" clId="{70AB2ED6-E7ED-F94A-AA83-CC3836A748B3}" dt="2023-02-16T09:27:32.330" v="377" actId="478"/>
          <ac:graphicFrameMkLst>
            <pc:docMk/>
            <pc:sldMk cId="1718933711" sldId="261"/>
            <ac:graphicFrameMk id="5" creationId="{72EC3965-2022-7D60-D149-23B356D1C2FF}"/>
          </ac:graphicFrameMkLst>
        </pc:graphicFrameChg>
        <pc:graphicFrameChg chg="add del mod modGraphic">
          <ac:chgData name="lukas graser" userId="9fbda7cf93e74db4" providerId="LiveId" clId="{70AB2ED6-E7ED-F94A-AA83-CC3836A748B3}" dt="2023-02-16T09:31:15.632" v="481" actId="478"/>
          <ac:graphicFrameMkLst>
            <pc:docMk/>
            <pc:sldMk cId="1718933711" sldId="261"/>
            <ac:graphicFrameMk id="8" creationId="{624525F3-3EDB-CA9D-0561-B364F4713994}"/>
          </ac:graphicFrameMkLst>
        </pc:graphicFrameChg>
        <pc:graphicFrameChg chg="del mod">
          <ac:chgData name="lukas graser" userId="9fbda7cf93e74db4" providerId="LiveId" clId="{70AB2ED6-E7ED-F94A-AA83-CC3836A748B3}" dt="2023-02-16T09:20:35.184" v="342" actId="478"/>
          <ac:graphicFrameMkLst>
            <pc:docMk/>
            <pc:sldMk cId="1718933711" sldId="261"/>
            <ac:graphicFrameMk id="9" creationId="{B0599283-31AD-EF35-E938-34502AD80CE1}"/>
          </ac:graphicFrameMkLst>
        </pc:graphicFrameChg>
        <pc:graphicFrameChg chg="add mod modGraphic">
          <ac:chgData name="lukas graser" userId="9fbda7cf93e74db4" providerId="LiveId" clId="{70AB2ED6-E7ED-F94A-AA83-CC3836A748B3}" dt="2023-02-16T09:32:20.597" v="490" actId="1076"/>
          <ac:graphicFrameMkLst>
            <pc:docMk/>
            <pc:sldMk cId="1718933711" sldId="261"/>
            <ac:graphicFrameMk id="15" creationId="{F78AA35F-FDD5-D1D2-9573-5B4E08650F31}"/>
          </ac:graphicFrameMkLst>
        </pc:graphicFrameChg>
      </pc:sldChg>
      <pc:sldChg chg="addSp delSp modSp add mod">
        <pc:chgData name="lukas graser" userId="9fbda7cf93e74db4" providerId="LiveId" clId="{70AB2ED6-E7ED-F94A-AA83-CC3836A748B3}" dt="2023-02-16T14:22:37.402" v="3551" actId="255"/>
        <pc:sldMkLst>
          <pc:docMk/>
          <pc:sldMk cId="1488207249" sldId="262"/>
        </pc:sldMkLst>
        <pc:spChg chg="mod">
          <ac:chgData name="lukas graser" userId="9fbda7cf93e74db4" providerId="LiveId" clId="{70AB2ED6-E7ED-F94A-AA83-CC3836A748B3}" dt="2023-02-16T14:22:37.402" v="3551" actId="255"/>
          <ac:spMkLst>
            <pc:docMk/>
            <pc:sldMk cId="1488207249" sldId="262"/>
            <ac:spMk id="2" creationId="{459C67DE-48B1-CE20-D788-D8D6F5B61B73}"/>
          </ac:spMkLst>
        </pc:spChg>
        <pc:spChg chg="add mod topLvl">
          <ac:chgData name="lukas graser" userId="9fbda7cf93e74db4" providerId="LiveId" clId="{70AB2ED6-E7ED-F94A-AA83-CC3836A748B3}" dt="2023-02-16T13:45:05.985" v="2610" actId="1037"/>
          <ac:spMkLst>
            <pc:docMk/>
            <pc:sldMk cId="1488207249" sldId="262"/>
            <ac:spMk id="8" creationId="{1CF48034-AC6D-1DAB-27E8-995D73584CCA}"/>
          </ac:spMkLst>
        </pc:spChg>
        <pc:spChg chg="del">
          <ac:chgData name="lukas graser" userId="9fbda7cf93e74db4" providerId="LiveId" clId="{70AB2ED6-E7ED-F94A-AA83-CC3836A748B3}" dt="2023-02-16T11:12:51.858" v="2474" actId="478"/>
          <ac:spMkLst>
            <pc:docMk/>
            <pc:sldMk cId="1488207249" sldId="262"/>
            <ac:spMk id="10" creationId="{56731FED-05F7-1A5D-6B16-C335D53FF3A3}"/>
          </ac:spMkLst>
        </pc:spChg>
        <pc:spChg chg="add del mod">
          <ac:chgData name="lukas graser" userId="9fbda7cf93e74db4" providerId="LiveId" clId="{70AB2ED6-E7ED-F94A-AA83-CC3836A748B3}" dt="2023-02-16T10:51:42.261" v="1612" actId="478"/>
          <ac:spMkLst>
            <pc:docMk/>
            <pc:sldMk cId="1488207249" sldId="262"/>
            <ac:spMk id="17" creationId="{D249CA7D-CE93-8B4A-64D8-2EF65396F064}"/>
          </ac:spMkLst>
        </pc:spChg>
        <pc:spChg chg="add del mod">
          <ac:chgData name="lukas graser" userId="9fbda7cf93e74db4" providerId="LiveId" clId="{70AB2ED6-E7ED-F94A-AA83-CC3836A748B3}" dt="2023-02-16T10:53:41.500" v="1645" actId="478"/>
          <ac:spMkLst>
            <pc:docMk/>
            <pc:sldMk cId="1488207249" sldId="262"/>
            <ac:spMk id="19" creationId="{1BC01F84-D5A8-00A3-E903-F49FD7A13012}"/>
          </ac:spMkLst>
        </pc:spChg>
        <pc:spChg chg="add mod">
          <ac:chgData name="lukas graser" userId="9fbda7cf93e74db4" providerId="LiveId" clId="{70AB2ED6-E7ED-F94A-AA83-CC3836A748B3}" dt="2023-02-16T13:45:49.015" v="2617" actId="1076"/>
          <ac:spMkLst>
            <pc:docMk/>
            <pc:sldMk cId="1488207249" sldId="262"/>
            <ac:spMk id="20" creationId="{5D39F15B-075F-2965-4AF7-793933417405}"/>
          </ac:spMkLst>
        </pc:spChg>
        <pc:spChg chg="add mod">
          <ac:chgData name="lukas graser" userId="9fbda7cf93e74db4" providerId="LiveId" clId="{70AB2ED6-E7ED-F94A-AA83-CC3836A748B3}" dt="2023-02-16T13:45:43.474" v="2616" actId="1076"/>
          <ac:spMkLst>
            <pc:docMk/>
            <pc:sldMk cId="1488207249" sldId="262"/>
            <ac:spMk id="21" creationId="{4D456609-B8E0-9BD5-2A40-F701C7021255}"/>
          </ac:spMkLst>
        </pc:spChg>
        <pc:spChg chg="add mod">
          <ac:chgData name="lukas graser" userId="9fbda7cf93e74db4" providerId="LiveId" clId="{70AB2ED6-E7ED-F94A-AA83-CC3836A748B3}" dt="2023-02-16T13:45:33.267" v="2614" actId="1076"/>
          <ac:spMkLst>
            <pc:docMk/>
            <pc:sldMk cId="1488207249" sldId="262"/>
            <ac:spMk id="22" creationId="{C69BC919-0BF9-E0A8-1AA4-E2CC812B4C7F}"/>
          </ac:spMkLst>
        </pc:spChg>
        <pc:spChg chg="add mod">
          <ac:chgData name="lukas graser" userId="9fbda7cf93e74db4" providerId="LiveId" clId="{70AB2ED6-E7ED-F94A-AA83-CC3836A748B3}" dt="2023-02-16T13:45:37.754" v="2615" actId="1076"/>
          <ac:spMkLst>
            <pc:docMk/>
            <pc:sldMk cId="1488207249" sldId="262"/>
            <ac:spMk id="23" creationId="{9C3C53D1-2ED4-4015-FCE1-5A53628ACE39}"/>
          </ac:spMkLst>
        </pc:spChg>
        <pc:spChg chg="add mod">
          <ac:chgData name="lukas graser" userId="9fbda7cf93e74db4" providerId="LiveId" clId="{70AB2ED6-E7ED-F94A-AA83-CC3836A748B3}" dt="2023-02-16T13:45:29.547" v="2613" actId="1076"/>
          <ac:spMkLst>
            <pc:docMk/>
            <pc:sldMk cId="1488207249" sldId="262"/>
            <ac:spMk id="24" creationId="{5A75BF7F-4057-7445-9646-9E9EA609AB68}"/>
          </ac:spMkLst>
        </pc:spChg>
        <pc:grpChg chg="add del mod">
          <ac:chgData name="lukas graser" userId="9fbda7cf93e74db4" providerId="LiveId" clId="{70AB2ED6-E7ED-F94A-AA83-CC3836A748B3}" dt="2023-02-16T13:43:18.086" v="2576" actId="478"/>
          <ac:grpSpMkLst>
            <pc:docMk/>
            <pc:sldMk cId="1488207249" sldId="262"/>
            <ac:grpSpMk id="18" creationId="{895D4EDD-C1C2-5926-4349-4EE8DF0A5788}"/>
          </ac:grpSpMkLst>
        </pc:grpChg>
        <pc:graphicFrameChg chg="del">
          <ac:chgData name="lukas graser" userId="9fbda7cf93e74db4" providerId="LiveId" clId="{70AB2ED6-E7ED-F94A-AA83-CC3836A748B3}" dt="2023-02-16T09:32:08.088" v="487" actId="478"/>
          <ac:graphicFrameMkLst>
            <pc:docMk/>
            <pc:sldMk cId="1488207249" sldId="262"/>
            <ac:graphicFrameMk id="3" creationId="{31F4ECD9-C279-E71B-0C7E-1315DB76694B}"/>
          </ac:graphicFrameMkLst>
        </pc:graphicFrameChg>
        <pc:graphicFrameChg chg="add del mod modGraphic">
          <ac:chgData name="lukas graser" userId="9fbda7cf93e74db4" providerId="LiveId" clId="{70AB2ED6-E7ED-F94A-AA83-CC3836A748B3}" dt="2023-02-16T10:42:34.184" v="1518" actId="478"/>
          <ac:graphicFrameMkLst>
            <pc:docMk/>
            <pc:sldMk cId="1488207249" sldId="262"/>
            <ac:graphicFrameMk id="4" creationId="{A45BBFD8-730F-6E8F-F938-811D377D08AD}"/>
          </ac:graphicFrameMkLst>
        </pc:graphicFrameChg>
        <pc:graphicFrameChg chg="del mod modGraphic">
          <ac:chgData name="lukas graser" userId="9fbda7cf93e74db4" providerId="LiveId" clId="{70AB2ED6-E7ED-F94A-AA83-CC3836A748B3}" dt="2023-02-16T10:42:35.939" v="1519" actId="478"/>
          <ac:graphicFrameMkLst>
            <pc:docMk/>
            <pc:sldMk cId="1488207249" sldId="262"/>
            <ac:graphicFrameMk id="15" creationId="{F78AA35F-FDD5-D1D2-9573-5B4E08650F31}"/>
          </ac:graphicFrameMkLst>
        </pc:graphicFrameChg>
        <pc:picChg chg="add del mod topLvl">
          <ac:chgData name="lukas graser" userId="9fbda7cf93e74db4" providerId="LiveId" clId="{70AB2ED6-E7ED-F94A-AA83-CC3836A748B3}" dt="2023-02-16T13:43:18.086" v="2576" actId="478"/>
          <ac:picMkLst>
            <pc:docMk/>
            <pc:sldMk cId="1488207249" sldId="262"/>
            <ac:picMk id="5" creationId="{7236FE6D-418A-99C6-42C4-938026FE418C}"/>
          </ac:picMkLst>
        </pc:picChg>
        <pc:picChg chg="add mod">
          <ac:chgData name="lukas graser" userId="9fbda7cf93e74db4" providerId="LiveId" clId="{70AB2ED6-E7ED-F94A-AA83-CC3836A748B3}" dt="2023-02-16T13:44:47.554" v="2601" actId="1076"/>
          <ac:picMkLst>
            <pc:docMk/>
            <pc:sldMk cId="1488207249" sldId="262"/>
            <ac:picMk id="27" creationId="{935939C3-7EAF-605B-1556-4A9A338505C2}"/>
          </ac:picMkLst>
        </pc:picChg>
        <pc:picChg chg="add mod">
          <ac:chgData name="lukas graser" userId="9fbda7cf93e74db4" providerId="LiveId" clId="{70AB2ED6-E7ED-F94A-AA83-CC3836A748B3}" dt="2023-02-16T13:44:53.421" v="2603" actId="166"/>
          <ac:picMkLst>
            <pc:docMk/>
            <pc:sldMk cId="1488207249" sldId="262"/>
            <ac:picMk id="28" creationId="{B03DEAD2-9C59-B6DD-F482-96E7E97A5CE7}"/>
          </ac:picMkLst>
        </pc:picChg>
        <pc:cxnChg chg="add del mod">
          <ac:chgData name="lukas graser" userId="9fbda7cf93e74db4" providerId="LiveId" clId="{70AB2ED6-E7ED-F94A-AA83-CC3836A748B3}" dt="2023-02-16T10:51:12.360" v="1606" actId="478"/>
          <ac:cxnSpMkLst>
            <pc:docMk/>
            <pc:sldMk cId="1488207249" sldId="262"/>
            <ac:cxnSpMk id="16" creationId="{E0302124-09E8-B7BD-1EE3-A1B47608938A}"/>
          </ac:cxnSpMkLst>
        </pc:cxnChg>
      </pc:sldChg>
      <pc:sldChg chg="addSp delSp modSp add mod">
        <pc:chgData name="lukas graser" userId="9fbda7cf93e74db4" providerId="LiveId" clId="{70AB2ED6-E7ED-F94A-AA83-CC3836A748B3}" dt="2023-02-17T10:18:14.328" v="3804" actId="1076"/>
        <pc:sldMkLst>
          <pc:docMk/>
          <pc:sldMk cId="1702607645" sldId="263"/>
        </pc:sldMkLst>
        <pc:spChg chg="mod">
          <ac:chgData name="lukas graser" userId="9fbda7cf93e74db4" providerId="LiveId" clId="{70AB2ED6-E7ED-F94A-AA83-CC3836A748B3}" dt="2023-02-16T14:22:17.504" v="3550" actId="14100"/>
          <ac:spMkLst>
            <pc:docMk/>
            <pc:sldMk cId="1702607645" sldId="263"/>
            <ac:spMk id="2" creationId="{459C67DE-48B1-CE20-D788-D8D6F5B61B73}"/>
          </ac:spMkLst>
        </pc:spChg>
        <pc:spChg chg="add mod">
          <ac:chgData name="lukas graser" userId="9fbda7cf93e74db4" providerId="LiveId" clId="{70AB2ED6-E7ED-F94A-AA83-CC3836A748B3}" dt="2023-02-16T11:12:54.756" v="2475"/>
          <ac:spMkLst>
            <pc:docMk/>
            <pc:sldMk cId="1702607645" sldId="263"/>
            <ac:spMk id="8" creationId="{A4B14594-0AC8-CF8E-2D0D-E0C4674A85AE}"/>
          </ac:spMkLst>
        </pc:spChg>
        <pc:spChg chg="add mod">
          <ac:chgData name="lukas graser" userId="9fbda7cf93e74db4" providerId="LiveId" clId="{70AB2ED6-E7ED-F94A-AA83-CC3836A748B3}" dt="2023-02-17T10:12:11.641" v="3638" actId="1076"/>
          <ac:spMkLst>
            <pc:docMk/>
            <pc:sldMk cId="1702607645" sldId="263"/>
            <ac:spMk id="15" creationId="{B04244F6-5D9F-C00C-027F-7BBF1E7FD288}"/>
          </ac:spMkLst>
        </pc:spChg>
        <pc:spChg chg="add mod">
          <ac:chgData name="lukas graser" userId="9fbda7cf93e74db4" providerId="LiveId" clId="{70AB2ED6-E7ED-F94A-AA83-CC3836A748B3}" dt="2023-02-17T10:18:14.328" v="3804" actId="1076"/>
          <ac:spMkLst>
            <pc:docMk/>
            <pc:sldMk cId="1702607645" sldId="263"/>
            <ac:spMk id="16" creationId="{13DCE4C0-C7FB-652E-1899-47E07C888CE4}"/>
          </ac:spMkLst>
        </pc:spChg>
        <pc:graphicFrameChg chg="del">
          <ac:chgData name="lukas graser" userId="9fbda7cf93e74db4" providerId="LiveId" clId="{70AB2ED6-E7ED-F94A-AA83-CC3836A748B3}" dt="2023-02-16T10:37:34.997" v="1459" actId="478"/>
          <ac:graphicFrameMkLst>
            <pc:docMk/>
            <pc:sldMk cId="1702607645" sldId="263"/>
            <ac:graphicFrameMk id="3" creationId="{31F4ECD9-C279-E71B-0C7E-1315DB76694B}"/>
          </ac:graphicFrameMkLst>
        </pc:graphicFrameChg>
        <pc:graphicFrameChg chg="add del mod">
          <ac:chgData name="lukas graser" userId="9fbda7cf93e74db4" providerId="LiveId" clId="{70AB2ED6-E7ED-F94A-AA83-CC3836A748B3}" dt="2023-02-16T14:18:30.892" v="3423" actId="478"/>
          <ac:graphicFrameMkLst>
            <pc:docMk/>
            <pc:sldMk cId="1702607645" sldId="263"/>
            <ac:graphicFrameMk id="4" creationId="{102078E0-AB39-AD48-A30F-A749714FF687}"/>
          </ac:graphicFrameMkLst>
        </pc:graphicFrameChg>
        <pc:graphicFrameChg chg="add del mod">
          <ac:chgData name="lukas graser" userId="9fbda7cf93e74db4" providerId="LiveId" clId="{70AB2ED6-E7ED-F94A-AA83-CC3836A748B3}" dt="2023-02-16T11:02:07.190" v="1867" actId="478"/>
          <ac:graphicFrameMkLst>
            <pc:docMk/>
            <pc:sldMk cId="1702607645" sldId="263"/>
            <ac:graphicFrameMk id="5" creationId="{29C7BECB-49ED-0AFD-7FCB-B318B3FBC91F}"/>
          </ac:graphicFrameMkLst>
        </pc:graphicFrameChg>
        <pc:graphicFrameChg chg="del mod">
          <ac:chgData name="lukas graser" userId="9fbda7cf93e74db4" providerId="LiveId" clId="{70AB2ED6-E7ED-F94A-AA83-CC3836A748B3}" dt="2023-02-16T10:37:36.576" v="1460" actId="478"/>
          <ac:graphicFrameMkLst>
            <pc:docMk/>
            <pc:sldMk cId="1702607645" sldId="263"/>
            <ac:graphicFrameMk id="9" creationId="{B0599283-31AD-EF35-E938-34502AD80CE1}"/>
          </ac:graphicFrameMkLst>
        </pc:graphicFrameChg>
        <pc:graphicFrameChg chg="add mod">
          <ac:chgData name="lukas graser" userId="9fbda7cf93e74db4" providerId="LiveId" clId="{70AB2ED6-E7ED-F94A-AA83-CC3836A748B3}" dt="2023-02-16T14:18:49.299" v="3458" actId="20577"/>
          <ac:graphicFrameMkLst>
            <pc:docMk/>
            <pc:sldMk cId="1702607645" sldId="263"/>
            <ac:graphicFrameMk id="10" creationId="{03DCDC9B-A660-A8A5-73DE-C4B6AB270DC9}"/>
          </ac:graphicFrameMkLst>
        </pc:graphicFrameChg>
      </pc:sldChg>
      <pc:sldChg chg="addSp delSp modSp add mod ord">
        <pc:chgData name="lukas graser" userId="9fbda7cf93e74db4" providerId="LiveId" clId="{70AB2ED6-E7ED-F94A-AA83-CC3836A748B3}" dt="2023-02-17T10:18:20.605" v="3805" actId="1076"/>
        <pc:sldMkLst>
          <pc:docMk/>
          <pc:sldMk cId="3782225216" sldId="264"/>
        </pc:sldMkLst>
        <pc:spChg chg="mod">
          <ac:chgData name="lukas graser" userId="9fbda7cf93e74db4" providerId="LiveId" clId="{70AB2ED6-E7ED-F94A-AA83-CC3836A748B3}" dt="2023-02-16T14:22:12.393" v="3549" actId="14100"/>
          <ac:spMkLst>
            <pc:docMk/>
            <pc:sldMk cId="3782225216" sldId="264"/>
            <ac:spMk id="2" creationId="{459C67DE-48B1-CE20-D788-D8D6F5B61B73}"/>
          </ac:spMkLst>
        </pc:spChg>
        <pc:spChg chg="add mod">
          <ac:chgData name="lukas graser" userId="9fbda7cf93e74db4" providerId="LiveId" clId="{70AB2ED6-E7ED-F94A-AA83-CC3836A748B3}" dt="2023-02-17T10:13:30.228" v="3739"/>
          <ac:spMkLst>
            <pc:docMk/>
            <pc:sldMk cId="3782225216" sldId="264"/>
            <ac:spMk id="8" creationId="{9D41F89E-5F9A-499C-1C78-68E5107AEC21}"/>
          </ac:spMkLst>
        </pc:spChg>
        <pc:spChg chg="add mod">
          <ac:chgData name="lukas graser" userId="9fbda7cf93e74db4" providerId="LiveId" clId="{70AB2ED6-E7ED-F94A-AA83-CC3836A748B3}" dt="2023-02-17T10:18:20.605" v="3805" actId="1076"/>
          <ac:spMkLst>
            <pc:docMk/>
            <pc:sldMk cId="3782225216" sldId="264"/>
            <ac:spMk id="9" creationId="{EF176174-2E22-A64D-8A8C-6EE37F7C1995}"/>
          </ac:spMkLst>
        </pc:spChg>
        <pc:graphicFrameChg chg="add mod">
          <ac:chgData name="lukas graser" userId="9fbda7cf93e74db4" providerId="LiveId" clId="{70AB2ED6-E7ED-F94A-AA83-CC3836A748B3}" dt="2023-02-16T14:19:04.039" v="3484" actId="20577"/>
          <ac:graphicFrameMkLst>
            <pc:docMk/>
            <pc:sldMk cId="3782225216" sldId="264"/>
            <ac:graphicFrameMk id="3" creationId="{58181512-950E-FE49-A012-401D20B28B8F}"/>
          </ac:graphicFrameMkLst>
        </pc:graphicFrameChg>
        <pc:graphicFrameChg chg="del">
          <ac:chgData name="lukas graser" userId="9fbda7cf93e74db4" providerId="LiveId" clId="{70AB2ED6-E7ED-F94A-AA83-CC3836A748B3}" dt="2023-02-16T11:01:53.967" v="1864" actId="478"/>
          <ac:graphicFrameMkLst>
            <pc:docMk/>
            <pc:sldMk cId="3782225216" sldId="264"/>
            <ac:graphicFrameMk id="4" creationId="{102078E0-AB39-AD48-A30F-A749714FF687}"/>
          </ac:graphicFrameMkLst>
        </pc:graphicFrameChg>
        <pc:graphicFrameChg chg="add del mod">
          <ac:chgData name="lukas graser" userId="9fbda7cf93e74db4" providerId="LiveId" clId="{70AB2ED6-E7ED-F94A-AA83-CC3836A748B3}" dt="2023-02-16T14:18:10.726" v="3416" actId="478"/>
          <ac:graphicFrameMkLst>
            <pc:docMk/>
            <pc:sldMk cId="3782225216" sldId="264"/>
            <ac:graphicFrameMk id="5" creationId="{29C7BECB-49ED-0AFD-7FCB-B318B3FBC91F}"/>
          </ac:graphicFrameMkLst>
        </pc:graphicFrameChg>
      </pc:sldChg>
      <pc:sldChg chg="addSp delSp modSp add mod ord">
        <pc:chgData name="lukas graser" userId="9fbda7cf93e74db4" providerId="LiveId" clId="{70AB2ED6-E7ED-F94A-AA83-CC3836A748B3}" dt="2023-02-16T14:22:53.847" v="3553" actId="14100"/>
        <pc:sldMkLst>
          <pc:docMk/>
          <pc:sldMk cId="3802962800" sldId="265"/>
        </pc:sldMkLst>
        <pc:spChg chg="mod">
          <ac:chgData name="lukas graser" userId="9fbda7cf93e74db4" providerId="LiveId" clId="{70AB2ED6-E7ED-F94A-AA83-CC3836A748B3}" dt="2023-02-16T14:22:53.847" v="3553" actId="14100"/>
          <ac:spMkLst>
            <pc:docMk/>
            <pc:sldMk cId="3802962800" sldId="265"/>
            <ac:spMk id="2" creationId="{459C67DE-48B1-CE20-D788-D8D6F5B61B73}"/>
          </ac:spMkLst>
        </pc:spChg>
        <pc:spChg chg="add mod">
          <ac:chgData name="lukas graser" userId="9fbda7cf93e74db4" providerId="LiveId" clId="{70AB2ED6-E7ED-F94A-AA83-CC3836A748B3}" dt="2023-02-16T10:45:30.461" v="1555" actId="207"/>
          <ac:spMkLst>
            <pc:docMk/>
            <pc:sldMk cId="3802962800" sldId="265"/>
            <ac:spMk id="4" creationId="{27F30F1B-0A8B-4FEA-6236-A5FE1BD24424}"/>
          </ac:spMkLst>
        </pc:spChg>
        <pc:spChg chg="add mod">
          <ac:chgData name="lukas graser" userId="9fbda7cf93e74db4" providerId="LiveId" clId="{70AB2ED6-E7ED-F94A-AA83-CC3836A748B3}" dt="2023-02-16T10:45:56.690" v="1564" actId="693"/>
          <ac:spMkLst>
            <pc:docMk/>
            <pc:sldMk cId="3802962800" sldId="265"/>
            <ac:spMk id="9" creationId="{281969A7-161E-CAEA-AAFF-8FE3AE271365}"/>
          </ac:spMkLst>
        </pc:spChg>
        <pc:spChg chg="del">
          <ac:chgData name="lukas graser" userId="9fbda7cf93e74db4" providerId="LiveId" clId="{70AB2ED6-E7ED-F94A-AA83-CC3836A748B3}" dt="2023-02-16T10:43:22.491" v="1530" actId="478"/>
          <ac:spMkLst>
            <pc:docMk/>
            <pc:sldMk cId="3802962800" sldId="265"/>
            <ac:spMk id="10" creationId="{56731FED-05F7-1A5D-6B16-C335D53FF3A3}"/>
          </ac:spMkLst>
        </pc:spChg>
        <pc:spChg chg="add mod">
          <ac:chgData name="lukas graser" userId="9fbda7cf93e74db4" providerId="LiveId" clId="{70AB2ED6-E7ED-F94A-AA83-CC3836A748B3}" dt="2023-02-16T10:46:29.161" v="1580" actId="1076"/>
          <ac:spMkLst>
            <pc:docMk/>
            <pc:sldMk cId="3802962800" sldId="265"/>
            <ac:spMk id="15" creationId="{F99CF260-3977-6DE2-46BF-777D494CE8C8}"/>
          </ac:spMkLst>
        </pc:spChg>
        <pc:spChg chg="add del mod">
          <ac:chgData name="lukas graser" userId="9fbda7cf93e74db4" providerId="LiveId" clId="{70AB2ED6-E7ED-F94A-AA83-CC3836A748B3}" dt="2023-02-16T10:46:34.718" v="1582"/>
          <ac:spMkLst>
            <pc:docMk/>
            <pc:sldMk cId="3802962800" sldId="265"/>
            <ac:spMk id="17" creationId="{8A1DC14E-38B3-06F3-FB72-E2B55BD5E153}"/>
          </ac:spMkLst>
        </pc:spChg>
        <pc:spChg chg="add mod">
          <ac:chgData name="lukas graser" userId="9fbda7cf93e74db4" providerId="LiveId" clId="{70AB2ED6-E7ED-F94A-AA83-CC3836A748B3}" dt="2023-02-16T10:47:16.811" v="1589" actId="1076"/>
          <ac:spMkLst>
            <pc:docMk/>
            <pc:sldMk cId="3802962800" sldId="265"/>
            <ac:spMk id="18" creationId="{8C4A9ED8-A148-A557-0D7F-B7A2177BA77A}"/>
          </ac:spMkLst>
        </pc:spChg>
        <pc:picChg chg="add mod">
          <ac:chgData name="lukas graser" userId="9fbda7cf93e74db4" providerId="LiveId" clId="{70AB2ED6-E7ED-F94A-AA83-CC3836A748B3}" dt="2023-02-16T11:14:23.403" v="2496" actId="1440"/>
          <ac:picMkLst>
            <pc:docMk/>
            <pc:sldMk cId="3802962800" sldId="265"/>
            <ac:picMk id="3" creationId="{BCECD36B-B424-EF30-CF66-3A8715784ECF}"/>
          </ac:picMkLst>
        </pc:picChg>
        <pc:picChg chg="add del mod">
          <ac:chgData name="lukas graser" userId="9fbda7cf93e74db4" providerId="LiveId" clId="{70AB2ED6-E7ED-F94A-AA83-CC3836A748B3}" dt="2023-02-16T10:46:34.718" v="1582"/>
          <ac:picMkLst>
            <pc:docMk/>
            <pc:sldMk cId="3802962800" sldId="265"/>
            <ac:picMk id="16" creationId="{6900275A-F056-5D1D-5F27-F9F1A4A2EE11}"/>
          </ac:picMkLst>
        </pc:picChg>
        <pc:cxnChg chg="add del mod">
          <ac:chgData name="lukas graser" userId="9fbda7cf93e74db4" providerId="LiveId" clId="{70AB2ED6-E7ED-F94A-AA83-CC3836A748B3}" dt="2023-02-16T10:45:10.691" v="1551" actId="478"/>
          <ac:cxnSpMkLst>
            <pc:docMk/>
            <pc:sldMk cId="3802962800" sldId="265"/>
            <ac:cxnSpMk id="8" creationId="{6044B972-1D8A-BD79-4289-528879E5AA66}"/>
          </ac:cxnSpMkLst>
        </pc:cxnChg>
      </pc:sldChg>
      <pc:sldChg chg="addSp delSp modSp add mod ord">
        <pc:chgData name="lukas graser" userId="9fbda7cf93e74db4" providerId="LiveId" clId="{70AB2ED6-E7ED-F94A-AA83-CC3836A748B3}" dt="2023-02-16T14:23:01.617" v="3554" actId="255"/>
        <pc:sldMkLst>
          <pc:docMk/>
          <pc:sldMk cId="482691484" sldId="266"/>
        </pc:sldMkLst>
        <pc:spChg chg="mod">
          <ac:chgData name="lukas graser" userId="9fbda7cf93e74db4" providerId="LiveId" clId="{70AB2ED6-E7ED-F94A-AA83-CC3836A748B3}" dt="2023-02-16T14:23:01.617" v="3554" actId="255"/>
          <ac:spMkLst>
            <pc:docMk/>
            <pc:sldMk cId="482691484" sldId="266"/>
            <ac:spMk id="2" creationId="{459C67DE-48B1-CE20-D788-D8D6F5B61B73}"/>
          </ac:spMkLst>
        </pc:spChg>
        <pc:spChg chg="del mod">
          <ac:chgData name="lukas graser" userId="9fbda7cf93e74db4" providerId="LiveId" clId="{70AB2ED6-E7ED-F94A-AA83-CC3836A748B3}" dt="2023-02-16T11:06:45.495" v="2092" actId="478"/>
          <ac:spMkLst>
            <pc:docMk/>
            <pc:sldMk cId="482691484" sldId="266"/>
            <ac:spMk id="3" creationId="{374E8F7C-2926-A7D1-35C4-D15065E1E1F8}"/>
          </ac:spMkLst>
        </pc:spChg>
        <pc:spChg chg="add mod">
          <ac:chgData name="lukas graser" userId="9fbda7cf93e74db4" providerId="LiveId" clId="{70AB2ED6-E7ED-F94A-AA83-CC3836A748B3}" dt="2023-02-16T13:59:14.174" v="3202" actId="20577"/>
          <ac:spMkLst>
            <pc:docMk/>
            <pc:sldMk cId="482691484" sldId="266"/>
            <ac:spMk id="4" creationId="{78D1F506-0F18-1898-B10F-8CD1B76E0CB8}"/>
          </ac:spMkLst>
        </pc:spChg>
      </pc:sldChg>
      <pc:sldChg chg="delSp add del setBg delDesignElem">
        <pc:chgData name="lukas graser" userId="9fbda7cf93e74db4" providerId="LiveId" clId="{70AB2ED6-E7ED-F94A-AA83-CC3836A748B3}" dt="2023-02-16T13:51:41.893" v="2789" actId="2696"/>
        <pc:sldMkLst>
          <pc:docMk/>
          <pc:sldMk cId="269337185" sldId="267"/>
        </pc:sldMkLst>
        <pc:spChg chg="del">
          <ac:chgData name="lukas graser" userId="9fbda7cf93e74db4" providerId="LiveId" clId="{70AB2ED6-E7ED-F94A-AA83-CC3836A748B3}" dt="2023-02-16T13:51:40.244" v="2788"/>
          <ac:spMkLst>
            <pc:docMk/>
            <pc:sldMk cId="269337185" sldId="267"/>
            <ac:spMk id="25" creationId="{593B4D24-F4A8-4141-A20A-E0575D199633}"/>
          </ac:spMkLst>
        </pc:spChg>
        <pc:grpChg chg="del">
          <ac:chgData name="lukas graser" userId="9fbda7cf93e74db4" providerId="LiveId" clId="{70AB2ED6-E7ED-F94A-AA83-CC3836A748B3}" dt="2023-02-16T13:51:40.244" v="2788"/>
          <ac:grpSpMkLst>
            <pc:docMk/>
            <pc:sldMk cId="269337185" sldId="267"/>
            <ac:grpSpMk id="26" creationId="{6CCEEF8A-4A3A-4B35-AA57-D804767F5AD9}"/>
          </ac:grpSpMkLst>
        </pc:grpChg>
      </pc:sldChg>
      <pc:sldChg chg="modSp add mod ord">
        <pc:chgData name="lukas graser" userId="9fbda7cf93e74db4" providerId="LiveId" clId="{70AB2ED6-E7ED-F94A-AA83-CC3836A748B3}" dt="2023-02-17T10:20:31.910" v="3844" actId="20577"/>
        <pc:sldMkLst>
          <pc:docMk/>
          <pc:sldMk cId="330160675" sldId="267"/>
        </pc:sldMkLst>
        <pc:spChg chg="mod">
          <ac:chgData name="lukas graser" userId="9fbda7cf93e74db4" providerId="LiveId" clId="{70AB2ED6-E7ED-F94A-AA83-CC3836A748B3}" dt="2023-02-16T14:23:07.372" v="3555" actId="255"/>
          <ac:spMkLst>
            <pc:docMk/>
            <pc:sldMk cId="330160675" sldId="267"/>
            <ac:spMk id="2" creationId="{459C67DE-48B1-CE20-D788-D8D6F5B61B73}"/>
          </ac:spMkLst>
        </pc:spChg>
        <pc:spChg chg="mod">
          <ac:chgData name="lukas graser" userId="9fbda7cf93e74db4" providerId="LiveId" clId="{70AB2ED6-E7ED-F94A-AA83-CC3836A748B3}" dt="2023-02-17T10:20:31.910" v="3844" actId="20577"/>
          <ac:spMkLst>
            <pc:docMk/>
            <pc:sldMk cId="330160675" sldId="267"/>
            <ac:spMk id="3" creationId="{374E8F7C-2926-A7D1-35C4-D15065E1E1F8}"/>
          </ac:spMkLst>
        </pc:spChg>
      </pc:sldChg>
      <pc:sldChg chg="new del">
        <pc:chgData name="lukas graser" userId="9fbda7cf93e74db4" providerId="LiveId" clId="{70AB2ED6-E7ED-F94A-AA83-CC3836A748B3}" dt="2023-02-16T13:51:50.270" v="2791" actId="2696"/>
        <pc:sldMkLst>
          <pc:docMk/>
          <pc:sldMk cId="1835489038" sldId="267"/>
        </pc:sldMkLst>
      </pc:sldChg>
      <pc:sldChg chg="delSp modSp add del mod setBg delDesignElem">
        <pc:chgData name="lukas graser" userId="9fbda7cf93e74db4" providerId="LiveId" clId="{70AB2ED6-E7ED-F94A-AA83-CC3836A748B3}" dt="2023-02-16T13:51:37.033" v="2786" actId="2696"/>
        <pc:sldMkLst>
          <pc:docMk/>
          <pc:sldMk cId="4271081339" sldId="267"/>
        </pc:sldMkLst>
        <pc:spChg chg="mod">
          <ac:chgData name="lukas graser" userId="9fbda7cf93e74db4" providerId="LiveId" clId="{70AB2ED6-E7ED-F94A-AA83-CC3836A748B3}" dt="2023-02-16T13:51:35.240" v="2785" actId="20577"/>
          <ac:spMkLst>
            <pc:docMk/>
            <pc:sldMk cId="4271081339" sldId="267"/>
            <ac:spMk id="3" creationId="{374E8F7C-2926-A7D1-35C4-D15065E1E1F8}"/>
          </ac:spMkLst>
        </pc:spChg>
        <pc:spChg chg="del">
          <ac:chgData name="lukas graser" userId="9fbda7cf93e74db4" providerId="LiveId" clId="{70AB2ED6-E7ED-F94A-AA83-CC3836A748B3}" dt="2023-02-16T13:51:24.675" v="2784"/>
          <ac:spMkLst>
            <pc:docMk/>
            <pc:sldMk cId="4271081339" sldId="267"/>
            <ac:spMk id="25" creationId="{593B4D24-F4A8-4141-A20A-E0575D199633}"/>
          </ac:spMkLst>
        </pc:spChg>
        <pc:grpChg chg="del">
          <ac:chgData name="lukas graser" userId="9fbda7cf93e74db4" providerId="LiveId" clId="{70AB2ED6-E7ED-F94A-AA83-CC3836A748B3}" dt="2023-02-16T13:51:24.675" v="2784"/>
          <ac:grpSpMkLst>
            <pc:docMk/>
            <pc:sldMk cId="4271081339" sldId="267"/>
            <ac:grpSpMk id="26" creationId="{6CCEEF8A-4A3A-4B35-AA57-D804767F5AD9}"/>
          </ac:grpSpMkLst>
        </pc:grpChg>
      </pc:sldChg>
      <pc:sldChg chg="addSp delSp modSp add mod">
        <pc:chgData name="lukas graser" userId="9fbda7cf93e74db4" providerId="LiveId" clId="{70AB2ED6-E7ED-F94A-AA83-CC3836A748B3}" dt="2023-02-17T10:19:00.481" v="3822" actId="1076"/>
        <pc:sldMkLst>
          <pc:docMk/>
          <pc:sldMk cId="4164912587" sldId="268"/>
        </pc:sldMkLst>
        <pc:spChg chg="mod">
          <ac:chgData name="lukas graser" userId="9fbda7cf93e74db4" providerId="LiveId" clId="{70AB2ED6-E7ED-F94A-AA83-CC3836A748B3}" dt="2023-02-16T14:23:26.462" v="3557" actId="255"/>
          <ac:spMkLst>
            <pc:docMk/>
            <pc:sldMk cId="4164912587" sldId="268"/>
            <ac:spMk id="2" creationId="{459C67DE-48B1-CE20-D788-D8D6F5B61B73}"/>
          </ac:spMkLst>
        </pc:spChg>
        <pc:spChg chg="mod">
          <ac:chgData name="lukas graser" userId="9fbda7cf93e74db4" providerId="LiveId" clId="{70AB2ED6-E7ED-F94A-AA83-CC3836A748B3}" dt="2023-02-16T14:23:37.215" v="3560" actId="20577"/>
          <ac:spMkLst>
            <pc:docMk/>
            <pc:sldMk cId="4164912587" sldId="268"/>
            <ac:spMk id="6" creationId="{A6C1E8EC-E63B-0FE7-83F2-556F1D6EE962}"/>
          </ac:spMkLst>
        </pc:spChg>
        <pc:spChg chg="add mod">
          <ac:chgData name="lukas graser" userId="9fbda7cf93e74db4" providerId="LiveId" clId="{70AB2ED6-E7ED-F94A-AA83-CC3836A748B3}" dt="2023-02-17T10:19:00.481" v="3822" actId="1076"/>
          <ac:spMkLst>
            <pc:docMk/>
            <pc:sldMk cId="4164912587" sldId="268"/>
            <ac:spMk id="9" creationId="{CE70AA6B-FA20-8172-D0EC-85ED8E1F4D4F}"/>
          </ac:spMkLst>
        </pc:spChg>
        <pc:graphicFrameChg chg="add del mod">
          <ac:chgData name="lukas graser" userId="9fbda7cf93e74db4" providerId="LiveId" clId="{70AB2ED6-E7ED-F94A-AA83-CC3836A748B3}" dt="2023-02-16T14:11:12.591" v="3325" actId="478"/>
          <ac:graphicFrameMkLst>
            <pc:docMk/>
            <pc:sldMk cId="4164912587" sldId="268"/>
            <ac:graphicFrameMk id="3" creationId="{03DCDC9B-A660-A8A5-73DE-C4B6AB270DC9}"/>
          </ac:graphicFrameMkLst>
        </pc:graphicFrameChg>
        <pc:graphicFrameChg chg="add del mod">
          <ac:chgData name="lukas graser" userId="9fbda7cf93e74db4" providerId="LiveId" clId="{70AB2ED6-E7ED-F94A-AA83-CC3836A748B3}" dt="2023-02-16T14:11:26.337" v="3330" actId="478"/>
          <ac:graphicFrameMkLst>
            <pc:docMk/>
            <pc:sldMk cId="4164912587" sldId="268"/>
            <ac:graphicFrameMk id="4" creationId="{118BB4C6-E21A-4046-A2E1-268AA33A9F63}"/>
          </ac:graphicFrameMkLst>
        </pc:graphicFrameChg>
        <pc:graphicFrameChg chg="add mod">
          <ac:chgData name="lukas graser" userId="9fbda7cf93e74db4" providerId="LiveId" clId="{70AB2ED6-E7ED-F94A-AA83-CC3836A748B3}" dt="2023-02-16T14:14:25.828" v="3413" actId="404"/>
          <ac:graphicFrameMkLst>
            <pc:docMk/>
            <pc:sldMk cId="4164912587" sldId="268"/>
            <ac:graphicFrameMk id="8" creationId="{03DCDC9B-A660-A8A5-73DE-C4B6AB270DC9}"/>
          </ac:graphicFrameMkLst>
        </pc:graphicFrameChg>
        <pc:picChg chg="del">
          <ac:chgData name="lukas graser" userId="9fbda7cf93e74db4" providerId="LiveId" clId="{70AB2ED6-E7ED-F94A-AA83-CC3836A748B3}" dt="2023-02-16T14:02:39.006" v="3242" actId="478"/>
          <ac:picMkLst>
            <pc:docMk/>
            <pc:sldMk cId="4164912587" sldId="268"/>
            <ac:picMk id="5" creationId="{9053BA00-29CD-A959-8F9B-9199923F4A39}"/>
          </ac:picMkLst>
        </pc:picChg>
        <pc:picChg chg="add mod">
          <ac:chgData name="lukas graser" userId="9fbda7cf93e74db4" providerId="LiveId" clId="{70AB2ED6-E7ED-F94A-AA83-CC3836A748B3}" dt="2023-02-16T14:11:52.184" v="3338" actId="1076"/>
          <ac:picMkLst>
            <pc:docMk/>
            <pc:sldMk cId="4164912587" sldId="268"/>
            <ac:picMk id="11265" creationId="{399A92F4-59E0-AE8D-39A6-D094638D1BAA}"/>
          </ac:picMkLst>
        </pc:picChg>
        <pc:picChg chg="add mod">
          <ac:chgData name="lukas graser" userId="9fbda7cf93e74db4" providerId="LiveId" clId="{70AB2ED6-E7ED-F94A-AA83-CC3836A748B3}" dt="2023-02-16T14:11:44.250" v="3335" actId="1076"/>
          <ac:picMkLst>
            <pc:docMk/>
            <pc:sldMk cId="4164912587" sldId="268"/>
            <ac:picMk id="11266" creationId="{AFD8A78D-C95E-4180-18CC-4A8B20818455}"/>
          </ac:picMkLst>
        </pc:picChg>
        <pc:picChg chg="add mod">
          <ac:chgData name="lukas graser" userId="9fbda7cf93e74db4" providerId="LiveId" clId="{70AB2ED6-E7ED-F94A-AA83-CC3836A748B3}" dt="2023-02-16T14:11:46.546" v="3336" actId="1076"/>
          <ac:picMkLst>
            <pc:docMk/>
            <pc:sldMk cId="4164912587" sldId="268"/>
            <ac:picMk id="11267" creationId="{08B86389-D1C3-01CC-1DC8-010A2AD12475}"/>
          </ac:picMkLst>
        </pc:picChg>
        <pc:picChg chg="add mod">
          <ac:chgData name="lukas graser" userId="9fbda7cf93e74db4" providerId="LiveId" clId="{70AB2ED6-E7ED-F94A-AA83-CC3836A748B3}" dt="2023-02-16T14:11:54.512" v="3339" actId="1076"/>
          <ac:picMkLst>
            <pc:docMk/>
            <pc:sldMk cId="4164912587" sldId="268"/>
            <ac:picMk id="11268" creationId="{4F779E5C-5F33-55EB-FF1C-2007877FA5F6}"/>
          </ac:picMkLst>
        </pc:picChg>
        <pc:picChg chg="add mod">
          <ac:chgData name="lukas graser" userId="9fbda7cf93e74db4" providerId="LiveId" clId="{70AB2ED6-E7ED-F94A-AA83-CC3836A748B3}" dt="2023-02-16T14:12:38.348" v="3365" actId="1076"/>
          <ac:picMkLst>
            <pc:docMk/>
            <pc:sldMk cId="4164912587" sldId="268"/>
            <ac:picMk id="11269" creationId="{06792DF5-D728-F053-CF82-1831B1F577EA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9fbda7cf93e74db4/Orga/Bewerbung/Twaice_Bewerbung/Experience_day_prep/batch%20(1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9fbda7cf93e74db4/Orga/Bewerbung/Twaice_Bewerbung/Experience_day_prep/batch%20(1)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9fbda7cf93e74db4/Orga/Bewerbung/Twaice_Bewerbung/Experience_day_prep/batch%20(1)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SOH_capacity</a:t>
            </a:r>
            <a:r>
              <a:rPr lang="en-US" baseline="0" dirty="0"/>
              <a:t> correlation using Pearson coefficient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DE"/>
        </a:p>
      </c:txPr>
    </c:title>
    <c:autoTitleDeleted val="0"/>
    <c:plotArea>
      <c:layout/>
      <c:radarChart>
        <c:radarStyle val="marker"/>
        <c:varyColors val="0"/>
        <c:ser>
          <c:idx val="0"/>
          <c:order val="0"/>
          <c:tx>
            <c:v>correlation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Overview!$D$20:$D$24</c:f>
              <c:strCache>
                <c:ptCount val="5"/>
                <c:pt idx="0">
                  <c:v>T</c:v>
                </c:pt>
                <c:pt idx="1">
                  <c:v>mSOC</c:v>
                </c:pt>
                <c:pt idx="2">
                  <c:v>DOD</c:v>
                </c:pt>
                <c:pt idx="3">
                  <c:v>C_dis</c:v>
                </c:pt>
                <c:pt idx="4">
                  <c:v>C_ch</c:v>
                </c:pt>
              </c:strCache>
            </c:strRef>
          </c:cat>
          <c:val>
            <c:numRef>
              <c:f>Overview!$C$20:$C$24</c:f>
              <c:numCache>
                <c:formatCode>0.00</c:formatCode>
                <c:ptCount val="5"/>
                <c:pt idx="0">
                  <c:v>0.76149677376112257</c:v>
                </c:pt>
                <c:pt idx="1">
                  <c:v>0.36835728438313387</c:v>
                </c:pt>
                <c:pt idx="2">
                  <c:v>0.36376367694156042</c:v>
                </c:pt>
                <c:pt idx="3">
                  <c:v>8.0349090782485269E-2</c:v>
                </c:pt>
                <c:pt idx="4">
                  <c:v>2.2786197567488797E-2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FD0-B340-8F1C-5E639458E2F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77671615"/>
        <c:axId val="1296459040"/>
      </c:radarChart>
      <c:catAx>
        <c:axId val="167767161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DE"/>
          </a:p>
        </c:txPr>
        <c:crossAx val="1296459040"/>
        <c:crosses val="autoZero"/>
        <c:auto val="1"/>
        <c:lblAlgn val="ctr"/>
        <c:lblOffset val="100"/>
        <c:noMultiLvlLbl val="0"/>
      </c:catAx>
      <c:valAx>
        <c:axId val="1296459040"/>
        <c:scaling>
          <c:orientation val="minMax"/>
          <c:max val="1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" sourceLinked="0"/>
        <c:majorTickMark val="none"/>
        <c:minorTickMark val="none"/>
        <c:tickLblPos val="nextTo"/>
        <c:crossAx val="1677671615"/>
        <c:crosses val="autoZero"/>
        <c:crossBetween val="between"/>
        <c:majorUnit val="0.2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aseline="0" dirty="0"/>
              <a:t>Rate of capacity decay correlation using Pearson coefficient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DE"/>
        </a:p>
      </c:txPr>
    </c:title>
    <c:autoTitleDeleted val="0"/>
    <c:plotArea>
      <c:layout/>
      <c:radarChart>
        <c:radarStyle val="marker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Overview!$D$28:$D$32</c:f>
              <c:strCache>
                <c:ptCount val="5"/>
                <c:pt idx="0">
                  <c:v>DOD</c:v>
                </c:pt>
                <c:pt idx="1">
                  <c:v>T</c:v>
                </c:pt>
                <c:pt idx="2">
                  <c:v>mSOC</c:v>
                </c:pt>
                <c:pt idx="3">
                  <c:v>C_ch</c:v>
                </c:pt>
                <c:pt idx="4">
                  <c:v>C_dis</c:v>
                </c:pt>
              </c:strCache>
            </c:strRef>
          </c:cat>
          <c:val>
            <c:numRef>
              <c:f>Overview!$C$28:$C$32</c:f>
              <c:numCache>
                <c:formatCode>0.00</c:formatCode>
                <c:ptCount val="5"/>
                <c:pt idx="0">
                  <c:v>0.31305537429670427</c:v>
                </c:pt>
                <c:pt idx="1">
                  <c:v>0.27442369170041031</c:v>
                </c:pt>
                <c:pt idx="2">
                  <c:v>0.13225076973309538</c:v>
                </c:pt>
                <c:pt idx="3">
                  <c:v>6.7655746161608146E-2</c:v>
                </c:pt>
                <c:pt idx="4">
                  <c:v>6.0088778134090158E-2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657-DB42-87EC-C2D98A7E94D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77671615"/>
        <c:axId val="1296459040"/>
      </c:radarChart>
      <c:catAx>
        <c:axId val="167767161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DE"/>
          </a:p>
        </c:txPr>
        <c:crossAx val="1296459040"/>
        <c:crosses val="autoZero"/>
        <c:auto val="1"/>
        <c:lblAlgn val="ctr"/>
        <c:lblOffset val="100"/>
        <c:noMultiLvlLbl val="0"/>
      </c:catAx>
      <c:valAx>
        <c:axId val="1296459040"/>
        <c:scaling>
          <c:orientation val="minMax"/>
          <c:max val="1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" sourceLinked="0"/>
        <c:majorTickMark val="none"/>
        <c:minorTickMark val="none"/>
        <c:tickLblPos val="nextTo"/>
        <c:crossAx val="167767161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DE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sz="1050" dirty="0"/>
              <a:t>Pearson correlation SOH_capacity against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DE"/>
        </a:p>
      </c:txPr>
    </c:title>
    <c:autoTitleDeleted val="0"/>
    <c:plotArea>
      <c:layout/>
      <c:radarChart>
        <c:radarStyle val="marker"/>
        <c:varyColors val="0"/>
        <c:ser>
          <c:idx val="0"/>
          <c:order val="0"/>
          <c:tx>
            <c:v>correlation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Overview!$D$20:$D$24</c:f>
              <c:strCache>
                <c:ptCount val="5"/>
                <c:pt idx="0">
                  <c:v>T</c:v>
                </c:pt>
                <c:pt idx="1">
                  <c:v>mSOC</c:v>
                </c:pt>
                <c:pt idx="2">
                  <c:v>DOD</c:v>
                </c:pt>
                <c:pt idx="3">
                  <c:v>C_dis</c:v>
                </c:pt>
                <c:pt idx="4">
                  <c:v>C_ch</c:v>
                </c:pt>
              </c:strCache>
            </c:strRef>
          </c:cat>
          <c:val>
            <c:numRef>
              <c:f>Overview!$C$20:$C$24</c:f>
              <c:numCache>
                <c:formatCode>0.00</c:formatCode>
                <c:ptCount val="5"/>
                <c:pt idx="0">
                  <c:v>0.76149677376112257</c:v>
                </c:pt>
                <c:pt idx="1">
                  <c:v>0.36835728438313387</c:v>
                </c:pt>
                <c:pt idx="2">
                  <c:v>0.36376367694156042</c:v>
                </c:pt>
                <c:pt idx="3">
                  <c:v>8.0349090782485269E-2</c:v>
                </c:pt>
                <c:pt idx="4">
                  <c:v>2.2786197567488797E-2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0F3-AF40-BC3B-433D74D8610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77671615"/>
        <c:axId val="1296459040"/>
      </c:radarChart>
      <c:catAx>
        <c:axId val="167767161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DE"/>
          </a:p>
        </c:txPr>
        <c:crossAx val="1296459040"/>
        <c:crosses val="autoZero"/>
        <c:auto val="1"/>
        <c:lblAlgn val="ctr"/>
        <c:lblOffset val="100"/>
        <c:noMultiLvlLbl val="0"/>
      </c:catAx>
      <c:valAx>
        <c:axId val="12964590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DE"/>
          </a:p>
        </c:txPr>
        <c:crossAx val="167767161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4D5483-B8DC-6345-8E56-14BCE2B136D1}" type="datetimeFigureOut">
              <a:rPr lang="en-DE" smtClean="0"/>
              <a:t>16.02.23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13B81D-DA88-3D4C-B6FA-27583842FA2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344439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FDFFAA8-06DE-044C-9BF5-8F0CF0213DD3}" type="datetime1">
              <a:rPr lang="de-DE" smtClean="0"/>
              <a:t>16.02.23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r>
              <a:rPr lang="en-US" dirty="0"/>
              <a:t>Lukas, Twaice for Scoot-e</a:t>
            </a:r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4630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D0081-2FB5-AE45-A5BB-95063A259E9F}" type="datetime1">
              <a:rPr lang="de-DE" smtClean="0"/>
              <a:t>16.02.23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Lukas, Twaice for Scoot-e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276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61227135-5704-D849-AB93-234F674C5FFB}" type="datetime1">
              <a:rPr lang="de-DE" smtClean="0"/>
              <a:t>16.02.23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r>
              <a:rPr lang="en-US" dirty="0"/>
              <a:t>Lukas, Twaice for Scoot-e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7586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76990-4912-154C-BB3B-5E9D5EF91B02}" type="datetime1">
              <a:rPr lang="de-DE" smtClean="0"/>
              <a:t>16.02.23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Lukas, Twaice for Scoot-e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818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r>
              <a:rPr lang="en-US" dirty="0"/>
              <a:t>Lukas, Twaice for Scoot-e</a:t>
            </a:r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11AD460C-38E1-114A-A610-D827273AD4FE}" type="datetime1">
              <a:rPr lang="de-DE" smtClean="0"/>
              <a:t>16.02.23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666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6F1FF-1AD0-F542-8E2D-1759C278F468}" type="datetime1">
              <a:rPr lang="de-DE" smtClean="0"/>
              <a:t>16.02.23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Lukas, Twaice for Scoot-e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099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9682F-3D7D-7C4C-BFD9-594D422937E1}" type="datetime1">
              <a:rPr lang="de-DE" smtClean="0"/>
              <a:t>16.02.23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Lukas, Twaice for Scoot-e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29801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A3C2-559A-884B-8C17-51AD4D48578A}" type="datetime1">
              <a:rPr lang="de-DE" smtClean="0"/>
              <a:t>16.02.23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Lukas, Twaice for Scoot-e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942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9FE19-2E46-554D-B944-D180FD2CCE14}" type="datetime1">
              <a:rPr lang="de-DE" smtClean="0"/>
              <a:t>16.02.23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Lukas, Twaice for Scoot-e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742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6EC21B12-F881-D842-B1F9-84F41BA0CDD4}" type="datetime1">
              <a:rPr lang="de-DE" smtClean="0"/>
              <a:t>16.02.23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r>
              <a:rPr lang="en-US" dirty="0"/>
              <a:t>Lukas, Twaice for Scoot-e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029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BFF87728-ADBF-2245-8C95-FBF0D84EE4D0}" type="datetime1">
              <a:rPr lang="de-DE" smtClean="0"/>
              <a:t>16.02.23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r>
              <a:rPr lang="en-US" dirty="0"/>
              <a:t>Lukas, Twaice for Scoot-e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383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E718E1EC-4D0A-144D-A8D2-F8FAC4DFB58B}" type="datetime1">
              <a:rPr lang="de-DE" smtClean="0"/>
              <a:t>16.02.23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Lukas, Twaice for Scoot-e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4475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40" r:id="rId5"/>
    <p:sldLayoutId id="2147483745" r:id="rId6"/>
    <p:sldLayoutId id="2147483741" r:id="rId7"/>
    <p:sldLayoutId id="2147483742" r:id="rId8"/>
    <p:sldLayoutId id="2147483743" r:id="rId9"/>
    <p:sldLayoutId id="2147483744" r:id="rId10"/>
    <p:sldLayoutId id="2147483746" r:id="rId11"/>
  </p:sldLayoutIdLst>
  <p:hf hd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1drv.ms/x/s!ArRN55PPp72frGvvmvMyPGtrdrK9?e=Mm2BZy" TargetMode="External"/><Relationship Id="rId3" Type="http://schemas.openxmlformats.org/officeDocument/2006/relationships/image" Target="../media/image7.png"/><Relationship Id="rId7" Type="http://schemas.openxmlformats.org/officeDocument/2006/relationships/chart" Target="../charts/chart3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ukas-Graser/retention_data/blob/main/20230211_dashboard_twaice.ipynb" TargetMode="External"/><Relationship Id="rId2" Type="http://schemas.openxmlformats.org/officeDocument/2006/relationships/hyperlink" Target="https://1drv.ms/u/s!ArRN55PPp72fpwlnS7lMYZ4y-usZ?e=ZjMC1Y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1drv.ms/x/s!ArRN55PPp72frGvvmvMyPGtrdrK9?e=WIlklq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13235" y="4412974"/>
            <a:ext cx="4524024" cy="1576188"/>
          </a:xfrm>
        </p:spPr>
        <p:txBody>
          <a:bodyPr anchor="t">
            <a:normAutofit/>
          </a:bodyPr>
          <a:lstStyle/>
          <a:p>
            <a:r>
              <a:rPr lang="de-DE" dirty="0">
                <a:ea typeface="Meiryo"/>
              </a:rPr>
              <a:t>Status update CW7/23</a:t>
            </a:r>
          </a:p>
          <a:p>
            <a:endParaRPr lang="de-DE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7D887A3-61AD-4674-BC53-8DFA8CF7B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86049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79F0FB3-8461-462D-84A2-53106FBF4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53480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1E3C311-4E8A-45D9-97BF-07F5FD3469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58825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4" name="Picture 3" descr="Ein Netz von verbundenen Punkten">
            <a:extLst>
              <a:ext uri="{FF2B5EF4-FFF2-40B4-BE49-F238E27FC236}">
                <a16:creationId xmlns:a16="http://schemas.microsoft.com/office/drawing/2014/main" id="{5246AC36-0F2F-6D2E-8329-76FE530448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890" r="21366" b="-6"/>
          <a:stretch/>
        </p:blipFill>
        <p:spPr>
          <a:xfrm>
            <a:off x="7187979" y="10"/>
            <a:ext cx="5004021" cy="6857990"/>
          </a:xfrm>
          <a:custGeom>
            <a:avLst/>
            <a:gdLst/>
            <a:ahLst/>
            <a:cxnLst/>
            <a:rect l="l" t="t" r="r" b="b"/>
            <a:pathLst>
              <a:path w="4901771" h="6858000">
                <a:moveTo>
                  <a:pt x="1623023" y="0"/>
                </a:moveTo>
                <a:lnTo>
                  <a:pt x="2716256" y="0"/>
                </a:lnTo>
                <a:lnTo>
                  <a:pt x="3496422" y="0"/>
                </a:lnTo>
                <a:lnTo>
                  <a:pt x="4544484" y="0"/>
                </a:lnTo>
                <a:lnTo>
                  <a:pt x="4710787" y="0"/>
                </a:lnTo>
                <a:lnTo>
                  <a:pt x="4901771" y="0"/>
                </a:lnTo>
                <a:lnTo>
                  <a:pt x="4901771" y="6858000"/>
                </a:lnTo>
                <a:lnTo>
                  <a:pt x="4710787" y="6858000"/>
                </a:lnTo>
                <a:lnTo>
                  <a:pt x="4544484" y="6858000"/>
                </a:lnTo>
                <a:lnTo>
                  <a:pt x="3496422" y="6858000"/>
                </a:lnTo>
                <a:lnTo>
                  <a:pt x="2716256" y="6858000"/>
                </a:lnTo>
                <a:lnTo>
                  <a:pt x="2502754" y="6858000"/>
                </a:lnTo>
                <a:lnTo>
                  <a:pt x="2390998" y="6780599"/>
                </a:lnTo>
                <a:cubicBezTo>
                  <a:pt x="2217180" y="6653108"/>
                  <a:pt x="2046553" y="6515397"/>
                  <a:pt x="1874350" y="6374814"/>
                </a:cubicBezTo>
                <a:cubicBezTo>
                  <a:pt x="928725" y="5602839"/>
                  <a:pt x="0" y="4969131"/>
                  <a:pt x="0" y="3621656"/>
                </a:cubicBezTo>
                <a:cubicBezTo>
                  <a:pt x="0" y="2093192"/>
                  <a:pt x="573736" y="754641"/>
                  <a:pt x="1600899" y="14997"/>
                </a:cubicBezTo>
                <a:close/>
              </a:path>
            </a:pathLst>
          </a:cu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30147" y="1346268"/>
            <a:ext cx="6863874" cy="3066706"/>
          </a:xfrm>
        </p:spPr>
        <p:txBody>
          <a:bodyPr anchor="b">
            <a:normAutofit/>
          </a:bodyPr>
          <a:lstStyle/>
          <a:p>
            <a:r>
              <a:rPr lang="de-DE" dirty="0">
                <a:ea typeface="Meiryo"/>
              </a:rPr>
              <a:t>Scoot-e cell tests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774998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7">
            <a:extLst>
              <a:ext uri="{FF2B5EF4-FFF2-40B4-BE49-F238E27FC236}">
                <a16:creationId xmlns:a16="http://schemas.microsoft.com/office/drawing/2014/main" id="{593B4D24-F4A8-4141-A20A-E0575D1996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26" name="Group 9">
            <a:extLst>
              <a:ext uri="{FF2B5EF4-FFF2-40B4-BE49-F238E27FC236}">
                <a16:creationId xmlns:a16="http://schemas.microsoft.com/office/drawing/2014/main" id="{6CCEEF8A-4A3A-4B35-AA57-D804767F5A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0"/>
            <a:ext cx="12191696" cy="6170490"/>
            <a:chOff x="-2" y="0"/>
            <a:chExt cx="12191696" cy="617049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5A741C2-AB82-4BF5-9324-5D0B56A3D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3167675" y="-3167677"/>
              <a:ext cx="5856341" cy="12191695"/>
            </a:xfrm>
            <a:custGeom>
              <a:avLst/>
              <a:gdLst>
                <a:gd name="connsiteX0" fmla="*/ 0 w 5856341"/>
                <a:gd name="connsiteY0" fmla="*/ 12191695 h 12191695"/>
                <a:gd name="connsiteX1" fmla="*/ 0 w 5856341"/>
                <a:gd name="connsiteY1" fmla="*/ 0 h 12191695"/>
                <a:gd name="connsiteX2" fmla="*/ 243849 w 5856341"/>
                <a:gd name="connsiteY2" fmla="*/ 0 h 12191695"/>
                <a:gd name="connsiteX3" fmla="*/ 505121 w 5856341"/>
                <a:gd name="connsiteY3" fmla="*/ 0 h 12191695"/>
                <a:gd name="connsiteX4" fmla="*/ 723207 w 5856341"/>
                <a:gd name="connsiteY4" fmla="*/ 0 h 12191695"/>
                <a:gd name="connsiteX5" fmla="*/ 755828 w 5856341"/>
                <a:gd name="connsiteY5" fmla="*/ 0 h 12191695"/>
                <a:gd name="connsiteX6" fmla="*/ 1411868 w 5856341"/>
                <a:gd name="connsiteY6" fmla="*/ 0 h 12191695"/>
                <a:gd name="connsiteX7" fmla="*/ 1421034 w 5856341"/>
                <a:gd name="connsiteY7" fmla="*/ 0 h 12191695"/>
                <a:gd name="connsiteX8" fmla="*/ 1515206 w 5856341"/>
                <a:gd name="connsiteY8" fmla="*/ 0 h 12191695"/>
                <a:gd name="connsiteX9" fmla="*/ 2636151 w 5856341"/>
                <a:gd name="connsiteY9" fmla="*/ 0 h 12191695"/>
                <a:gd name="connsiteX10" fmla="*/ 4637890 w 5856341"/>
                <a:gd name="connsiteY10" fmla="*/ 0 h 12191695"/>
                <a:gd name="connsiteX11" fmla="*/ 4654499 w 5856341"/>
                <a:gd name="connsiteY11" fmla="*/ 26661 h 12191695"/>
                <a:gd name="connsiteX12" fmla="*/ 5856341 w 5856341"/>
                <a:gd name="connsiteY12" fmla="*/ 6438338 h 12191695"/>
                <a:gd name="connsiteX13" fmla="*/ 4449211 w 5856341"/>
                <a:gd name="connsiteY13" fmla="*/ 11332719 h 12191695"/>
                <a:gd name="connsiteX14" fmla="*/ 4061349 w 5856341"/>
                <a:gd name="connsiteY14" fmla="*/ 12054097 h 12191695"/>
                <a:gd name="connsiteX15" fmla="*/ 3977450 w 5856341"/>
                <a:gd name="connsiteY15" fmla="*/ 12191695 h 12191695"/>
                <a:gd name="connsiteX16" fmla="*/ 2636151 w 5856341"/>
                <a:gd name="connsiteY16" fmla="*/ 12191695 h 12191695"/>
                <a:gd name="connsiteX17" fmla="*/ 1421034 w 5856341"/>
                <a:gd name="connsiteY17" fmla="*/ 12191695 h 12191695"/>
                <a:gd name="connsiteX18" fmla="*/ 1411868 w 5856341"/>
                <a:gd name="connsiteY18" fmla="*/ 12191695 h 12191695"/>
                <a:gd name="connsiteX19" fmla="*/ 1283685 w 5856341"/>
                <a:gd name="connsiteY19" fmla="*/ 12191695 h 12191695"/>
                <a:gd name="connsiteX20" fmla="*/ 755828 w 5856341"/>
                <a:gd name="connsiteY20" fmla="*/ 12191695 h 12191695"/>
                <a:gd name="connsiteX21" fmla="*/ 723207 w 5856341"/>
                <a:gd name="connsiteY21" fmla="*/ 12191695 h 12191695"/>
                <a:gd name="connsiteX22" fmla="*/ 505121 w 5856341"/>
                <a:gd name="connsiteY22" fmla="*/ 12191695 h 12191695"/>
                <a:gd name="connsiteX23" fmla="*/ 243849 w 5856341"/>
                <a:gd name="connsiteY23" fmla="*/ 12191695 h 12191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856341" h="12191695">
                  <a:moveTo>
                    <a:pt x="0" y="12191695"/>
                  </a:moveTo>
                  <a:lnTo>
                    <a:pt x="0" y="0"/>
                  </a:lnTo>
                  <a:lnTo>
                    <a:pt x="243849" y="0"/>
                  </a:lnTo>
                  <a:lnTo>
                    <a:pt x="505121" y="0"/>
                  </a:lnTo>
                  <a:lnTo>
                    <a:pt x="723207" y="0"/>
                  </a:lnTo>
                  <a:lnTo>
                    <a:pt x="755828" y="0"/>
                  </a:lnTo>
                  <a:lnTo>
                    <a:pt x="1411868" y="0"/>
                  </a:lnTo>
                  <a:lnTo>
                    <a:pt x="1421034" y="0"/>
                  </a:lnTo>
                  <a:lnTo>
                    <a:pt x="1515206" y="0"/>
                  </a:lnTo>
                  <a:lnTo>
                    <a:pt x="2636151" y="0"/>
                  </a:lnTo>
                  <a:lnTo>
                    <a:pt x="4637890" y="0"/>
                  </a:lnTo>
                  <a:lnTo>
                    <a:pt x="4654499" y="26661"/>
                  </a:lnTo>
                  <a:cubicBezTo>
                    <a:pt x="5425621" y="1341551"/>
                    <a:pt x="5856341" y="3721137"/>
                    <a:pt x="5856341" y="6438338"/>
                  </a:cubicBezTo>
                  <a:cubicBezTo>
                    <a:pt x="5856341" y="8833790"/>
                    <a:pt x="5159120" y="9960353"/>
                    <a:pt x="4449211" y="11332719"/>
                  </a:cubicBezTo>
                  <a:cubicBezTo>
                    <a:pt x="4319934" y="11582638"/>
                    <a:pt x="4191839" y="11827452"/>
                    <a:pt x="4061349" y="12054097"/>
                  </a:cubicBezTo>
                  <a:lnTo>
                    <a:pt x="3977450" y="12191695"/>
                  </a:lnTo>
                  <a:lnTo>
                    <a:pt x="2636151" y="12191695"/>
                  </a:lnTo>
                  <a:lnTo>
                    <a:pt x="1421034" y="12191695"/>
                  </a:lnTo>
                  <a:lnTo>
                    <a:pt x="1411868" y="12191695"/>
                  </a:lnTo>
                  <a:lnTo>
                    <a:pt x="1283685" y="12191695"/>
                  </a:lnTo>
                  <a:lnTo>
                    <a:pt x="755828" y="12191695"/>
                  </a:lnTo>
                  <a:lnTo>
                    <a:pt x="723207" y="12191695"/>
                  </a:lnTo>
                  <a:lnTo>
                    <a:pt x="505121" y="12191695"/>
                  </a:lnTo>
                  <a:lnTo>
                    <a:pt x="243849" y="12191695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DCD46807-BF17-4E5D-90A8-A062604C0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146277" y="-874927"/>
              <a:ext cx="1899138" cy="12191695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823926DB-76C8-474A-B5FB-F43C59E33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143758" y="-1037574"/>
              <a:ext cx="1904176" cy="12191695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C1F5347-E00A-4E12-AC11-18E0B1AF2D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247015" y="-1314429"/>
              <a:ext cx="1697663" cy="12191695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459C67DE-48B1-CE20-D788-D8D6F5B61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438" y="15204"/>
            <a:ext cx="9335958" cy="1344612"/>
          </a:xfrm>
        </p:spPr>
        <p:txBody>
          <a:bodyPr anchor="b">
            <a:normAutofit/>
          </a:bodyPr>
          <a:lstStyle/>
          <a:p>
            <a:r>
              <a:rPr lang="de-DE" sz="2900" dirty="0">
                <a:ea typeface="Meiryo"/>
              </a:rPr>
              <a:t>Stress factors on SOH_capacity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DD77784-376F-8331-2FEA-4AAFC1B5E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10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6C1E8EC-E63B-0FE7-83F2-556F1D6EE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Lukas, Twaice for Scoot-e</a:t>
            </a:r>
          </a:p>
        </p:txBody>
      </p:sp>
      <p:pic>
        <p:nvPicPr>
          <p:cNvPr id="11265" name="Picture 1">
            <a:extLst>
              <a:ext uri="{FF2B5EF4-FFF2-40B4-BE49-F238E27FC236}">
                <a16:creationId xmlns:a16="http://schemas.microsoft.com/office/drawing/2014/main" id="{399A92F4-59E0-AE8D-39A6-D094638D1B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3782" y="3802316"/>
            <a:ext cx="3661701" cy="2492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6" name="Picture 2">
            <a:extLst>
              <a:ext uri="{FF2B5EF4-FFF2-40B4-BE49-F238E27FC236}">
                <a16:creationId xmlns:a16="http://schemas.microsoft.com/office/drawing/2014/main" id="{AFD8A78D-C95E-4180-18CC-4A8B208184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3782" y="1215756"/>
            <a:ext cx="3661701" cy="2492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7" name="Picture 3">
            <a:extLst>
              <a:ext uri="{FF2B5EF4-FFF2-40B4-BE49-F238E27FC236}">
                <a16:creationId xmlns:a16="http://schemas.microsoft.com/office/drawing/2014/main" id="{08B86389-D1C3-01CC-1DC8-010A2AD124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9150" y="1208763"/>
            <a:ext cx="3661701" cy="2492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>
            <a:extLst>
              <a:ext uri="{FF2B5EF4-FFF2-40B4-BE49-F238E27FC236}">
                <a16:creationId xmlns:a16="http://schemas.microsoft.com/office/drawing/2014/main" id="{4F779E5C-5F33-55EB-FF1C-2007877FA5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9150" y="3802315"/>
            <a:ext cx="3661700" cy="2492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9" name="Picture 5">
            <a:extLst>
              <a:ext uri="{FF2B5EF4-FFF2-40B4-BE49-F238E27FC236}">
                <a16:creationId xmlns:a16="http://schemas.microsoft.com/office/drawing/2014/main" id="{06792DF5-D728-F053-CF82-1831B1F577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748" y="3802315"/>
            <a:ext cx="3659007" cy="2490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03DCDC9B-A660-A8A5-73DE-C4B6AB270DC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21142683"/>
              </p:ext>
            </p:extLst>
          </p:nvPr>
        </p:nvGraphicFramePr>
        <p:xfrm>
          <a:off x="145996" y="1215756"/>
          <a:ext cx="4501000" cy="2606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CE70AA6B-FA20-8172-D0EC-85ED8E1F4D4F}"/>
              </a:ext>
            </a:extLst>
          </p:cNvPr>
          <p:cNvSpPr txBox="1"/>
          <p:nvPr/>
        </p:nvSpPr>
        <p:spPr>
          <a:xfrm>
            <a:off x="9427999" y="615288"/>
            <a:ext cx="2020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Data here: </a:t>
            </a:r>
            <a:r>
              <a:rPr lang="en-DE" dirty="0">
                <a:hlinkClick r:id="rId8"/>
              </a:rPr>
              <a:t>LINK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4164912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7">
            <a:extLst>
              <a:ext uri="{FF2B5EF4-FFF2-40B4-BE49-F238E27FC236}">
                <a16:creationId xmlns:a16="http://schemas.microsoft.com/office/drawing/2014/main" id="{593B4D24-F4A8-4141-A20A-E0575D1996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26" name="Group 9">
            <a:extLst>
              <a:ext uri="{FF2B5EF4-FFF2-40B4-BE49-F238E27FC236}">
                <a16:creationId xmlns:a16="http://schemas.microsoft.com/office/drawing/2014/main" id="{6CCEEF8A-4A3A-4B35-AA57-D804767F5A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0"/>
            <a:ext cx="12191696" cy="6170490"/>
            <a:chOff x="-2" y="0"/>
            <a:chExt cx="12191696" cy="617049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5A741C2-AB82-4BF5-9324-5D0B56A3D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3167675" y="-3167677"/>
              <a:ext cx="5856341" cy="12191695"/>
            </a:xfrm>
            <a:custGeom>
              <a:avLst/>
              <a:gdLst>
                <a:gd name="connsiteX0" fmla="*/ 0 w 5856341"/>
                <a:gd name="connsiteY0" fmla="*/ 12191695 h 12191695"/>
                <a:gd name="connsiteX1" fmla="*/ 0 w 5856341"/>
                <a:gd name="connsiteY1" fmla="*/ 0 h 12191695"/>
                <a:gd name="connsiteX2" fmla="*/ 243849 w 5856341"/>
                <a:gd name="connsiteY2" fmla="*/ 0 h 12191695"/>
                <a:gd name="connsiteX3" fmla="*/ 505121 w 5856341"/>
                <a:gd name="connsiteY3" fmla="*/ 0 h 12191695"/>
                <a:gd name="connsiteX4" fmla="*/ 723207 w 5856341"/>
                <a:gd name="connsiteY4" fmla="*/ 0 h 12191695"/>
                <a:gd name="connsiteX5" fmla="*/ 755828 w 5856341"/>
                <a:gd name="connsiteY5" fmla="*/ 0 h 12191695"/>
                <a:gd name="connsiteX6" fmla="*/ 1411868 w 5856341"/>
                <a:gd name="connsiteY6" fmla="*/ 0 h 12191695"/>
                <a:gd name="connsiteX7" fmla="*/ 1421034 w 5856341"/>
                <a:gd name="connsiteY7" fmla="*/ 0 h 12191695"/>
                <a:gd name="connsiteX8" fmla="*/ 1515206 w 5856341"/>
                <a:gd name="connsiteY8" fmla="*/ 0 h 12191695"/>
                <a:gd name="connsiteX9" fmla="*/ 2636151 w 5856341"/>
                <a:gd name="connsiteY9" fmla="*/ 0 h 12191695"/>
                <a:gd name="connsiteX10" fmla="*/ 4637890 w 5856341"/>
                <a:gd name="connsiteY10" fmla="*/ 0 h 12191695"/>
                <a:gd name="connsiteX11" fmla="*/ 4654499 w 5856341"/>
                <a:gd name="connsiteY11" fmla="*/ 26661 h 12191695"/>
                <a:gd name="connsiteX12" fmla="*/ 5856341 w 5856341"/>
                <a:gd name="connsiteY12" fmla="*/ 6438338 h 12191695"/>
                <a:gd name="connsiteX13" fmla="*/ 4449211 w 5856341"/>
                <a:gd name="connsiteY13" fmla="*/ 11332719 h 12191695"/>
                <a:gd name="connsiteX14" fmla="*/ 4061349 w 5856341"/>
                <a:gd name="connsiteY14" fmla="*/ 12054097 h 12191695"/>
                <a:gd name="connsiteX15" fmla="*/ 3977450 w 5856341"/>
                <a:gd name="connsiteY15" fmla="*/ 12191695 h 12191695"/>
                <a:gd name="connsiteX16" fmla="*/ 2636151 w 5856341"/>
                <a:gd name="connsiteY16" fmla="*/ 12191695 h 12191695"/>
                <a:gd name="connsiteX17" fmla="*/ 1421034 w 5856341"/>
                <a:gd name="connsiteY17" fmla="*/ 12191695 h 12191695"/>
                <a:gd name="connsiteX18" fmla="*/ 1411868 w 5856341"/>
                <a:gd name="connsiteY18" fmla="*/ 12191695 h 12191695"/>
                <a:gd name="connsiteX19" fmla="*/ 1283685 w 5856341"/>
                <a:gd name="connsiteY19" fmla="*/ 12191695 h 12191695"/>
                <a:gd name="connsiteX20" fmla="*/ 755828 w 5856341"/>
                <a:gd name="connsiteY20" fmla="*/ 12191695 h 12191695"/>
                <a:gd name="connsiteX21" fmla="*/ 723207 w 5856341"/>
                <a:gd name="connsiteY21" fmla="*/ 12191695 h 12191695"/>
                <a:gd name="connsiteX22" fmla="*/ 505121 w 5856341"/>
                <a:gd name="connsiteY22" fmla="*/ 12191695 h 12191695"/>
                <a:gd name="connsiteX23" fmla="*/ 243849 w 5856341"/>
                <a:gd name="connsiteY23" fmla="*/ 12191695 h 12191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856341" h="12191695">
                  <a:moveTo>
                    <a:pt x="0" y="12191695"/>
                  </a:moveTo>
                  <a:lnTo>
                    <a:pt x="0" y="0"/>
                  </a:lnTo>
                  <a:lnTo>
                    <a:pt x="243849" y="0"/>
                  </a:lnTo>
                  <a:lnTo>
                    <a:pt x="505121" y="0"/>
                  </a:lnTo>
                  <a:lnTo>
                    <a:pt x="723207" y="0"/>
                  </a:lnTo>
                  <a:lnTo>
                    <a:pt x="755828" y="0"/>
                  </a:lnTo>
                  <a:lnTo>
                    <a:pt x="1411868" y="0"/>
                  </a:lnTo>
                  <a:lnTo>
                    <a:pt x="1421034" y="0"/>
                  </a:lnTo>
                  <a:lnTo>
                    <a:pt x="1515206" y="0"/>
                  </a:lnTo>
                  <a:lnTo>
                    <a:pt x="2636151" y="0"/>
                  </a:lnTo>
                  <a:lnTo>
                    <a:pt x="4637890" y="0"/>
                  </a:lnTo>
                  <a:lnTo>
                    <a:pt x="4654499" y="26661"/>
                  </a:lnTo>
                  <a:cubicBezTo>
                    <a:pt x="5425621" y="1341551"/>
                    <a:pt x="5856341" y="3721137"/>
                    <a:pt x="5856341" y="6438338"/>
                  </a:cubicBezTo>
                  <a:cubicBezTo>
                    <a:pt x="5856341" y="8833790"/>
                    <a:pt x="5159120" y="9960353"/>
                    <a:pt x="4449211" y="11332719"/>
                  </a:cubicBezTo>
                  <a:cubicBezTo>
                    <a:pt x="4319934" y="11582638"/>
                    <a:pt x="4191839" y="11827452"/>
                    <a:pt x="4061349" y="12054097"/>
                  </a:cubicBezTo>
                  <a:lnTo>
                    <a:pt x="3977450" y="12191695"/>
                  </a:lnTo>
                  <a:lnTo>
                    <a:pt x="2636151" y="12191695"/>
                  </a:lnTo>
                  <a:lnTo>
                    <a:pt x="1421034" y="12191695"/>
                  </a:lnTo>
                  <a:lnTo>
                    <a:pt x="1411868" y="12191695"/>
                  </a:lnTo>
                  <a:lnTo>
                    <a:pt x="1283685" y="12191695"/>
                  </a:lnTo>
                  <a:lnTo>
                    <a:pt x="755828" y="12191695"/>
                  </a:lnTo>
                  <a:lnTo>
                    <a:pt x="723207" y="12191695"/>
                  </a:lnTo>
                  <a:lnTo>
                    <a:pt x="505121" y="12191695"/>
                  </a:lnTo>
                  <a:lnTo>
                    <a:pt x="243849" y="12191695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DCD46807-BF17-4E5D-90A8-A062604C0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146277" y="-874927"/>
              <a:ext cx="1899138" cy="12191695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823926DB-76C8-474A-B5FB-F43C59E33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143758" y="-1037574"/>
              <a:ext cx="1904176" cy="12191695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C1F5347-E00A-4E12-AC11-18E0B1AF2D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247015" y="-1314429"/>
              <a:ext cx="1697663" cy="12191695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459C67DE-48B1-CE20-D788-D8D6F5B61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438" y="15204"/>
            <a:ext cx="9335958" cy="1344612"/>
          </a:xfrm>
        </p:spPr>
        <p:txBody>
          <a:bodyPr anchor="b">
            <a:normAutofit/>
          </a:bodyPr>
          <a:lstStyle/>
          <a:p>
            <a:r>
              <a:rPr lang="de-DE" dirty="0">
                <a:ea typeface="Meiryo"/>
              </a:rPr>
              <a:t>Key take-aways: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DD77784-376F-8331-2FEA-4AAFC1B5E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 algn="l"/>
              <a:t>2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6C1E8EC-E63B-0FE7-83F2-556F1D6EE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Lukas, Twaice for Scoot-e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210215-6A66-10B3-5291-15E0DD4A4326}"/>
              </a:ext>
            </a:extLst>
          </p:cNvPr>
          <p:cNvSpPr txBox="1"/>
          <p:nvPr/>
        </p:nvSpPr>
        <p:spPr>
          <a:xfrm>
            <a:off x="742352" y="1533414"/>
            <a:ext cx="10578791" cy="3347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DE" dirty="0"/>
              <a:t>Test temperature shows 2x higher influence on capacity retention compared to mean SOC and DOD at warranty life througput.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DE" dirty="0"/>
              <a:t>C-rates show only marginal influence on capacity retention.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DE" dirty="0"/>
              <a:t>DOD and temperature show strongest influence on capacity decay rate at early life throughput.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DE" dirty="0"/>
              <a:t>2 subsequent projects identified to de-risk cell degradation due to temperature and DOD. </a:t>
            </a:r>
          </a:p>
        </p:txBody>
      </p:sp>
    </p:spTree>
    <p:extLst>
      <p:ext uri="{BB962C8B-B14F-4D97-AF65-F5344CB8AC3E}">
        <p14:creationId xmlns:p14="http://schemas.microsoft.com/office/powerpoint/2010/main" val="227142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7">
            <a:extLst>
              <a:ext uri="{FF2B5EF4-FFF2-40B4-BE49-F238E27FC236}">
                <a16:creationId xmlns:a16="http://schemas.microsoft.com/office/drawing/2014/main" id="{593B4D24-F4A8-4141-A20A-E0575D1996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26" name="Group 9">
            <a:extLst>
              <a:ext uri="{FF2B5EF4-FFF2-40B4-BE49-F238E27FC236}">
                <a16:creationId xmlns:a16="http://schemas.microsoft.com/office/drawing/2014/main" id="{6CCEEF8A-4A3A-4B35-AA57-D804767F5A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0"/>
            <a:ext cx="12191696" cy="6170490"/>
            <a:chOff x="-2" y="0"/>
            <a:chExt cx="12191696" cy="617049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5A741C2-AB82-4BF5-9324-5D0B56A3D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3167675" y="-3167677"/>
              <a:ext cx="5856341" cy="12191695"/>
            </a:xfrm>
            <a:custGeom>
              <a:avLst/>
              <a:gdLst>
                <a:gd name="connsiteX0" fmla="*/ 0 w 5856341"/>
                <a:gd name="connsiteY0" fmla="*/ 12191695 h 12191695"/>
                <a:gd name="connsiteX1" fmla="*/ 0 w 5856341"/>
                <a:gd name="connsiteY1" fmla="*/ 0 h 12191695"/>
                <a:gd name="connsiteX2" fmla="*/ 243849 w 5856341"/>
                <a:gd name="connsiteY2" fmla="*/ 0 h 12191695"/>
                <a:gd name="connsiteX3" fmla="*/ 505121 w 5856341"/>
                <a:gd name="connsiteY3" fmla="*/ 0 h 12191695"/>
                <a:gd name="connsiteX4" fmla="*/ 723207 w 5856341"/>
                <a:gd name="connsiteY4" fmla="*/ 0 h 12191695"/>
                <a:gd name="connsiteX5" fmla="*/ 755828 w 5856341"/>
                <a:gd name="connsiteY5" fmla="*/ 0 h 12191695"/>
                <a:gd name="connsiteX6" fmla="*/ 1411868 w 5856341"/>
                <a:gd name="connsiteY6" fmla="*/ 0 h 12191695"/>
                <a:gd name="connsiteX7" fmla="*/ 1421034 w 5856341"/>
                <a:gd name="connsiteY7" fmla="*/ 0 h 12191695"/>
                <a:gd name="connsiteX8" fmla="*/ 1515206 w 5856341"/>
                <a:gd name="connsiteY8" fmla="*/ 0 h 12191695"/>
                <a:gd name="connsiteX9" fmla="*/ 2636151 w 5856341"/>
                <a:gd name="connsiteY9" fmla="*/ 0 h 12191695"/>
                <a:gd name="connsiteX10" fmla="*/ 4637890 w 5856341"/>
                <a:gd name="connsiteY10" fmla="*/ 0 h 12191695"/>
                <a:gd name="connsiteX11" fmla="*/ 4654499 w 5856341"/>
                <a:gd name="connsiteY11" fmla="*/ 26661 h 12191695"/>
                <a:gd name="connsiteX12" fmla="*/ 5856341 w 5856341"/>
                <a:gd name="connsiteY12" fmla="*/ 6438338 h 12191695"/>
                <a:gd name="connsiteX13" fmla="*/ 4449211 w 5856341"/>
                <a:gd name="connsiteY13" fmla="*/ 11332719 h 12191695"/>
                <a:gd name="connsiteX14" fmla="*/ 4061349 w 5856341"/>
                <a:gd name="connsiteY14" fmla="*/ 12054097 h 12191695"/>
                <a:gd name="connsiteX15" fmla="*/ 3977450 w 5856341"/>
                <a:gd name="connsiteY15" fmla="*/ 12191695 h 12191695"/>
                <a:gd name="connsiteX16" fmla="*/ 2636151 w 5856341"/>
                <a:gd name="connsiteY16" fmla="*/ 12191695 h 12191695"/>
                <a:gd name="connsiteX17" fmla="*/ 1421034 w 5856341"/>
                <a:gd name="connsiteY17" fmla="*/ 12191695 h 12191695"/>
                <a:gd name="connsiteX18" fmla="*/ 1411868 w 5856341"/>
                <a:gd name="connsiteY18" fmla="*/ 12191695 h 12191695"/>
                <a:gd name="connsiteX19" fmla="*/ 1283685 w 5856341"/>
                <a:gd name="connsiteY19" fmla="*/ 12191695 h 12191695"/>
                <a:gd name="connsiteX20" fmla="*/ 755828 w 5856341"/>
                <a:gd name="connsiteY20" fmla="*/ 12191695 h 12191695"/>
                <a:gd name="connsiteX21" fmla="*/ 723207 w 5856341"/>
                <a:gd name="connsiteY21" fmla="*/ 12191695 h 12191695"/>
                <a:gd name="connsiteX22" fmla="*/ 505121 w 5856341"/>
                <a:gd name="connsiteY22" fmla="*/ 12191695 h 12191695"/>
                <a:gd name="connsiteX23" fmla="*/ 243849 w 5856341"/>
                <a:gd name="connsiteY23" fmla="*/ 12191695 h 12191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856341" h="12191695">
                  <a:moveTo>
                    <a:pt x="0" y="12191695"/>
                  </a:moveTo>
                  <a:lnTo>
                    <a:pt x="0" y="0"/>
                  </a:lnTo>
                  <a:lnTo>
                    <a:pt x="243849" y="0"/>
                  </a:lnTo>
                  <a:lnTo>
                    <a:pt x="505121" y="0"/>
                  </a:lnTo>
                  <a:lnTo>
                    <a:pt x="723207" y="0"/>
                  </a:lnTo>
                  <a:lnTo>
                    <a:pt x="755828" y="0"/>
                  </a:lnTo>
                  <a:lnTo>
                    <a:pt x="1411868" y="0"/>
                  </a:lnTo>
                  <a:lnTo>
                    <a:pt x="1421034" y="0"/>
                  </a:lnTo>
                  <a:lnTo>
                    <a:pt x="1515206" y="0"/>
                  </a:lnTo>
                  <a:lnTo>
                    <a:pt x="2636151" y="0"/>
                  </a:lnTo>
                  <a:lnTo>
                    <a:pt x="4637890" y="0"/>
                  </a:lnTo>
                  <a:lnTo>
                    <a:pt x="4654499" y="26661"/>
                  </a:lnTo>
                  <a:cubicBezTo>
                    <a:pt x="5425621" y="1341551"/>
                    <a:pt x="5856341" y="3721137"/>
                    <a:pt x="5856341" y="6438338"/>
                  </a:cubicBezTo>
                  <a:cubicBezTo>
                    <a:pt x="5856341" y="8833790"/>
                    <a:pt x="5159120" y="9960353"/>
                    <a:pt x="4449211" y="11332719"/>
                  </a:cubicBezTo>
                  <a:cubicBezTo>
                    <a:pt x="4319934" y="11582638"/>
                    <a:pt x="4191839" y="11827452"/>
                    <a:pt x="4061349" y="12054097"/>
                  </a:cubicBezTo>
                  <a:lnTo>
                    <a:pt x="3977450" y="12191695"/>
                  </a:lnTo>
                  <a:lnTo>
                    <a:pt x="2636151" y="12191695"/>
                  </a:lnTo>
                  <a:lnTo>
                    <a:pt x="1421034" y="12191695"/>
                  </a:lnTo>
                  <a:lnTo>
                    <a:pt x="1411868" y="12191695"/>
                  </a:lnTo>
                  <a:lnTo>
                    <a:pt x="1283685" y="12191695"/>
                  </a:lnTo>
                  <a:lnTo>
                    <a:pt x="755828" y="12191695"/>
                  </a:lnTo>
                  <a:lnTo>
                    <a:pt x="723207" y="12191695"/>
                  </a:lnTo>
                  <a:lnTo>
                    <a:pt x="505121" y="12191695"/>
                  </a:lnTo>
                  <a:lnTo>
                    <a:pt x="243849" y="12191695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DCD46807-BF17-4E5D-90A8-A062604C0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146277" y="-874927"/>
              <a:ext cx="1899138" cy="12191695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823926DB-76C8-474A-B5FB-F43C59E33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143758" y="-1037574"/>
              <a:ext cx="1904176" cy="12191695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C1F5347-E00A-4E12-AC11-18E0B1AF2D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247015" y="-1314429"/>
              <a:ext cx="1697663" cy="12191695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459C67DE-48B1-CE20-D788-D8D6F5B61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437" y="15204"/>
            <a:ext cx="11215093" cy="1344612"/>
          </a:xfrm>
        </p:spPr>
        <p:txBody>
          <a:bodyPr anchor="b">
            <a:normAutofit fontScale="90000"/>
          </a:bodyPr>
          <a:lstStyle/>
          <a:p>
            <a:r>
              <a:rPr lang="de-DE" dirty="0">
                <a:ea typeface="Meiryo"/>
              </a:rPr>
              <a:t>Correlation of capacity retention at 1500whwh and ist stress factors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DD77784-376F-8331-2FEA-4AAFC1B5E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3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6C1E8EC-E63B-0FE7-83F2-556F1D6EE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Lukas, Twaice for Scoot-e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B14594-0AC8-CF8E-2D0D-E0C4674A85AE}"/>
              </a:ext>
            </a:extLst>
          </p:cNvPr>
          <p:cNvSpPr txBox="1"/>
          <p:nvPr/>
        </p:nvSpPr>
        <p:spPr>
          <a:xfrm>
            <a:off x="7173126" y="5733102"/>
            <a:ext cx="50185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100" dirty="0"/>
              <a:t>*SOH_capacity @1500 fce was extrapolated for cell 1,10 12,14</a:t>
            </a: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03DCDC9B-A660-A8A5-73DE-C4B6AB270DC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50266473"/>
              </p:ext>
            </p:extLst>
          </p:nvPr>
        </p:nvGraphicFramePr>
        <p:xfrm>
          <a:off x="135649" y="1692484"/>
          <a:ext cx="5821014" cy="35658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5" name="Right Arrow 14">
            <a:extLst>
              <a:ext uri="{FF2B5EF4-FFF2-40B4-BE49-F238E27FC236}">
                <a16:creationId xmlns:a16="http://schemas.microsoft.com/office/drawing/2014/main" id="{B04244F6-5D9F-C00C-027F-7BBF1E7FD288}"/>
              </a:ext>
            </a:extLst>
          </p:cNvPr>
          <p:cNvSpPr/>
          <p:nvPr/>
        </p:nvSpPr>
        <p:spPr>
          <a:xfrm>
            <a:off x="6092007" y="3245077"/>
            <a:ext cx="722812" cy="3707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3DCE4C0-C7FB-652E-1899-47E07C888CE4}"/>
              </a:ext>
            </a:extLst>
          </p:cNvPr>
          <p:cNvSpPr txBox="1"/>
          <p:nvPr/>
        </p:nvSpPr>
        <p:spPr>
          <a:xfrm>
            <a:off x="6814819" y="3279653"/>
            <a:ext cx="4602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Focus on: </a:t>
            </a:r>
            <a:r>
              <a:rPr lang="en-DE" u="sng" dirty="0"/>
              <a:t>Temperature</a:t>
            </a:r>
          </a:p>
        </p:txBody>
      </p:sp>
    </p:spTree>
    <p:extLst>
      <p:ext uri="{BB962C8B-B14F-4D97-AF65-F5344CB8AC3E}">
        <p14:creationId xmlns:p14="http://schemas.microsoft.com/office/powerpoint/2010/main" val="1702607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7">
            <a:extLst>
              <a:ext uri="{FF2B5EF4-FFF2-40B4-BE49-F238E27FC236}">
                <a16:creationId xmlns:a16="http://schemas.microsoft.com/office/drawing/2014/main" id="{593B4D24-F4A8-4141-A20A-E0575D1996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26" name="Group 9">
            <a:extLst>
              <a:ext uri="{FF2B5EF4-FFF2-40B4-BE49-F238E27FC236}">
                <a16:creationId xmlns:a16="http://schemas.microsoft.com/office/drawing/2014/main" id="{6CCEEF8A-4A3A-4B35-AA57-D804767F5A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0"/>
            <a:ext cx="12191696" cy="6170490"/>
            <a:chOff x="-2" y="0"/>
            <a:chExt cx="12191696" cy="617049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5A741C2-AB82-4BF5-9324-5D0B56A3D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3167675" y="-3167677"/>
              <a:ext cx="5856341" cy="12191695"/>
            </a:xfrm>
            <a:custGeom>
              <a:avLst/>
              <a:gdLst>
                <a:gd name="connsiteX0" fmla="*/ 0 w 5856341"/>
                <a:gd name="connsiteY0" fmla="*/ 12191695 h 12191695"/>
                <a:gd name="connsiteX1" fmla="*/ 0 w 5856341"/>
                <a:gd name="connsiteY1" fmla="*/ 0 h 12191695"/>
                <a:gd name="connsiteX2" fmla="*/ 243849 w 5856341"/>
                <a:gd name="connsiteY2" fmla="*/ 0 h 12191695"/>
                <a:gd name="connsiteX3" fmla="*/ 505121 w 5856341"/>
                <a:gd name="connsiteY3" fmla="*/ 0 h 12191695"/>
                <a:gd name="connsiteX4" fmla="*/ 723207 w 5856341"/>
                <a:gd name="connsiteY4" fmla="*/ 0 h 12191695"/>
                <a:gd name="connsiteX5" fmla="*/ 755828 w 5856341"/>
                <a:gd name="connsiteY5" fmla="*/ 0 h 12191695"/>
                <a:gd name="connsiteX6" fmla="*/ 1411868 w 5856341"/>
                <a:gd name="connsiteY6" fmla="*/ 0 h 12191695"/>
                <a:gd name="connsiteX7" fmla="*/ 1421034 w 5856341"/>
                <a:gd name="connsiteY7" fmla="*/ 0 h 12191695"/>
                <a:gd name="connsiteX8" fmla="*/ 1515206 w 5856341"/>
                <a:gd name="connsiteY8" fmla="*/ 0 h 12191695"/>
                <a:gd name="connsiteX9" fmla="*/ 2636151 w 5856341"/>
                <a:gd name="connsiteY9" fmla="*/ 0 h 12191695"/>
                <a:gd name="connsiteX10" fmla="*/ 4637890 w 5856341"/>
                <a:gd name="connsiteY10" fmla="*/ 0 h 12191695"/>
                <a:gd name="connsiteX11" fmla="*/ 4654499 w 5856341"/>
                <a:gd name="connsiteY11" fmla="*/ 26661 h 12191695"/>
                <a:gd name="connsiteX12" fmla="*/ 5856341 w 5856341"/>
                <a:gd name="connsiteY12" fmla="*/ 6438338 h 12191695"/>
                <a:gd name="connsiteX13" fmla="*/ 4449211 w 5856341"/>
                <a:gd name="connsiteY13" fmla="*/ 11332719 h 12191695"/>
                <a:gd name="connsiteX14" fmla="*/ 4061349 w 5856341"/>
                <a:gd name="connsiteY14" fmla="*/ 12054097 h 12191695"/>
                <a:gd name="connsiteX15" fmla="*/ 3977450 w 5856341"/>
                <a:gd name="connsiteY15" fmla="*/ 12191695 h 12191695"/>
                <a:gd name="connsiteX16" fmla="*/ 2636151 w 5856341"/>
                <a:gd name="connsiteY16" fmla="*/ 12191695 h 12191695"/>
                <a:gd name="connsiteX17" fmla="*/ 1421034 w 5856341"/>
                <a:gd name="connsiteY17" fmla="*/ 12191695 h 12191695"/>
                <a:gd name="connsiteX18" fmla="*/ 1411868 w 5856341"/>
                <a:gd name="connsiteY18" fmla="*/ 12191695 h 12191695"/>
                <a:gd name="connsiteX19" fmla="*/ 1283685 w 5856341"/>
                <a:gd name="connsiteY19" fmla="*/ 12191695 h 12191695"/>
                <a:gd name="connsiteX20" fmla="*/ 755828 w 5856341"/>
                <a:gd name="connsiteY20" fmla="*/ 12191695 h 12191695"/>
                <a:gd name="connsiteX21" fmla="*/ 723207 w 5856341"/>
                <a:gd name="connsiteY21" fmla="*/ 12191695 h 12191695"/>
                <a:gd name="connsiteX22" fmla="*/ 505121 w 5856341"/>
                <a:gd name="connsiteY22" fmla="*/ 12191695 h 12191695"/>
                <a:gd name="connsiteX23" fmla="*/ 243849 w 5856341"/>
                <a:gd name="connsiteY23" fmla="*/ 12191695 h 12191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856341" h="12191695">
                  <a:moveTo>
                    <a:pt x="0" y="12191695"/>
                  </a:moveTo>
                  <a:lnTo>
                    <a:pt x="0" y="0"/>
                  </a:lnTo>
                  <a:lnTo>
                    <a:pt x="243849" y="0"/>
                  </a:lnTo>
                  <a:lnTo>
                    <a:pt x="505121" y="0"/>
                  </a:lnTo>
                  <a:lnTo>
                    <a:pt x="723207" y="0"/>
                  </a:lnTo>
                  <a:lnTo>
                    <a:pt x="755828" y="0"/>
                  </a:lnTo>
                  <a:lnTo>
                    <a:pt x="1411868" y="0"/>
                  </a:lnTo>
                  <a:lnTo>
                    <a:pt x="1421034" y="0"/>
                  </a:lnTo>
                  <a:lnTo>
                    <a:pt x="1515206" y="0"/>
                  </a:lnTo>
                  <a:lnTo>
                    <a:pt x="2636151" y="0"/>
                  </a:lnTo>
                  <a:lnTo>
                    <a:pt x="4637890" y="0"/>
                  </a:lnTo>
                  <a:lnTo>
                    <a:pt x="4654499" y="26661"/>
                  </a:lnTo>
                  <a:cubicBezTo>
                    <a:pt x="5425621" y="1341551"/>
                    <a:pt x="5856341" y="3721137"/>
                    <a:pt x="5856341" y="6438338"/>
                  </a:cubicBezTo>
                  <a:cubicBezTo>
                    <a:pt x="5856341" y="8833790"/>
                    <a:pt x="5159120" y="9960353"/>
                    <a:pt x="4449211" y="11332719"/>
                  </a:cubicBezTo>
                  <a:cubicBezTo>
                    <a:pt x="4319934" y="11582638"/>
                    <a:pt x="4191839" y="11827452"/>
                    <a:pt x="4061349" y="12054097"/>
                  </a:cubicBezTo>
                  <a:lnTo>
                    <a:pt x="3977450" y="12191695"/>
                  </a:lnTo>
                  <a:lnTo>
                    <a:pt x="2636151" y="12191695"/>
                  </a:lnTo>
                  <a:lnTo>
                    <a:pt x="1421034" y="12191695"/>
                  </a:lnTo>
                  <a:lnTo>
                    <a:pt x="1411868" y="12191695"/>
                  </a:lnTo>
                  <a:lnTo>
                    <a:pt x="1283685" y="12191695"/>
                  </a:lnTo>
                  <a:lnTo>
                    <a:pt x="755828" y="12191695"/>
                  </a:lnTo>
                  <a:lnTo>
                    <a:pt x="723207" y="12191695"/>
                  </a:lnTo>
                  <a:lnTo>
                    <a:pt x="505121" y="12191695"/>
                  </a:lnTo>
                  <a:lnTo>
                    <a:pt x="243849" y="12191695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DCD46807-BF17-4E5D-90A8-A062604C0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146277" y="-874927"/>
              <a:ext cx="1899138" cy="12191695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823926DB-76C8-474A-B5FB-F43C59E33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143758" y="-1037574"/>
              <a:ext cx="1904176" cy="12191695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C1F5347-E00A-4E12-AC11-18E0B1AF2D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247015" y="-1314429"/>
              <a:ext cx="1697663" cy="12191695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459C67DE-48B1-CE20-D788-D8D6F5B61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438" y="15204"/>
            <a:ext cx="11018544" cy="1344612"/>
          </a:xfrm>
        </p:spPr>
        <p:txBody>
          <a:bodyPr anchor="b">
            <a:normAutofit/>
          </a:bodyPr>
          <a:lstStyle/>
          <a:p>
            <a:r>
              <a:rPr lang="de-DE" sz="2900" dirty="0">
                <a:ea typeface="Meiryo"/>
              </a:rPr>
              <a:t>40°C results show lowest capacity retention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DD77784-376F-8331-2FEA-4AAFC1B5E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4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6C1E8EC-E63B-0FE7-83F2-556F1D6EE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Lukas, Twaice for Scoot-e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B03DEAD2-9C59-B6DD-F482-96E7E97A5C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9507" y="1420902"/>
            <a:ext cx="7772400" cy="399480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935939C3-7EAF-605B-1556-4A9A338505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8623" y="4692698"/>
            <a:ext cx="5975258" cy="37301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CF48034-AC6D-1DAB-27E8-995D73584CCA}"/>
              </a:ext>
            </a:extLst>
          </p:cNvPr>
          <p:cNvSpPr/>
          <p:nvPr/>
        </p:nvSpPr>
        <p:spPr>
          <a:xfrm>
            <a:off x="8551783" y="3686833"/>
            <a:ext cx="1512026" cy="16539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D39F15B-075F-2965-4AF7-793933417405}"/>
              </a:ext>
            </a:extLst>
          </p:cNvPr>
          <p:cNvSpPr txBox="1"/>
          <p:nvPr/>
        </p:nvSpPr>
        <p:spPr>
          <a:xfrm>
            <a:off x="6371483" y="4004458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400" dirty="0">
                <a:solidFill>
                  <a:srgbClr val="FF0000"/>
                </a:solidFill>
              </a:rPr>
              <a:t>T40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D456609-B8E0-9BD5-2A40-F701C7021255}"/>
              </a:ext>
            </a:extLst>
          </p:cNvPr>
          <p:cNvSpPr txBox="1"/>
          <p:nvPr/>
        </p:nvSpPr>
        <p:spPr>
          <a:xfrm>
            <a:off x="7064715" y="4354378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400" dirty="0">
                <a:solidFill>
                  <a:srgbClr val="FF0000"/>
                </a:solidFill>
              </a:rPr>
              <a:t>T40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69BC919-0BF9-E0A8-1AA4-E2CC812B4C7F}"/>
              </a:ext>
            </a:extLst>
          </p:cNvPr>
          <p:cNvSpPr txBox="1"/>
          <p:nvPr/>
        </p:nvSpPr>
        <p:spPr>
          <a:xfrm>
            <a:off x="7671800" y="3189286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400" dirty="0">
                <a:solidFill>
                  <a:srgbClr val="FF0000"/>
                </a:solidFill>
              </a:rPr>
              <a:t>T10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C3C53D1-2ED4-4015-FCE1-5A53628ACE39}"/>
              </a:ext>
            </a:extLst>
          </p:cNvPr>
          <p:cNvSpPr txBox="1"/>
          <p:nvPr/>
        </p:nvSpPr>
        <p:spPr>
          <a:xfrm>
            <a:off x="7665323" y="3476091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400" dirty="0">
                <a:solidFill>
                  <a:srgbClr val="FF0000"/>
                </a:solidFill>
              </a:rPr>
              <a:t>T10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A75BF7F-4057-7445-9646-9E9EA609AB68}"/>
              </a:ext>
            </a:extLst>
          </p:cNvPr>
          <p:cNvSpPr txBox="1"/>
          <p:nvPr/>
        </p:nvSpPr>
        <p:spPr>
          <a:xfrm>
            <a:off x="7169281" y="2925413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400" dirty="0">
                <a:solidFill>
                  <a:srgbClr val="FF0000"/>
                </a:solidFill>
              </a:rPr>
              <a:t>T25</a:t>
            </a:r>
          </a:p>
        </p:txBody>
      </p:sp>
    </p:spTree>
    <p:extLst>
      <p:ext uri="{BB962C8B-B14F-4D97-AF65-F5344CB8AC3E}">
        <p14:creationId xmlns:p14="http://schemas.microsoft.com/office/powerpoint/2010/main" val="1488207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7">
            <a:extLst>
              <a:ext uri="{FF2B5EF4-FFF2-40B4-BE49-F238E27FC236}">
                <a16:creationId xmlns:a16="http://schemas.microsoft.com/office/drawing/2014/main" id="{593B4D24-F4A8-4141-A20A-E0575D1996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26" name="Group 9">
            <a:extLst>
              <a:ext uri="{FF2B5EF4-FFF2-40B4-BE49-F238E27FC236}">
                <a16:creationId xmlns:a16="http://schemas.microsoft.com/office/drawing/2014/main" id="{6CCEEF8A-4A3A-4B35-AA57-D804767F5A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0"/>
            <a:ext cx="12191696" cy="6170490"/>
            <a:chOff x="-2" y="0"/>
            <a:chExt cx="12191696" cy="617049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5A741C2-AB82-4BF5-9324-5D0B56A3D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3167675" y="-3167677"/>
              <a:ext cx="5856341" cy="12191695"/>
            </a:xfrm>
            <a:custGeom>
              <a:avLst/>
              <a:gdLst>
                <a:gd name="connsiteX0" fmla="*/ 0 w 5856341"/>
                <a:gd name="connsiteY0" fmla="*/ 12191695 h 12191695"/>
                <a:gd name="connsiteX1" fmla="*/ 0 w 5856341"/>
                <a:gd name="connsiteY1" fmla="*/ 0 h 12191695"/>
                <a:gd name="connsiteX2" fmla="*/ 243849 w 5856341"/>
                <a:gd name="connsiteY2" fmla="*/ 0 h 12191695"/>
                <a:gd name="connsiteX3" fmla="*/ 505121 w 5856341"/>
                <a:gd name="connsiteY3" fmla="*/ 0 h 12191695"/>
                <a:gd name="connsiteX4" fmla="*/ 723207 w 5856341"/>
                <a:gd name="connsiteY4" fmla="*/ 0 h 12191695"/>
                <a:gd name="connsiteX5" fmla="*/ 755828 w 5856341"/>
                <a:gd name="connsiteY5" fmla="*/ 0 h 12191695"/>
                <a:gd name="connsiteX6" fmla="*/ 1411868 w 5856341"/>
                <a:gd name="connsiteY6" fmla="*/ 0 h 12191695"/>
                <a:gd name="connsiteX7" fmla="*/ 1421034 w 5856341"/>
                <a:gd name="connsiteY7" fmla="*/ 0 h 12191695"/>
                <a:gd name="connsiteX8" fmla="*/ 1515206 w 5856341"/>
                <a:gd name="connsiteY8" fmla="*/ 0 h 12191695"/>
                <a:gd name="connsiteX9" fmla="*/ 2636151 w 5856341"/>
                <a:gd name="connsiteY9" fmla="*/ 0 h 12191695"/>
                <a:gd name="connsiteX10" fmla="*/ 4637890 w 5856341"/>
                <a:gd name="connsiteY10" fmla="*/ 0 h 12191695"/>
                <a:gd name="connsiteX11" fmla="*/ 4654499 w 5856341"/>
                <a:gd name="connsiteY11" fmla="*/ 26661 h 12191695"/>
                <a:gd name="connsiteX12" fmla="*/ 5856341 w 5856341"/>
                <a:gd name="connsiteY12" fmla="*/ 6438338 h 12191695"/>
                <a:gd name="connsiteX13" fmla="*/ 4449211 w 5856341"/>
                <a:gd name="connsiteY13" fmla="*/ 11332719 h 12191695"/>
                <a:gd name="connsiteX14" fmla="*/ 4061349 w 5856341"/>
                <a:gd name="connsiteY14" fmla="*/ 12054097 h 12191695"/>
                <a:gd name="connsiteX15" fmla="*/ 3977450 w 5856341"/>
                <a:gd name="connsiteY15" fmla="*/ 12191695 h 12191695"/>
                <a:gd name="connsiteX16" fmla="*/ 2636151 w 5856341"/>
                <a:gd name="connsiteY16" fmla="*/ 12191695 h 12191695"/>
                <a:gd name="connsiteX17" fmla="*/ 1421034 w 5856341"/>
                <a:gd name="connsiteY17" fmla="*/ 12191695 h 12191695"/>
                <a:gd name="connsiteX18" fmla="*/ 1411868 w 5856341"/>
                <a:gd name="connsiteY18" fmla="*/ 12191695 h 12191695"/>
                <a:gd name="connsiteX19" fmla="*/ 1283685 w 5856341"/>
                <a:gd name="connsiteY19" fmla="*/ 12191695 h 12191695"/>
                <a:gd name="connsiteX20" fmla="*/ 755828 w 5856341"/>
                <a:gd name="connsiteY20" fmla="*/ 12191695 h 12191695"/>
                <a:gd name="connsiteX21" fmla="*/ 723207 w 5856341"/>
                <a:gd name="connsiteY21" fmla="*/ 12191695 h 12191695"/>
                <a:gd name="connsiteX22" fmla="*/ 505121 w 5856341"/>
                <a:gd name="connsiteY22" fmla="*/ 12191695 h 12191695"/>
                <a:gd name="connsiteX23" fmla="*/ 243849 w 5856341"/>
                <a:gd name="connsiteY23" fmla="*/ 12191695 h 12191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856341" h="12191695">
                  <a:moveTo>
                    <a:pt x="0" y="12191695"/>
                  </a:moveTo>
                  <a:lnTo>
                    <a:pt x="0" y="0"/>
                  </a:lnTo>
                  <a:lnTo>
                    <a:pt x="243849" y="0"/>
                  </a:lnTo>
                  <a:lnTo>
                    <a:pt x="505121" y="0"/>
                  </a:lnTo>
                  <a:lnTo>
                    <a:pt x="723207" y="0"/>
                  </a:lnTo>
                  <a:lnTo>
                    <a:pt x="755828" y="0"/>
                  </a:lnTo>
                  <a:lnTo>
                    <a:pt x="1411868" y="0"/>
                  </a:lnTo>
                  <a:lnTo>
                    <a:pt x="1421034" y="0"/>
                  </a:lnTo>
                  <a:lnTo>
                    <a:pt x="1515206" y="0"/>
                  </a:lnTo>
                  <a:lnTo>
                    <a:pt x="2636151" y="0"/>
                  </a:lnTo>
                  <a:lnTo>
                    <a:pt x="4637890" y="0"/>
                  </a:lnTo>
                  <a:lnTo>
                    <a:pt x="4654499" y="26661"/>
                  </a:lnTo>
                  <a:cubicBezTo>
                    <a:pt x="5425621" y="1341551"/>
                    <a:pt x="5856341" y="3721137"/>
                    <a:pt x="5856341" y="6438338"/>
                  </a:cubicBezTo>
                  <a:cubicBezTo>
                    <a:pt x="5856341" y="8833790"/>
                    <a:pt x="5159120" y="9960353"/>
                    <a:pt x="4449211" y="11332719"/>
                  </a:cubicBezTo>
                  <a:cubicBezTo>
                    <a:pt x="4319934" y="11582638"/>
                    <a:pt x="4191839" y="11827452"/>
                    <a:pt x="4061349" y="12054097"/>
                  </a:cubicBezTo>
                  <a:lnTo>
                    <a:pt x="3977450" y="12191695"/>
                  </a:lnTo>
                  <a:lnTo>
                    <a:pt x="2636151" y="12191695"/>
                  </a:lnTo>
                  <a:lnTo>
                    <a:pt x="1421034" y="12191695"/>
                  </a:lnTo>
                  <a:lnTo>
                    <a:pt x="1411868" y="12191695"/>
                  </a:lnTo>
                  <a:lnTo>
                    <a:pt x="1283685" y="12191695"/>
                  </a:lnTo>
                  <a:lnTo>
                    <a:pt x="755828" y="12191695"/>
                  </a:lnTo>
                  <a:lnTo>
                    <a:pt x="723207" y="12191695"/>
                  </a:lnTo>
                  <a:lnTo>
                    <a:pt x="505121" y="12191695"/>
                  </a:lnTo>
                  <a:lnTo>
                    <a:pt x="243849" y="12191695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DCD46807-BF17-4E5D-90A8-A062604C0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146277" y="-874927"/>
              <a:ext cx="1899138" cy="12191695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823926DB-76C8-474A-B5FB-F43C59E33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143758" y="-1037574"/>
              <a:ext cx="1904176" cy="12191695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C1F5347-E00A-4E12-AC11-18E0B1AF2D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247015" y="-1314429"/>
              <a:ext cx="1697663" cy="12191695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459C67DE-48B1-CE20-D788-D8D6F5B61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437" y="15204"/>
            <a:ext cx="11276053" cy="1344612"/>
          </a:xfrm>
        </p:spPr>
        <p:txBody>
          <a:bodyPr anchor="b">
            <a:normAutofit fontScale="90000"/>
          </a:bodyPr>
          <a:lstStyle/>
          <a:p>
            <a:r>
              <a:rPr lang="de-DE" dirty="0">
                <a:ea typeface="Meiryo"/>
              </a:rPr>
              <a:t>Correlation of capacity decay rate at 25 whwh and its stress factors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DD77784-376F-8331-2FEA-4AAFC1B5E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5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6C1E8EC-E63B-0FE7-83F2-556F1D6EE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Lukas, Twaice for Scoot-e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58181512-950E-FE49-A012-401D20B28B8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36382725"/>
              </p:ext>
            </p:extLst>
          </p:nvPr>
        </p:nvGraphicFramePr>
        <p:xfrm>
          <a:off x="177233" y="1746949"/>
          <a:ext cx="5692343" cy="33434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Right Arrow 7">
            <a:extLst>
              <a:ext uri="{FF2B5EF4-FFF2-40B4-BE49-F238E27FC236}">
                <a16:creationId xmlns:a16="http://schemas.microsoft.com/office/drawing/2014/main" id="{9D41F89E-5F9A-499C-1C78-68E5107AEC21}"/>
              </a:ext>
            </a:extLst>
          </p:cNvPr>
          <p:cNvSpPr/>
          <p:nvPr/>
        </p:nvSpPr>
        <p:spPr>
          <a:xfrm>
            <a:off x="6092007" y="3245077"/>
            <a:ext cx="722812" cy="3707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176174-2E22-A64D-8A8C-6EE37F7C1995}"/>
              </a:ext>
            </a:extLst>
          </p:cNvPr>
          <p:cNvSpPr txBox="1"/>
          <p:nvPr/>
        </p:nvSpPr>
        <p:spPr>
          <a:xfrm>
            <a:off x="6845986" y="3276433"/>
            <a:ext cx="4602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Focus on: </a:t>
            </a:r>
            <a:r>
              <a:rPr lang="en-DE" u="sng" dirty="0"/>
              <a:t>DOD</a:t>
            </a:r>
            <a:r>
              <a:rPr lang="en-DE" dirty="0"/>
              <a:t> and T.</a:t>
            </a:r>
          </a:p>
        </p:txBody>
      </p:sp>
    </p:spTree>
    <p:extLst>
      <p:ext uri="{BB962C8B-B14F-4D97-AF65-F5344CB8AC3E}">
        <p14:creationId xmlns:p14="http://schemas.microsoft.com/office/powerpoint/2010/main" val="3782225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7">
            <a:extLst>
              <a:ext uri="{FF2B5EF4-FFF2-40B4-BE49-F238E27FC236}">
                <a16:creationId xmlns:a16="http://schemas.microsoft.com/office/drawing/2014/main" id="{593B4D24-F4A8-4141-A20A-E0575D1996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26" name="Group 9">
            <a:extLst>
              <a:ext uri="{FF2B5EF4-FFF2-40B4-BE49-F238E27FC236}">
                <a16:creationId xmlns:a16="http://schemas.microsoft.com/office/drawing/2014/main" id="{6CCEEF8A-4A3A-4B35-AA57-D804767F5A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0"/>
            <a:ext cx="12191696" cy="6170490"/>
            <a:chOff x="-2" y="0"/>
            <a:chExt cx="12191696" cy="617049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5A741C2-AB82-4BF5-9324-5D0B56A3D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3167675" y="-3167677"/>
              <a:ext cx="5856341" cy="12191695"/>
            </a:xfrm>
            <a:custGeom>
              <a:avLst/>
              <a:gdLst>
                <a:gd name="connsiteX0" fmla="*/ 0 w 5856341"/>
                <a:gd name="connsiteY0" fmla="*/ 12191695 h 12191695"/>
                <a:gd name="connsiteX1" fmla="*/ 0 w 5856341"/>
                <a:gd name="connsiteY1" fmla="*/ 0 h 12191695"/>
                <a:gd name="connsiteX2" fmla="*/ 243849 w 5856341"/>
                <a:gd name="connsiteY2" fmla="*/ 0 h 12191695"/>
                <a:gd name="connsiteX3" fmla="*/ 505121 w 5856341"/>
                <a:gd name="connsiteY3" fmla="*/ 0 h 12191695"/>
                <a:gd name="connsiteX4" fmla="*/ 723207 w 5856341"/>
                <a:gd name="connsiteY4" fmla="*/ 0 h 12191695"/>
                <a:gd name="connsiteX5" fmla="*/ 755828 w 5856341"/>
                <a:gd name="connsiteY5" fmla="*/ 0 h 12191695"/>
                <a:gd name="connsiteX6" fmla="*/ 1411868 w 5856341"/>
                <a:gd name="connsiteY6" fmla="*/ 0 h 12191695"/>
                <a:gd name="connsiteX7" fmla="*/ 1421034 w 5856341"/>
                <a:gd name="connsiteY7" fmla="*/ 0 h 12191695"/>
                <a:gd name="connsiteX8" fmla="*/ 1515206 w 5856341"/>
                <a:gd name="connsiteY8" fmla="*/ 0 h 12191695"/>
                <a:gd name="connsiteX9" fmla="*/ 2636151 w 5856341"/>
                <a:gd name="connsiteY9" fmla="*/ 0 h 12191695"/>
                <a:gd name="connsiteX10" fmla="*/ 4637890 w 5856341"/>
                <a:gd name="connsiteY10" fmla="*/ 0 h 12191695"/>
                <a:gd name="connsiteX11" fmla="*/ 4654499 w 5856341"/>
                <a:gd name="connsiteY11" fmla="*/ 26661 h 12191695"/>
                <a:gd name="connsiteX12" fmla="*/ 5856341 w 5856341"/>
                <a:gd name="connsiteY12" fmla="*/ 6438338 h 12191695"/>
                <a:gd name="connsiteX13" fmla="*/ 4449211 w 5856341"/>
                <a:gd name="connsiteY13" fmla="*/ 11332719 h 12191695"/>
                <a:gd name="connsiteX14" fmla="*/ 4061349 w 5856341"/>
                <a:gd name="connsiteY14" fmla="*/ 12054097 h 12191695"/>
                <a:gd name="connsiteX15" fmla="*/ 3977450 w 5856341"/>
                <a:gd name="connsiteY15" fmla="*/ 12191695 h 12191695"/>
                <a:gd name="connsiteX16" fmla="*/ 2636151 w 5856341"/>
                <a:gd name="connsiteY16" fmla="*/ 12191695 h 12191695"/>
                <a:gd name="connsiteX17" fmla="*/ 1421034 w 5856341"/>
                <a:gd name="connsiteY17" fmla="*/ 12191695 h 12191695"/>
                <a:gd name="connsiteX18" fmla="*/ 1411868 w 5856341"/>
                <a:gd name="connsiteY18" fmla="*/ 12191695 h 12191695"/>
                <a:gd name="connsiteX19" fmla="*/ 1283685 w 5856341"/>
                <a:gd name="connsiteY19" fmla="*/ 12191695 h 12191695"/>
                <a:gd name="connsiteX20" fmla="*/ 755828 w 5856341"/>
                <a:gd name="connsiteY20" fmla="*/ 12191695 h 12191695"/>
                <a:gd name="connsiteX21" fmla="*/ 723207 w 5856341"/>
                <a:gd name="connsiteY21" fmla="*/ 12191695 h 12191695"/>
                <a:gd name="connsiteX22" fmla="*/ 505121 w 5856341"/>
                <a:gd name="connsiteY22" fmla="*/ 12191695 h 12191695"/>
                <a:gd name="connsiteX23" fmla="*/ 243849 w 5856341"/>
                <a:gd name="connsiteY23" fmla="*/ 12191695 h 12191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856341" h="12191695">
                  <a:moveTo>
                    <a:pt x="0" y="12191695"/>
                  </a:moveTo>
                  <a:lnTo>
                    <a:pt x="0" y="0"/>
                  </a:lnTo>
                  <a:lnTo>
                    <a:pt x="243849" y="0"/>
                  </a:lnTo>
                  <a:lnTo>
                    <a:pt x="505121" y="0"/>
                  </a:lnTo>
                  <a:lnTo>
                    <a:pt x="723207" y="0"/>
                  </a:lnTo>
                  <a:lnTo>
                    <a:pt x="755828" y="0"/>
                  </a:lnTo>
                  <a:lnTo>
                    <a:pt x="1411868" y="0"/>
                  </a:lnTo>
                  <a:lnTo>
                    <a:pt x="1421034" y="0"/>
                  </a:lnTo>
                  <a:lnTo>
                    <a:pt x="1515206" y="0"/>
                  </a:lnTo>
                  <a:lnTo>
                    <a:pt x="2636151" y="0"/>
                  </a:lnTo>
                  <a:lnTo>
                    <a:pt x="4637890" y="0"/>
                  </a:lnTo>
                  <a:lnTo>
                    <a:pt x="4654499" y="26661"/>
                  </a:lnTo>
                  <a:cubicBezTo>
                    <a:pt x="5425621" y="1341551"/>
                    <a:pt x="5856341" y="3721137"/>
                    <a:pt x="5856341" y="6438338"/>
                  </a:cubicBezTo>
                  <a:cubicBezTo>
                    <a:pt x="5856341" y="8833790"/>
                    <a:pt x="5159120" y="9960353"/>
                    <a:pt x="4449211" y="11332719"/>
                  </a:cubicBezTo>
                  <a:cubicBezTo>
                    <a:pt x="4319934" y="11582638"/>
                    <a:pt x="4191839" y="11827452"/>
                    <a:pt x="4061349" y="12054097"/>
                  </a:cubicBezTo>
                  <a:lnTo>
                    <a:pt x="3977450" y="12191695"/>
                  </a:lnTo>
                  <a:lnTo>
                    <a:pt x="2636151" y="12191695"/>
                  </a:lnTo>
                  <a:lnTo>
                    <a:pt x="1421034" y="12191695"/>
                  </a:lnTo>
                  <a:lnTo>
                    <a:pt x="1411868" y="12191695"/>
                  </a:lnTo>
                  <a:lnTo>
                    <a:pt x="1283685" y="12191695"/>
                  </a:lnTo>
                  <a:lnTo>
                    <a:pt x="755828" y="12191695"/>
                  </a:lnTo>
                  <a:lnTo>
                    <a:pt x="723207" y="12191695"/>
                  </a:lnTo>
                  <a:lnTo>
                    <a:pt x="505121" y="12191695"/>
                  </a:lnTo>
                  <a:lnTo>
                    <a:pt x="243849" y="12191695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DCD46807-BF17-4E5D-90A8-A062604C0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146277" y="-874927"/>
              <a:ext cx="1899138" cy="12191695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823926DB-76C8-474A-B5FB-F43C59E33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143758" y="-1037574"/>
              <a:ext cx="1904176" cy="12191695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C1F5347-E00A-4E12-AC11-18E0B1AF2D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247015" y="-1314429"/>
              <a:ext cx="1697663" cy="12191695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459C67DE-48B1-CE20-D788-D8D6F5B61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438" y="276881"/>
            <a:ext cx="5886157" cy="1344612"/>
          </a:xfrm>
        </p:spPr>
        <p:txBody>
          <a:bodyPr anchor="b">
            <a:normAutofit fontScale="90000"/>
          </a:bodyPr>
          <a:lstStyle/>
          <a:p>
            <a:r>
              <a:rPr lang="de-DE" dirty="0">
                <a:ea typeface="Meiryo"/>
              </a:rPr>
              <a:t>DOD100 cells show highest rate of decay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DD77784-376F-8331-2FEA-4AAFC1B5E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6</a:t>
            </a:fld>
            <a:endParaRPr lang="de-DE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CECD36B-B424-EF30-CF66-3A8715784E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3345" y="230310"/>
            <a:ext cx="6146217" cy="627439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6C1E8EC-E63B-0FE7-83F2-556F1D6EE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Lukas, Twaice for Scoot-e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F30F1B-0A8B-4FEA-6236-A5FE1BD24424}"/>
              </a:ext>
            </a:extLst>
          </p:cNvPr>
          <p:cNvSpPr txBox="1"/>
          <p:nvPr/>
        </p:nvSpPr>
        <p:spPr>
          <a:xfrm>
            <a:off x="6268153" y="5138514"/>
            <a:ext cx="9268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400" dirty="0">
                <a:solidFill>
                  <a:srgbClr val="FF0000"/>
                </a:solidFill>
              </a:rPr>
              <a:t>DOD100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81969A7-161E-CAEA-AAFF-8FE3AE271365}"/>
              </a:ext>
            </a:extLst>
          </p:cNvPr>
          <p:cNvSpPr/>
          <p:nvPr/>
        </p:nvSpPr>
        <p:spPr>
          <a:xfrm>
            <a:off x="6607534" y="4723075"/>
            <a:ext cx="174929" cy="437322"/>
          </a:xfrm>
          <a:prstGeom prst="ellipse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9CF260-3977-6DE2-46BF-777D494CE8C8}"/>
              </a:ext>
            </a:extLst>
          </p:cNvPr>
          <p:cNvSpPr txBox="1"/>
          <p:nvPr/>
        </p:nvSpPr>
        <p:spPr>
          <a:xfrm>
            <a:off x="5370981" y="4101802"/>
            <a:ext cx="11176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400" dirty="0">
                <a:solidFill>
                  <a:srgbClr val="FF0000"/>
                </a:solidFill>
              </a:rPr>
              <a:t>DOD30-60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C4A9ED8-A148-A557-0D7F-B7A2177BA77A}"/>
              </a:ext>
            </a:extLst>
          </p:cNvPr>
          <p:cNvSpPr/>
          <p:nvPr/>
        </p:nvSpPr>
        <p:spPr>
          <a:xfrm>
            <a:off x="6488595" y="4005584"/>
            <a:ext cx="182880" cy="431597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02962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7">
            <a:extLst>
              <a:ext uri="{FF2B5EF4-FFF2-40B4-BE49-F238E27FC236}">
                <a16:creationId xmlns:a16="http://schemas.microsoft.com/office/drawing/2014/main" id="{593B4D24-F4A8-4141-A20A-E0575D1996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26" name="Group 9">
            <a:extLst>
              <a:ext uri="{FF2B5EF4-FFF2-40B4-BE49-F238E27FC236}">
                <a16:creationId xmlns:a16="http://schemas.microsoft.com/office/drawing/2014/main" id="{6CCEEF8A-4A3A-4B35-AA57-D804767F5A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0"/>
            <a:ext cx="12191696" cy="6170490"/>
            <a:chOff x="-2" y="0"/>
            <a:chExt cx="12191696" cy="617049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5A741C2-AB82-4BF5-9324-5D0B56A3D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3167675" y="-3167677"/>
              <a:ext cx="5856341" cy="12191695"/>
            </a:xfrm>
            <a:custGeom>
              <a:avLst/>
              <a:gdLst>
                <a:gd name="connsiteX0" fmla="*/ 0 w 5856341"/>
                <a:gd name="connsiteY0" fmla="*/ 12191695 h 12191695"/>
                <a:gd name="connsiteX1" fmla="*/ 0 w 5856341"/>
                <a:gd name="connsiteY1" fmla="*/ 0 h 12191695"/>
                <a:gd name="connsiteX2" fmla="*/ 243849 w 5856341"/>
                <a:gd name="connsiteY2" fmla="*/ 0 h 12191695"/>
                <a:gd name="connsiteX3" fmla="*/ 505121 w 5856341"/>
                <a:gd name="connsiteY3" fmla="*/ 0 h 12191695"/>
                <a:gd name="connsiteX4" fmla="*/ 723207 w 5856341"/>
                <a:gd name="connsiteY4" fmla="*/ 0 h 12191695"/>
                <a:gd name="connsiteX5" fmla="*/ 755828 w 5856341"/>
                <a:gd name="connsiteY5" fmla="*/ 0 h 12191695"/>
                <a:gd name="connsiteX6" fmla="*/ 1411868 w 5856341"/>
                <a:gd name="connsiteY6" fmla="*/ 0 h 12191695"/>
                <a:gd name="connsiteX7" fmla="*/ 1421034 w 5856341"/>
                <a:gd name="connsiteY7" fmla="*/ 0 h 12191695"/>
                <a:gd name="connsiteX8" fmla="*/ 1515206 w 5856341"/>
                <a:gd name="connsiteY8" fmla="*/ 0 h 12191695"/>
                <a:gd name="connsiteX9" fmla="*/ 2636151 w 5856341"/>
                <a:gd name="connsiteY9" fmla="*/ 0 h 12191695"/>
                <a:gd name="connsiteX10" fmla="*/ 4637890 w 5856341"/>
                <a:gd name="connsiteY10" fmla="*/ 0 h 12191695"/>
                <a:gd name="connsiteX11" fmla="*/ 4654499 w 5856341"/>
                <a:gd name="connsiteY11" fmla="*/ 26661 h 12191695"/>
                <a:gd name="connsiteX12" fmla="*/ 5856341 w 5856341"/>
                <a:gd name="connsiteY12" fmla="*/ 6438338 h 12191695"/>
                <a:gd name="connsiteX13" fmla="*/ 4449211 w 5856341"/>
                <a:gd name="connsiteY13" fmla="*/ 11332719 h 12191695"/>
                <a:gd name="connsiteX14" fmla="*/ 4061349 w 5856341"/>
                <a:gd name="connsiteY14" fmla="*/ 12054097 h 12191695"/>
                <a:gd name="connsiteX15" fmla="*/ 3977450 w 5856341"/>
                <a:gd name="connsiteY15" fmla="*/ 12191695 h 12191695"/>
                <a:gd name="connsiteX16" fmla="*/ 2636151 w 5856341"/>
                <a:gd name="connsiteY16" fmla="*/ 12191695 h 12191695"/>
                <a:gd name="connsiteX17" fmla="*/ 1421034 w 5856341"/>
                <a:gd name="connsiteY17" fmla="*/ 12191695 h 12191695"/>
                <a:gd name="connsiteX18" fmla="*/ 1411868 w 5856341"/>
                <a:gd name="connsiteY18" fmla="*/ 12191695 h 12191695"/>
                <a:gd name="connsiteX19" fmla="*/ 1283685 w 5856341"/>
                <a:gd name="connsiteY19" fmla="*/ 12191695 h 12191695"/>
                <a:gd name="connsiteX20" fmla="*/ 755828 w 5856341"/>
                <a:gd name="connsiteY20" fmla="*/ 12191695 h 12191695"/>
                <a:gd name="connsiteX21" fmla="*/ 723207 w 5856341"/>
                <a:gd name="connsiteY21" fmla="*/ 12191695 h 12191695"/>
                <a:gd name="connsiteX22" fmla="*/ 505121 w 5856341"/>
                <a:gd name="connsiteY22" fmla="*/ 12191695 h 12191695"/>
                <a:gd name="connsiteX23" fmla="*/ 243849 w 5856341"/>
                <a:gd name="connsiteY23" fmla="*/ 12191695 h 12191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856341" h="12191695">
                  <a:moveTo>
                    <a:pt x="0" y="12191695"/>
                  </a:moveTo>
                  <a:lnTo>
                    <a:pt x="0" y="0"/>
                  </a:lnTo>
                  <a:lnTo>
                    <a:pt x="243849" y="0"/>
                  </a:lnTo>
                  <a:lnTo>
                    <a:pt x="505121" y="0"/>
                  </a:lnTo>
                  <a:lnTo>
                    <a:pt x="723207" y="0"/>
                  </a:lnTo>
                  <a:lnTo>
                    <a:pt x="755828" y="0"/>
                  </a:lnTo>
                  <a:lnTo>
                    <a:pt x="1411868" y="0"/>
                  </a:lnTo>
                  <a:lnTo>
                    <a:pt x="1421034" y="0"/>
                  </a:lnTo>
                  <a:lnTo>
                    <a:pt x="1515206" y="0"/>
                  </a:lnTo>
                  <a:lnTo>
                    <a:pt x="2636151" y="0"/>
                  </a:lnTo>
                  <a:lnTo>
                    <a:pt x="4637890" y="0"/>
                  </a:lnTo>
                  <a:lnTo>
                    <a:pt x="4654499" y="26661"/>
                  </a:lnTo>
                  <a:cubicBezTo>
                    <a:pt x="5425621" y="1341551"/>
                    <a:pt x="5856341" y="3721137"/>
                    <a:pt x="5856341" y="6438338"/>
                  </a:cubicBezTo>
                  <a:cubicBezTo>
                    <a:pt x="5856341" y="8833790"/>
                    <a:pt x="5159120" y="9960353"/>
                    <a:pt x="4449211" y="11332719"/>
                  </a:cubicBezTo>
                  <a:cubicBezTo>
                    <a:pt x="4319934" y="11582638"/>
                    <a:pt x="4191839" y="11827452"/>
                    <a:pt x="4061349" y="12054097"/>
                  </a:cubicBezTo>
                  <a:lnTo>
                    <a:pt x="3977450" y="12191695"/>
                  </a:lnTo>
                  <a:lnTo>
                    <a:pt x="2636151" y="12191695"/>
                  </a:lnTo>
                  <a:lnTo>
                    <a:pt x="1421034" y="12191695"/>
                  </a:lnTo>
                  <a:lnTo>
                    <a:pt x="1411868" y="12191695"/>
                  </a:lnTo>
                  <a:lnTo>
                    <a:pt x="1283685" y="12191695"/>
                  </a:lnTo>
                  <a:lnTo>
                    <a:pt x="755828" y="12191695"/>
                  </a:lnTo>
                  <a:lnTo>
                    <a:pt x="723207" y="12191695"/>
                  </a:lnTo>
                  <a:lnTo>
                    <a:pt x="505121" y="12191695"/>
                  </a:lnTo>
                  <a:lnTo>
                    <a:pt x="243849" y="12191695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DCD46807-BF17-4E5D-90A8-A062604C0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146277" y="-874927"/>
              <a:ext cx="1899138" cy="12191695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823926DB-76C8-474A-B5FB-F43C59E33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143758" y="-1037574"/>
              <a:ext cx="1904176" cy="12191695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C1F5347-E00A-4E12-AC11-18E0B1AF2D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247015" y="-1314429"/>
              <a:ext cx="1697663" cy="12191695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459C67DE-48B1-CE20-D788-D8D6F5B61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438" y="15204"/>
            <a:ext cx="9335958" cy="1344612"/>
          </a:xfrm>
        </p:spPr>
        <p:txBody>
          <a:bodyPr anchor="b">
            <a:normAutofit/>
          </a:bodyPr>
          <a:lstStyle/>
          <a:p>
            <a:r>
              <a:rPr lang="de-DE" sz="2900" dirty="0">
                <a:ea typeface="Meiryo"/>
              </a:rPr>
              <a:t>Next steps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DD77784-376F-8331-2FEA-4AAFC1B5E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7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6C1E8EC-E63B-0FE7-83F2-556F1D6EE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Lukas, Twaice for Scoot-e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D1F506-0F18-1898-B10F-8CD1B76E0CB8}"/>
              </a:ext>
            </a:extLst>
          </p:cNvPr>
          <p:cNvSpPr txBox="1"/>
          <p:nvPr/>
        </p:nvSpPr>
        <p:spPr>
          <a:xfrm>
            <a:off x="742352" y="1533414"/>
            <a:ext cx="10706986" cy="2239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DE" b="1" dirty="0"/>
              <a:t>Project 1: </a:t>
            </a:r>
            <a:r>
              <a:rPr lang="en-DE" dirty="0"/>
              <a:t>De-risk identified temperature influence on degradation further. Check operating temperaratues of fleet to identify %-ile of scooters at &gt;25C.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DE" b="1" dirty="0"/>
              <a:t>Project 2: </a:t>
            </a:r>
            <a:r>
              <a:rPr lang="en-DE" dirty="0"/>
              <a:t>Limit DOD usage for first 50 whwh. Twaice to offer “pre-cycling” at DODs &lt;60, then release cells to customer (or into scooters) </a:t>
            </a:r>
          </a:p>
        </p:txBody>
      </p:sp>
    </p:spTree>
    <p:extLst>
      <p:ext uri="{BB962C8B-B14F-4D97-AF65-F5344CB8AC3E}">
        <p14:creationId xmlns:p14="http://schemas.microsoft.com/office/powerpoint/2010/main" val="482691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7">
            <a:extLst>
              <a:ext uri="{FF2B5EF4-FFF2-40B4-BE49-F238E27FC236}">
                <a16:creationId xmlns:a16="http://schemas.microsoft.com/office/drawing/2014/main" id="{593B4D24-F4A8-4141-A20A-E0575D1996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26" name="Group 9">
            <a:extLst>
              <a:ext uri="{FF2B5EF4-FFF2-40B4-BE49-F238E27FC236}">
                <a16:creationId xmlns:a16="http://schemas.microsoft.com/office/drawing/2014/main" id="{6CCEEF8A-4A3A-4B35-AA57-D804767F5A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0"/>
            <a:ext cx="12191696" cy="6170490"/>
            <a:chOff x="-2" y="0"/>
            <a:chExt cx="12191696" cy="617049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5A741C2-AB82-4BF5-9324-5D0B56A3D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3167675" y="-3167677"/>
              <a:ext cx="5856341" cy="12191695"/>
            </a:xfrm>
            <a:custGeom>
              <a:avLst/>
              <a:gdLst>
                <a:gd name="connsiteX0" fmla="*/ 0 w 5856341"/>
                <a:gd name="connsiteY0" fmla="*/ 12191695 h 12191695"/>
                <a:gd name="connsiteX1" fmla="*/ 0 w 5856341"/>
                <a:gd name="connsiteY1" fmla="*/ 0 h 12191695"/>
                <a:gd name="connsiteX2" fmla="*/ 243849 w 5856341"/>
                <a:gd name="connsiteY2" fmla="*/ 0 h 12191695"/>
                <a:gd name="connsiteX3" fmla="*/ 505121 w 5856341"/>
                <a:gd name="connsiteY3" fmla="*/ 0 h 12191695"/>
                <a:gd name="connsiteX4" fmla="*/ 723207 w 5856341"/>
                <a:gd name="connsiteY4" fmla="*/ 0 h 12191695"/>
                <a:gd name="connsiteX5" fmla="*/ 755828 w 5856341"/>
                <a:gd name="connsiteY5" fmla="*/ 0 h 12191695"/>
                <a:gd name="connsiteX6" fmla="*/ 1411868 w 5856341"/>
                <a:gd name="connsiteY6" fmla="*/ 0 h 12191695"/>
                <a:gd name="connsiteX7" fmla="*/ 1421034 w 5856341"/>
                <a:gd name="connsiteY7" fmla="*/ 0 h 12191695"/>
                <a:gd name="connsiteX8" fmla="*/ 1515206 w 5856341"/>
                <a:gd name="connsiteY8" fmla="*/ 0 h 12191695"/>
                <a:gd name="connsiteX9" fmla="*/ 2636151 w 5856341"/>
                <a:gd name="connsiteY9" fmla="*/ 0 h 12191695"/>
                <a:gd name="connsiteX10" fmla="*/ 4637890 w 5856341"/>
                <a:gd name="connsiteY10" fmla="*/ 0 h 12191695"/>
                <a:gd name="connsiteX11" fmla="*/ 4654499 w 5856341"/>
                <a:gd name="connsiteY11" fmla="*/ 26661 h 12191695"/>
                <a:gd name="connsiteX12" fmla="*/ 5856341 w 5856341"/>
                <a:gd name="connsiteY12" fmla="*/ 6438338 h 12191695"/>
                <a:gd name="connsiteX13" fmla="*/ 4449211 w 5856341"/>
                <a:gd name="connsiteY13" fmla="*/ 11332719 h 12191695"/>
                <a:gd name="connsiteX14" fmla="*/ 4061349 w 5856341"/>
                <a:gd name="connsiteY14" fmla="*/ 12054097 h 12191695"/>
                <a:gd name="connsiteX15" fmla="*/ 3977450 w 5856341"/>
                <a:gd name="connsiteY15" fmla="*/ 12191695 h 12191695"/>
                <a:gd name="connsiteX16" fmla="*/ 2636151 w 5856341"/>
                <a:gd name="connsiteY16" fmla="*/ 12191695 h 12191695"/>
                <a:gd name="connsiteX17" fmla="*/ 1421034 w 5856341"/>
                <a:gd name="connsiteY17" fmla="*/ 12191695 h 12191695"/>
                <a:gd name="connsiteX18" fmla="*/ 1411868 w 5856341"/>
                <a:gd name="connsiteY18" fmla="*/ 12191695 h 12191695"/>
                <a:gd name="connsiteX19" fmla="*/ 1283685 w 5856341"/>
                <a:gd name="connsiteY19" fmla="*/ 12191695 h 12191695"/>
                <a:gd name="connsiteX20" fmla="*/ 755828 w 5856341"/>
                <a:gd name="connsiteY20" fmla="*/ 12191695 h 12191695"/>
                <a:gd name="connsiteX21" fmla="*/ 723207 w 5856341"/>
                <a:gd name="connsiteY21" fmla="*/ 12191695 h 12191695"/>
                <a:gd name="connsiteX22" fmla="*/ 505121 w 5856341"/>
                <a:gd name="connsiteY22" fmla="*/ 12191695 h 12191695"/>
                <a:gd name="connsiteX23" fmla="*/ 243849 w 5856341"/>
                <a:gd name="connsiteY23" fmla="*/ 12191695 h 12191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856341" h="12191695">
                  <a:moveTo>
                    <a:pt x="0" y="12191695"/>
                  </a:moveTo>
                  <a:lnTo>
                    <a:pt x="0" y="0"/>
                  </a:lnTo>
                  <a:lnTo>
                    <a:pt x="243849" y="0"/>
                  </a:lnTo>
                  <a:lnTo>
                    <a:pt x="505121" y="0"/>
                  </a:lnTo>
                  <a:lnTo>
                    <a:pt x="723207" y="0"/>
                  </a:lnTo>
                  <a:lnTo>
                    <a:pt x="755828" y="0"/>
                  </a:lnTo>
                  <a:lnTo>
                    <a:pt x="1411868" y="0"/>
                  </a:lnTo>
                  <a:lnTo>
                    <a:pt x="1421034" y="0"/>
                  </a:lnTo>
                  <a:lnTo>
                    <a:pt x="1515206" y="0"/>
                  </a:lnTo>
                  <a:lnTo>
                    <a:pt x="2636151" y="0"/>
                  </a:lnTo>
                  <a:lnTo>
                    <a:pt x="4637890" y="0"/>
                  </a:lnTo>
                  <a:lnTo>
                    <a:pt x="4654499" y="26661"/>
                  </a:lnTo>
                  <a:cubicBezTo>
                    <a:pt x="5425621" y="1341551"/>
                    <a:pt x="5856341" y="3721137"/>
                    <a:pt x="5856341" y="6438338"/>
                  </a:cubicBezTo>
                  <a:cubicBezTo>
                    <a:pt x="5856341" y="8833790"/>
                    <a:pt x="5159120" y="9960353"/>
                    <a:pt x="4449211" y="11332719"/>
                  </a:cubicBezTo>
                  <a:cubicBezTo>
                    <a:pt x="4319934" y="11582638"/>
                    <a:pt x="4191839" y="11827452"/>
                    <a:pt x="4061349" y="12054097"/>
                  </a:cubicBezTo>
                  <a:lnTo>
                    <a:pt x="3977450" y="12191695"/>
                  </a:lnTo>
                  <a:lnTo>
                    <a:pt x="2636151" y="12191695"/>
                  </a:lnTo>
                  <a:lnTo>
                    <a:pt x="1421034" y="12191695"/>
                  </a:lnTo>
                  <a:lnTo>
                    <a:pt x="1411868" y="12191695"/>
                  </a:lnTo>
                  <a:lnTo>
                    <a:pt x="1283685" y="12191695"/>
                  </a:lnTo>
                  <a:lnTo>
                    <a:pt x="755828" y="12191695"/>
                  </a:lnTo>
                  <a:lnTo>
                    <a:pt x="723207" y="12191695"/>
                  </a:lnTo>
                  <a:lnTo>
                    <a:pt x="505121" y="12191695"/>
                  </a:lnTo>
                  <a:lnTo>
                    <a:pt x="243849" y="12191695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DCD46807-BF17-4E5D-90A8-A062604C0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146277" y="-874927"/>
              <a:ext cx="1899138" cy="12191695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823926DB-76C8-474A-B5FB-F43C59E33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143758" y="-1037574"/>
              <a:ext cx="1904176" cy="12191695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C1F5347-E00A-4E12-AC11-18E0B1AF2D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247015" y="-1314429"/>
              <a:ext cx="1697663" cy="12191695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459C67DE-48B1-CE20-D788-D8D6F5B61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438" y="15204"/>
            <a:ext cx="9335958" cy="1344612"/>
          </a:xfrm>
        </p:spPr>
        <p:txBody>
          <a:bodyPr anchor="b">
            <a:normAutofit/>
          </a:bodyPr>
          <a:lstStyle/>
          <a:p>
            <a:r>
              <a:rPr lang="de-DE" sz="2900" dirty="0">
                <a:ea typeface="Meiryo"/>
              </a:rPr>
              <a:t>Ressources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DD77784-376F-8331-2FEA-4AAFC1B5E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8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6C1E8EC-E63B-0FE7-83F2-556F1D6EE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Lukas, Twaice for Scoot-e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74E8F7C-2926-A7D1-35C4-D15065E1E1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2438" y="1699536"/>
            <a:ext cx="8391967" cy="2846567"/>
          </a:xfrm>
        </p:spPr>
        <p:txBody>
          <a:bodyPr vert="horz" lIns="109728" tIns="109728" rIns="109728" bIns="91440" rtlCol="0" anchor="t">
            <a:normAutofit/>
          </a:bodyPr>
          <a:lstStyle/>
          <a:p>
            <a:pPr marL="285750" indent="-285750">
              <a:buFont typeface="Arial" panose="020B0503020204020204" pitchFamily="34" charset="0"/>
              <a:buChar char="•"/>
            </a:pPr>
            <a:r>
              <a:rPr lang="de-DE" dirty="0">
                <a:ea typeface="Meiryo"/>
              </a:rPr>
              <a:t>Interactive plot as html: </a:t>
            </a:r>
            <a:r>
              <a:rPr lang="de-DE" dirty="0">
                <a:ea typeface="Meiryo"/>
                <a:hlinkClick r:id="rId2"/>
              </a:rPr>
              <a:t>LINK</a:t>
            </a: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de-DE">
                <a:ea typeface="Meiryo"/>
              </a:rPr>
              <a:t>Jupyter notebook: </a:t>
            </a:r>
            <a:r>
              <a:rPr lang="de-DE">
                <a:ea typeface="Meiryo"/>
                <a:hlinkClick r:id="rId3"/>
              </a:rPr>
              <a:t>LINK</a:t>
            </a:r>
            <a:endParaRPr lang="de-DE" dirty="0">
              <a:ea typeface="Meiryo"/>
            </a:endParaRP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de-DE" dirty="0">
                <a:ea typeface="Meiryo"/>
              </a:rPr>
              <a:t>Correlation analysis: </a:t>
            </a:r>
            <a:r>
              <a:rPr lang="de-DE" dirty="0">
                <a:ea typeface="Meiryo"/>
                <a:hlinkClick r:id="rId4"/>
              </a:rPr>
              <a:t>LINK</a:t>
            </a:r>
            <a:endParaRPr lang="de-DE" dirty="0">
              <a:ea typeface="Meiryo"/>
            </a:endParaRPr>
          </a:p>
        </p:txBody>
      </p:sp>
    </p:spTree>
    <p:extLst>
      <p:ext uri="{BB962C8B-B14F-4D97-AF65-F5344CB8AC3E}">
        <p14:creationId xmlns:p14="http://schemas.microsoft.com/office/powerpoint/2010/main" val="3301606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7">
            <a:extLst>
              <a:ext uri="{FF2B5EF4-FFF2-40B4-BE49-F238E27FC236}">
                <a16:creationId xmlns:a16="http://schemas.microsoft.com/office/drawing/2014/main" id="{593B4D24-F4A8-4141-A20A-E0575D1996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26" name="Group 9">
            <a:extLst>
              <a:ext uri="{FF2B5EF4-FFF2-40B4-BE49-F238E27FC236}">
                <a16:creationId xmlns:a16="http://schemas.microsoft.com/office/drawing/2014/main" id="{6CCEEF8A-4A3A-4B35-AA57-D804767F5A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0"/>
            <a:ext cx="12191696" cy="6170490"/>
            <a:chOff x="-2" y="0"/>
            <a:chExt cx="12191696" cy="617049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5A741C2-AB82-4BF5-9324-5D0B56A3D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3167675" y="-3167677"/>
              <a:ext cx="5856341" cy="12191695"/>
            </a:xfrm>
            <a:custGeom>
              <a:avLst/>
              <a:gdLst>
                <a:gd name="connsiteX0" fmla="*/ 0 w 5856341"/>
                <a:gd name="connsiteY0" fmla="*/ 12191695 h 12191695"/>
                <a:gd name="connsiteX1" fmla="*/ 0 w 5856341"/>
                <a:gd name="connsiteY1" fmla="*/ 0 h 12191695"/>
                <a:gd name="connsiteX2" fmla="*/ 243849 w 5856341"/>
                <a:gd name="connsiteY2" fmla="*/ 0 h 12191695"/>
                <a:gd name="connsiteX3" fmla="*/ 505121 w 5856341"/>
                <a:gd name="connsiteY3" fmla="*/ 0 h 12191695"/>
                <a:gd name="connsiteX4" fmla="*/ 723207 w 5856341"/>
                <a:gd name="connsiteY4" fmla="*/ 0 h 12191695"/>
                <a:gd name="connsiteX5" fmla="*/ 755828 w 5856341"/>
                <a:gd name="connsiteY5" fmla="*/ 0 h 12191695"/>
                <a:gd name="connsiteX6" fmla="*/ 1411868 w 5856341"/>
                <a:gd name="connsiteY6" fmla="*/ 0 h 12191695"/>
                <a:gd name="connsiteX7" fmla="*/ 1421034 w 5856341"/>
                <a:gd name="connsiteY7" fmla="*/ 0 h 12191695"/>
                <a:gd name="connsiteX8" fmla="*/ 1515206 w 5856341"/>
                <a:gd name="connsiteY8" fmla="*/ 0 h 12191695"/>
                <a:gd name="connsiteX9" fmla="*/ 2636151 w 5856341"/>
                <a:gd name="connsiteY9" fmla="*/ 0 h 12191695"/>
                <a:gd name="connsiteX10" fmla="*/ 4637890 w 5856341"/>
                <a:gd name="connsiteY10" fmla="*/ 0 h 12191695"/>
                <a:gd name="connsiteX11" fmla="*/ 4654499 w 5856341"/>
                <a:gd name="connsiteY11" fmla="*/ 26661 h 12191695"/>
                <a:gd name="connsiteX12" fmla="*/ 5856341 w 5856341"/>
                <a:gd name="connsiteY12" fmla="*/ 6438338 h 12191695"/>
                <a:gd name="connsiteX13" fmla="*/ 4449211 w 5856341"/>
                <a:gd name="connsiteY13" fmla="*/ 11332719 h 12191695"/>
                <a:gd name="connsiteX14" fmla="*/ 4061349 w 5856341"/>
                <a:gd name="connsiteY14" fmla="*/ 12054097 h 12191695"/>
                <a:gd name="connsiteX15" fmla="*/ 3977450 w 5856341"/>
                <a:gd name="connsiteY15" fmla="*/ 12191695 h 12191695"/>
                <a:gd name="connsiteX16" fmla="*/ 2636151 w 5856341"/>
                <a:gd name="connsiteY16" fmla="*/ 12191695 h 12191695"/>
                <a:gd name="connsiteX17" fmla="*/ 1421034 w 5856341"/>
                <a:gd name="connsiteY17" fmla="*/ 12191695 h 12191695"/>
                <a:gd name="connsiteX18" fmla="*/ 1411868 w 5856341"/>
                <a:gd name="connsiteY18" fmla="*/ 12191695 h 12191695"/>
                <a:gd name="connsiteX19" fmla="*/ 1283685 w 5856341"/>
                <a:gd name="connsiteY19" fmla="*/ 12191695 h 12191695"/>
                <a:gd name="connsiteX20" fmla="*/ 755828 w 5856341"/>
                <a:gd name="connsiteY20" fmla="*/ 12191695 h 12191695"/>
                <a:gd name="connsiteX21" fmla="*/ 723207 w 5856341"/>
                <a:gd name="connsiteY21" fmla="*/ 12191695 h 12191695"/>
                <a:gd name="connsiteX22" fmla="*/ 505121 w 5856341"/>
                <a:gd name="connsiteY22" fmla="*/ 12191695 h 12191695"/>
                <a:gd name="connsiteX23" fmla="*/ 243849 w 5856341"/>
                <a:gd name="connsiteY23" fmla="*/ 12191695 h 12191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856341" h="12191695">
                  <a:moveTo>
                    <a:pt x="0" y="12191695"/>
                  </a:moveTo>
                  <a:lnTo>
                    <a:pt x="0" y="0"/>
                  </a:lnTo>
                  <a:lnTo>
                    <a:pt x="243849" y="0"/>
                  </a:lnTo>
                  <a:lnTo>
                    <a:pt x="505121" y="0"/>
                  </a:lnTo>
                  <a:lnTo>
                    <a:pt x="723207" y="0"/>
                  </a:lnTo>
                  <a:lnTo>
                    <a:pt x="755828" y="0"/>
                  </a:lnTo>
                  <a:lnTo>
                    <a:pt x="1411868" y="0"/>
                  </a:lnTo>
                  <a:lnTo>
                    <a:pt x="1421034" y="0"/>
                  </a:lnTo>
                  <a:lnTo>
                    <a:pt x="1515206" y="0"/>
                  </a:lnTo>
                  <a:lnTo>
                    <a:pt x="2636151" y="0"/>
                  </a:lnTo>
                  <a:lnTo>
                    <a:pt x="4637890" y="0"/>
                  </a:lnTo>
                  <a:lnTo>
                    <a:pt x="4654499" y="26661"/>
                  </a:lnTo>
                  <a:cubicBezTo>
                    <a:pt x="5425621" y="1341551"/>
                    <a:pt x="5856341" y="3721137"/>
                    <a:pt x="5856341" y="6438338"/>
                  </a:cubicBezTo>
                  <a:cubicBezTo>
                    <a:pt x="5856341" y="8833790"/>
                    <a:pt x="5159120" y="9960353"/>
                    <a:pt x="4449211" y="11332719"/>
                  </a:cubicBezTo>
                  <a:cubicBezTo>
                    <a:pt x="4319934" y="11582638"/>
                    <a:pt x="4191839" y="11827452"/>
                    <a:pt x="4061349" y="12054097"/>
                  </a:cubicBezTo>
                  <a:lnTo>
                    <a:pt x="3977450" y="12191695"/>
                  </a:lnTo>
                  <a:lnTo>
                    <a:pt x="2636151" y="12191695"/>
                  </a:lnTo>
                  <a:lnTo>
                    <a:pt x="1421034" y="12191695"/>
                  </a:lnTo>
                  <a:lnTo>
                    <a:pt x="1411868" y="12191695"/>
                  </a:lnTo>
                  <a:lnTo>
                    <a:pt x="1283685" y="12191695"/>
                  </a:lnTo>
                  <a:lnTo>
                    <a:pt x="755828" y="12191695"/>
                  </a:lnTo>
                  <a:lnTo>
                    <a:pt x="723207" y="12191695"/>
                  </a:lnTo>
                  <a:lnTo>
                    <a:pt x="505121" y="12191695"/>
                  </a:lnTo>
                  <a:lnTo>
                    <a:pt x="243849" y="12191695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DCD46807-BF17-4E5D-90A8-A062604C0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146277" y="-874927"/>
              <a:ext cx="1899138" cy="12191695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823926DB-76C8-474A-B5FB-F43C59E33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143758" y="-1037574"/>
              <a:ext cx="1904176" cy="12191695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C1F5347-E00A-4E12-AC11-18E0B1AF2D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247015" y="-1314429"/>
              <a:ext cx="1697663" cy="12191695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459C67DE-48B1-CE20-D788-D8D6F5B61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438" y="15204"/>
            <a:ext cx="9335958" cy="1344612"/>
          </a:xfrm>
        </p:spPr>
        <p:txBody>
          <a:bodyPr anchor="b">
            <a:normAutofit/>
          </a:bodyPr>
          <a:lstStyle/>
          <a:p>
            <a:r>
              <a:rPr lang="de-DE" sz="2900" dirty="0">
                <a:ea typeface="Meiryo"/>
              </a:rPr>
              <a:t>Cycle date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DD77784-376F-8331-2FEA-4AAFC1B5E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9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6C1E8EC-E63B-0FE7-83F2-556F1D6EE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Lukas, Twaice for Scoot-e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53BA00-29CD-A959-8F9B-9199923F4A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9937" y="94048"/>
            <a:ext cx="6311840" cy="6533642"/>
          </a:xfrm>
          <a:prstGeom prst="rect">
            <a:avLst/>
          </a:prstGeom>
        </p:spPr>
      </p:pic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4A45AFB0-C57A-78FA-E279-11B9860D49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6681833"/>
              </p:ext>
            </p:extLst>
          </p:nvPr>
        </p:nvGraphicFramePr>
        <p:xfrm>
          <a:off x="640223" y="1533414"/>
          <a:ext cx="3924299" cy="237934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32538">
                  <a:extLst>
                    <a:ext uri="{9D8B030D-6E8A-4147-A177-3AD203B41FA5}">
                      <a16:colId xmlns:a16="http://schemas.microsoft.com/office/drawing/2014/main" val="3962430243"/>
                    </a:ext>
                  </a:extLst>
                </a:gridCol>
                <a:gridCol w="332836">
                  <a:extLst>
                    <a:ext uri="{9D8B030D-6E8A-4147-A177-3AD203B41FA5}">
                      <a16:colId xmlns:a16="http://schemas.microsoft.com/office/drawing/2014/main" val="3435435403"/>
                    </a:ext>
                  </a:extLst>
                </a:gridCol>
                <a:gridCol w="469141">
                  <a:extLst>
                    <a:ext uri="{9D8B030D-6E8A-4147-A177-3AD203B41FA5}">
                      <a16:colId xmlns:a16="http://schemas.microsoft.com/office/drawing/2014/main" val="1653232841"/>
                    </a:ext>
                  </a:extLst>
                </a:gridCol>
                <a:gridCol w="637144">
                  <a:extLst>
                    <a:ext uri="{9D8B030D-6E8A-4147-A177-3AD203B41FA5}">
                      <a16:colId xmlns:a16="http://schemas.microsoft.com/office/drawing/2014/main" val="2607275608"/>
                    </a:ext>
                  </a:extLst>
                </a:gridCol>
                <a:gridCol w="494500">
                  <a:extLst>
                    <a:ext uri="{9D8B030D-6E8A-4147-A177-3AD203B41FA5}">
                      <a16:colId xmlns:a16="http://schemas.microsoft.com/office/drawing/2014/main" val="4030287019"/>
                    </a:ext>
                  </a:extLst>
                </a:gridCol>
                <a:gridCol w="583256">
                  <a:extLst>
                    <a:ext uri="{9D8B030D-6E8A-4147-A177-3AD203B41FA5}">
                      <a16:colId xmlns:a16="http://schemas.microsoft.com/office/drawing/2014/main" val="676288581"/>
                    </a:ext>
                  </a:extLst>
                </a:gridCol>
                <a:gridCol w="874884">
                  <a:extLst>
                    <a:ext uri="{9D8B030D-6E8A-4147-A177-3AD203B41FA5}">
                      <a16:colId xmlns:a16="http://schemas.microsoft.com/office/drawing/2014/main" val="2806160299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u="none" strike="noStrike" dirty="0">
                          <a:effectLst/>
                        </a:rPr>
                        <a:t>Cell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u="none" strike="noStrike" dirty="0">
                          <a:effectLst/>
                        </a:rPr>
                        <a:t>T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u="none" strike="noStrike" dirty="0">
                          <a:effectLst/>
                        </a:rPr>
                        <a:t>mSOC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u="none" strike="noStrike" dirty="0">
                          <a:effectLst/>
                        </a:rPr>
                        <a:t>DOD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u="none" strike="noStrike" dirty="0">
                          <a:effectLst/>
                        </a:rPr>
                        <a:t>C_ch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u="none" strike="noStrike" dirty="0">
                          <a:effectLst/>
                        </a:rPr>
                        <a:t>C_dis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u="none" strike="noStrike" dirty="0">
                          <a:effectLst/>
                        </a:rPr>
                        <a:t>SOH_* </a:t>
                      </a:r>
                      <a:r>
                        <a:rPr lang="en-GB" sz="700" b="1" u="none" strike="noStrike" dirty="0">
                          <a:effectLst/>
                        </a:rPr>
                        <a:t>@1500 fce</a:t>
                      </a:r>
                      <a:endParaRPr lang="en-GB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30873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DE" sz="1100" u="none" strike="noStrike" dirty="0">
                          <a:solidFill>
                            <a:srgbClr val="83FE10"/>
                          </a:solidFill>
                          <a:effectLst/>
                        </a:rPr>
                        <a:t>9</a:t>
                      </a:r>
                      <a:endParaRPr lang="en-DE" sz="1100" b="0" i="0" u="none" strike="noStrike" dirty="0">
                        <a:solidFill>
                          <a:srgbClr val="83FE1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E" sz="1100" u="none" strike="noStrike" dirty="0">
                          <a:solidFill>
                            <a:srgbClr val="83FE10"/>
                          </a:solidFill>
                          <a:effectLst/>
                        </a:rPr>
                        <a:t>25</a:t>
                      </a:r>
                      <a:endParaRPr lang="en-DE" sz="1100" b="0" i="0" u="none" strike="noStrike" dirty="0">
                        <a:solidFill>
                          <a:srgbClr val="83FE1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E" sz="1100" u="none" strike="noStrike" dirty="0">
                          <a:solidFill>
                            <a:srgbClr val="83FE10"/>
                          </a:solidFill>
                          <a:effectLst/>
                        </a:rPr>
                        <a:t>20</a:t>
                      </a:r>
                      <a:endParaRPr lang="en-DE" sz="1100" b="0" i="0" u="none" strike="noStrike" dirty="0">
                        <a:solidFill>
                          <a:srgbClr val="83FE1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E" sz="1100" u="none" strike="noStrike" dirty="0">
                          <a:solidFill>
                            <a:srgbClr val="83FE10"/>
                          </a:solidFill>
                          <a:effectLst/>
                        </a:rPr>
                        <a:t>30</a:t>
                      </a:r>
                      <a:endParaRPr lang="en-DE" sz="1100" b="0" i="0" u="none" strike="noStrike" dirty="0">
                        <a:solidFill>
                          <a:srgbClr val="83FE1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E" sz="1100" u="none" strike="noStrike" dirty="0">
                          <a:solidFill>
                            <a:srgbClr val="83FE10"/>
                          </a:solidFill>
                          <a:effectLst/>
                        </a:rPr>
                        <a:t>1</a:t>
                      </a:r>
                      <a:endParaRPr lang="en-DE" sz="1100" b="0" i="0" u="none" strike="noStrike" dirty="0">
                        <a:solidFill>
                          <a:srgbClr val="83FE1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E" sz="1100" u="none" strike="noStrike" dirty="0">
                          <a:solidFill>
                            <a:srgbClr val="83FE10"/>
                          </a:solidFill>
                          <a:effectLst/>
                        </a:rPr>
                        <a:t>1</a:t>
                      </a:r>
                      <a:endParaRPr lang="en-DE" sz="1100" b="0" i="0" u="none" strike="noStrike" dirty="0">
                        <a:solidFill>
                          <a:srgbClr val="83FE1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E" sz="1100" u="none" strike="noStrike" dirty="0">
                          <a:solidFill>
                            <a:srgbClr val="83FE10"/>
                          </a:solidFill>
                          <a:effectLst/>
                        </a:rPr>
                        <a:t>91</a:t>
                      </a:r>
                      <a:endParaRPr lang="en-DE" sz="1100" b="0" i="0" u="none" strike="noStrike" dirty="0">
                        <a:solidFill>
                          <a:srgbClr val="83FE1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36994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DE" sz="1100" u="none" strike="noStrike" dirty="0">
                          <a:solidFill>
                            <a:srgbClr val="1C90FF"/>
                          </a:solidFill>
                          <a:effectLst/>
                        </a:rPr>
                        <a:t>13</a:t>
                      </a:r>
                      <a:endParaRPr lang="en-DE" sz="1100" b="0" i="0" u="none" strike="noStrike" dirty="0">
                        <a:solidFill>
                          <a:srgbClr val="1C9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E" sz="1100" u="none" strike="noStrike" dirty="0">
                          <a:solidFill>
                            <a:srgbClr val="1C90FF"/>
                          </a:solidFill>
                          <a:effectLst/>
                        </a:rPr>
                        <a:t>10</a:t>
                      </a:r>
                      <a:endParaRPr lang="en-DE" sz="1100" b="0" i="0" u="none" strike="noStrike" dirty="0">
                        <a:solidFill>
                          <a:srgbClr val="1C9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E" sz="1100" u="none" strike="noStrike" dirty="0">
                          <a:solidFill>
                            <a:srgbClr val="1C90FF"/>
                          </a:solidFill>
                          <a:effectLst/>
                        </a:rPr>
                        <a:t>40</a:t>
                      </a:r>
                      <a:endParaRPr lang="en-DE" sz="1100" b="0" i="0" u="none" strike="noStrike" dirty="0">
                        <a:solidFill>
                          <a:srgbClr val="1C9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E" sz="1100" u="none" strike="noStrike" dirty="0">
                          <a:solidFill>
                            <a:srgbClr val="1C90FF"/>
                          </a:solidFill>
                          <a:effectLst/>
                        </a:rPr>
                        <a:t>60</a:t>
                      </a:r>
                      <a:endParaRPr lang="en-DE" sz="1100" b="0" i="0" u="none" strike="noStrike" dirty="0">
                        <a:solidFill>
                          <a:srgbClr val="1C9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E" sz="1100" u="none" strike="noStrike" dirty="0">
                          <a:solidFill>
                            <a:srgbClr val="1C90FF"/>
                          </a:solidFill>
                          <a:effectLst/>
                        </a:rPr>
                        <a:t>1</a:t>
                      </a:r>
                      <a:endParaRPr lang="en-DE" sz="1100" b="0" i="0" u="none" strike="noStrike" dirty="0">
                        <a:solidFill>
                          <a:srgbClr val="1C9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E" sz="1100" u="none" strike="noStrike" dirty="0">
                          <a:solidFill>
                            <a:srgbClr val="1C90FF"/>
                          </a:solidFill>
                          <a:effectLst/>
                        </a:rPr>
                        <a:t>2</a:t>
                      </a:r>
                      <a:endParaRPr lang="en-DE" sz="1100" b="0" i="0" u="none" strike="noStrike" dirty="0">
                        <a:solidFill>
                          <a:srgbClr val="1C9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E" sz="1100" u="none" strike="noStrike" dirty="0">
                          <a:solidFill>
                            <a:srgbClr val="1C90FF"/>
                          </a:solidFill>
                          <a:effectLst/>
                        </a:rPr>
                        <a:t>89</a:t>
                      </a:r>
                      <a:endParaRPr lang="en-DE" sz="1100" b="0" i="0" u="none" strike="noStrike" dirty="0">
                        <a:solidFill>
                          <a:srgbClr val="1C9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954926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DE" sz="1100" u="none" strike="noStrike" dirty="0">
                          <a:solidFill>
                            <a:srgbClr val="0000CE"/>
                          </a:solidFill>
                          <a:effectLst/>
                        </a:rPr>
                        <a:t>5</a:t>
                      </a:r>
                      <a:endParaRPr lang="en-DE" sz="1100" b="0" i="0" u="none" strike="noStrike" dirty="0">
                        <a:solidFill>
                          <a:srgbClr val="0000CE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E" sz="1100" u="none" strike="noStrike" dirty="0">
                          <a:solidFill>
                            <a:srgbClr val="0000CE"/>
                          </a:solidFill>
                          <a:effectLst/>
                        </a:rPr>
                        <a:t>10</a:t>
                      </a:r>
                      <a:endParaRPr lang="en-DE" sz="1100" b="0" i="0" u="none" strike="noStrike" dirty="0">
                        <a:solidFill>
                          <a:srgbClr val="0000CE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E" sz="1100" u="none" strike="noStrike" dirty="0">
                          <a:solidFill>
                            <a:srgbClr val="0000CE"/>
                          </a:solidFill>
                          <a:effectLst/>
                        </a:rPr>
                        <a:t>50</a:t>
                      </a:r>
                      <a:endParaRPr lang="en-DE" sz="1100" b="0" i="0" u="none" strike="noStrike" dirty="0">
                        <a:solidFill>
                          <a:srgbClr val="0000CE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E" sz="1100" u="none" strike="noStrike" dirty="0">
                          <a:solidFill>
                            <a:srgbClr val="0000CE"/>
                          </a:solidFill>
                          <a:effectLst/>
                        </a:rPr>
                        <a:t>100</a:t>
                      </a:r>
                      <a:endParaRPr lang="en-DE" sz="1100" b="0" i="0" u="none" strike="noStrike" dirty="0">
                        <a:solidFill>
                          <a:srgbClr val="0000CE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E" sz="1100" u="none" strike="noStrike" dirty="0">
                          <a:solidFill>
                            <a:srgbClr val="0000CE"/>
                          </a:solidFill>
                          <a:effectLst/>
                        </a:rPr>
                        <a:t>1</a:t>
                      </a:r>
                      <a:endParaRPr lang="en-DE" sz="1100" b="0" i="0" u="none" strike="noStrike" dirty="0">
                        <a:solidFill>
                          <a:srgbClr val="0000CE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E" sz="1100" u="none" strike="noStrike" dirty="0">
                          <a:solidFill>
                            <a:srgbClr val="0000CE"/>
                          </a:solidFill>
                          <a:effectLst/>
                        </a:rPr>
                        <a:t>1</a:t>
                      </a:r>
                      <a:endParaRPr lang="en-DE" sz="1100" b="0" i="0" u="none" strike="noStrike" dirty="0">
                        <a:solidFill>
                          <a:srgbClr val="0000CE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E" sz="1100" u="none" strike="noStrike" dirty="0">
                          <a:solidFill>
                            <a:srgbClr val="0000CE"/>
                          </a:solidFill>
                          <a:effectLst/>
                        </a:rPr>
                        <a:t>87</a:t>
                      </a:r>
                      <a:endParaRPr lang="en-DE" sz="1100" b="0" i="0" u="none" strike="noStrike" dirty="0">
                        <a:solidFill>
                          <a:srgbClr val="0000CE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823957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DE" sz="1100" u="none" strike="noStrike" dirty="0">
                          <a:solidFill>
                            <a:srgbClr val="40E0D1"/>
                          </a:solidFill>
                          <a:effectLst/>
                        </a:rPr>
                        <a:t>1</a:t>
                      </a:r>
                      <a:endParaRPr lang="en-DE" sz="1100" b="0" i="0" u="none" strike="noStrike" dirty="0">
                        <a:solidFill>
                          <a:srgbClr val="40E0D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E" sz="1100" u="none" strike="noStrike" dirty="0">
                          <a:solidFill>
                            <a:srgbClr val="40E0D1"/>
                          </a:solidFill>
                          <a:effectLst/>
                        </a:rPr>
                        <a:t>25</a:t>
                      </a:r>
                      <a:endParaRPr lang="en-DE" sz="1100" b="0" i="0" u="none" strike="noStrike" dirty="0">
                        <a:solidFill>
                          <a:srgbClr val="40E0D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E" sz="1100" u="none" strike="noStrike" dirty="0">
                          <a:solidFill>
                            <a:srgbClr val="40E0D1"/>
                          </a:solidFill>
                          <a:effectLst/>
                        </a:rPr>
                        <a:t>50</a:t>
                      </a:r>
                      <a:endParaRPr lang="en-DE" sz="1100" b="0" i="0" u="none" strike="noStrike" dirty="0">
                        <a:solidFill>
                          <a:srgbClr val="40E0D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E" sz="1100" u="none" strike="noStrike" dirty="0">
                          <a:solidFill>
                            <a:srgbClr val="40E0D1"/>
                          </a:solidFill>
                          <a:effectLst/>
                        </a:rPr>
                        <a:t>100</a:t>
                      </a:r>
                      <a:endParaRPr lang="en-DE" sz="1100" b="0" i="0" u="none" strike="noStrike" dirty="0">
                        <a:solidFill>
                          <a:srgbClr val="40E0D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E" sz="1100" u="none" strike="noStrike" dirty="0">
                          <a:solidFill>
                            <a:srgbClr val="40E0D1"/>
                          </a:solidFill>
                          <a:effectLst/>
                        </a:rPr>
                        <a:t>1</a:t>
                      </a:r>
                      <a:endParaRPr lang="en-DE" sz="1100" b="0" i="0" u="none" strike="noStrike" dirty="0">
                        <a:solidFill>
                          <a:srgbClr val="40E0D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E" sz="1100" u="none" strike="noStrike" dirty="0">
                          <a:solidFill>
                            <a:srgbClr val="40E0D1"/>
                          </a:solidFill>
                          <a:effectLst/>
                        </a:rPr>
                        <a:t>2</a:t>
                      </a:r>
                      <a:endParaRPr lang="en-DE" sz="1100" b="0" i="0" u="none" strike="noStrike" dirty="0">
                        <a:solidFill>
                          <a:srgbClr val="40E0D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E" sz="1100" u="none" strike="noStrike" dirty="0">
                          <a:solidFill>
                            <a:srgbClr val="40E0D1"/>
                          </a:solidFill>
                          <a:effectLst/>
                        </a:rPr>
                        <a:t>84</a:t>
                      </a:r>
                      <a:endParaRPr lang="en-DE" sz="1100" b="0" i="0" u="none" strike="noStrike" dirty="0">
                        <a:solidFill>
                          <a:srgbClr val="40E0D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687768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DE" sz="1100" u="none" strike="noStrike" dirty="0">
                          <a:solidFill>
                            <a:srgbClr val="FF8C00"/>
                          </a:solidFill>
                          <a:effectLst/>
                        </a:rPr>
                        <a:t>4</a:t>
                      </a:r>
                      <a:endParaRPr lang="en-DE" sz="1100" b="0" i="0" u="none" strike="noStrike" dirty="0">
                        <a:solidFill>
                          <a:srgbClr val="FF8C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E" sz="1100" u="none" strike="noStrike" dirty="0">
                          <a:solidFill>
                            <a:srgbClr val="FF8C00"/>
                          </a:solidFill>
                          <a:effectLst/>
                        </a:rPr>
                        <a:t>25</a:t>
                      </a:r>
                      <a:endParaRPr lang="en-DE" sz="1100" b="0" i="0" u="none" strike="noStrike" dirty="0">
                        <a:solidFill>
                          <a:srgbClr val="FF8C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E" sz="1100" u="none" strike="noStrike" dirty="0">
                          <a:solidFill>
                            <a:srgbClr val="FF8C00"/>
                          </a:solidFill>
                          <a:effectLst/>
                        </a:rPr>
                        <a:t>50</a:t>
                      </a:r>
                      <a:endParaRPr lang="en-DE" sz="1100" b="0" i="0" u="none" strike="noStrike" dirty="0">
                        <a:solidFill>
                          <a:srgbClr val="FF8C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E" sz="1100" u="none" strike="noStrike" dirty="0">
                          <a:solidFill>
                            <a:srgbClr val="FF8C00"/>
                          </a:solidFill>
                          <a:effectLst/>
                        </a:rPr>
                        <a:t>100</a:t>
                      </a:r>
                      <a:endParaRPr lang="en-DE" sz="1100" b="0" i="0" u="none" strike="noStrike" dirty="0">
                        <a:solidFill>
                          <a:srgbClr val="FF8C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E" sz="1100" u="none" strike="noStrike" dirty="0">
                          <a:solidFill>
                            <a:srgbClr val="FF8C00"/>
                          </a:solidFill>
                          <a:effectLst/>
                        </a:rPr>
                        <a:t>1</a:t>
                      </a:r>
                      <a:endParaRPr lang="en-DE" sz="1100" b="0" i="0" u="none" strike="noStrike" dirty="0">
                        <a:solidFill>
                          <a:srgbClr val="FF8C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E" sz="1100" u="none" strike="noStrike" dirty="0">
                          <a:solidFill>
                            <a:srgbClr val="FF8C00"/>
                          </a:solidFill>
                          <a:effectLst/>
                        </a:rPr>
                        <a:t>1</a:t>
                      </a:r>
                      <a:endParaRPr lang="en-DE" sz="1100" b="0" i="0" u="none" strike="noStrike" dirty="0">
                        <a:solidFill>
                          <a:srgbClr val="FF8C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E" sz="1100" u="none" strike="noStrike" dirty="0">
                          <a:solidFill>
                            <a:srgbClr val="FF8C00"/>
                          </a:solidFill>
                          <a:effectLst/>
                        </a:rPr>
                        <a:t>84</a:t>
                      </a:r>
                      <a:endParaRPr lang="en-DE" sz="1100" b="0" i="0" u="none" strike="noStrike" dirty="0">
                        <a:solidFill>
                          <a:srgbClr val="FF8C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869667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DE" sz="1100" u="none" strike="noStrike" dirty="0">
                          <a:solidFill>
                            <a:srgbClr val="FCFE1E"/>
                          </a:solidFill>
                          <a:effectLst/>
                        </a:rPr>
                        <a:t>6</a:t>
                      </a:r>
                      <a:endParaRPr lang="en-DE" sz="1100" b="0" i="0" u="none" strike="noStrike" dirty="0">
                        <a:solidFill>
                          <a:srgbClr val="FCFE1E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E" sz="1100" u="none" strike="noStrike" dirty="0">
                          <a:solidFill>
                            <a:srgbClr val="FCFE1E"/>
                          </a:solidFill>
                          <a:effectLst/>
                        </a:rPr>
                        <a:t>25</a:t>
                      </a:r>
                      <a:endParaRPr lang="en-DE" sz="1100" b="0" i="0" u="none" strike="noStrike" dirty="0">
                        <a:solidFill>
                          <a:srgbClr val="FCFE1E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E" sz="1100" u="none" strike="noStrike" dirty="0">
                          <a:solidFill>
                            <a:srgbClr val="FCFE1E"/>
                          </a:solidFill>
                          <a:effectLst/>
                        </a:rPr>
                        <a:t>80</a:t>
                      </a:r>
                      <a:endParaRPr lang="en-DE" sz="1100" b="0" i="0" u="none" strike="noStrike" dirty="0">
                        <a:solidFill>
                          <a:srgbClr val="FCFE1E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E" sz="1100" u="none" strike="noStrike" dirty="0">
                          <a:solidFill>
                            <a:srgbClr val="FCFE1E"/>
                          </a:solidFill>
                          <a:effectLst/>
                        </a:rPr>
                        <a:t>30</a:t>
                      </a:r>
                      <a:endParaRPr lang="en-DE" sz="1100" b="0" i="0" u="none" strike="noStrike" dirty="0">
                        <a:solidFill>
                          <a:srgbClr val="FCFE1E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E" sz="1100" u="none" strike="noStrike" dirty="0">
                          <a:solidFill>
                            <a:srgbClr val="FCFE1E"/>
                          </a:solidFill>
                          <a:effectLst/>
                        </a:rPr>
                        <a:t>1</a:t>
                      </a:r>
                      <a:endParaRPr lang="en-DE" sz="1100" b="0" i="0" u="none" strike="noStrike" dirty="0">
                        <a:solidFill>
                          <a:srgbClr val="FCFE1E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E" sz="1100" u="none" strike="noStrike" dirty="0">
                          <a:solidFill>
                            <a:srgbClr val="FCFE1E"/>
                          </a:solidFill>
                          <a:effectLst/>
                        </a:rPr>
                        <a:t>1</a:t>
                      </a:r>
                      <a:endParaRPr lang="en-DE" sz="1100" b="0" i="0" u="none" strike="noStrike" dirty="0">
                        <a:solidFill>
                          <a:srgbClr val="FCFE1E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E" sz="1100" u="none" strike="noStrike" dirty="0">
                          <a:solidFill>
                            <a:srgbClr val="FCFE1E"/>
                          </a:solidFill>
                          <a:effectLst/>
                        </a:rPr>
                        <a:t>84</a:t>
                      </a:r>
                      <a:endParaRPr lang="en-DE" sz="1100" b="0" i="0" u="none" strike="noStrike" dirty="0">
                        <a:solidFill>
                          <a:srgbClr val="FCFE1E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76776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DE" sz="1100" u="none" strike="noStrike" dirty="0">
                          <a:solidFill>
                            <a:srgbClr val="008B8B"/>
                          </a:solidFill>
                          <a:effectLst/>
                        </a:rPr>
                        <a:t>8</a:t>
                      </a:r>
                      <a:endParaRPr lang="en-DE" sz="1100" b="0" i="0" u="none" strike="noStrike" dirty="0">
                        <a:solidFill>
                          <a:srgbClr val="008B8B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E" sz="1100" u="none" strike="noStrike" dirty="0">
                          <a:solidFill>
                            <a:srgbClr val="008B8B"/>
                          </a:solidFill>
                          <a:effectLst/>
                        </a:rPr>
                        <a:t>25</a:t>
                      </a:r>
                      <a:endParaRPr lang="en-DE" sz="1100" b="0" i="0" u="none" strike="noStrike" dirty="0">
                        <a:solidFill>
                          <a:srgbClr val="008B8B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E" sz="1100" u="none" strike="noStrike" dirty="0">
                          <a:solidFill>
                            <a:srgbClr val="008B8B"/>
                          </a:solidFill>
                          <a:effectLst/>
                        </a:rPr>
                        <a:t>50</a:t>
                      </a:r>
                      <a:endParaRPr lang="en-DE" sz="1100" b="0" i="0" u="none" strike="noStrike" dirty="0">
                        <a:solidFill>
                          <a:srgbClr val="008B8B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E" sz="1100" u="none" strike="noStrike" dirty="0">
                          <a:solidFill>
                            <a:srgbClr val="008B8B"/>
                          </a:solidFill>
                          <a:effectLst/>
                        </a:rPr>
                        <a:t>60</a:t>
                      </a:r>
                      <a:endParaRPr lang="en-DE" sz="1100" b="0" i="0" u="none" strike="noStrike" dirty="0">
                        <a:solidFill>
                          <a:srgbClr val="008B8B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E" sz="1100" u="none" strike="noStrike" dirty="0">
                          <a:solidFill>
                            <a:srgbClr val="008B8B"/>
                          </a:solidFill>
                          <a:effectLst/>
                        </a:rPr>
                        <a:t>1</a:t>
                      </a:r>
                      <a:endParaRPr lang="en-DE" sz="1100" b="0" i="0" u="none" strike="noStrike" dirty="0">
                        <a:solidFill>
                          <a:srgbClr val="008B8B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E" sz="1100" u="none" strike="noStrike" dirty="0">
                          <a:solidFill>
                            <a:srgbClr val="008B8B"/>
                          </a:solidFill>
                          <a:effectLst/>
                        </a:rPr>
                        <a:t>1</a:t>
                      </a:r>
                      <a:endParaRPr lang="en-DE" sz="1100" b="0" i="0" u="none" strike="noStrike" dirty="0">
                        <a:solidFill>
                          <a:srgbClr val="008B8B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E" sz="1100" u="none" strike="noStrike" dirty="0">
                          <a:solidFill>
                            <a:srgbClr val="008B8B"/>
                          </a:solidFill>
                          <a:effectLst/>
                        </a:rPr>
                        <a:t>82</a:t>
                      </a:r>
                      <a:endParaRPr lang="en-DE" sz="1100" b="0" i="0" u="none" strike="noStrike" dirty="0">
                        <a:solidFill>
                          <a:srgbClr val="008B8B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595785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DE" sz="1100" u="none" strike="noStrike" dirty="0">
                          <a:solidFill>
                            <a:srgbClr val="9400D3"/>
                          </a:solidFill>
                          <a:effectLst/>
                        </a:rPr>
                        <a:t>10</a:t>
                      </a:r>
                      <a:endParaRPr lang="en-DE" sz="1100" b="0" i="0" u="none" strike="noStrike" dirty="0">
                        <a:solidFill>
                          <a:srgbClr val="9400D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E" sz="1100" u="none" strike="noStrike" dirty="0">
                          <a:solidFill>
                            <a:srgbClr val="9400D3"/>
                          </a:solidFill>
                          <a:effectLst/>
                        </a:rPr>
                        <a:t>25</a:t>
                      </a:r>
                      <a:endParaRPr lang="en-DE" sz="1100" b="0" i="0" u="none" strike="noStrike" dirty="0">
                        <a:solidFill>
                          <a:srgbClr val="9400D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E" sz="1100" u="none" strike="noStrike" dirty="0">
                          <a:solidFill>
                            <a:srgbClr val="9400D3"/>
                          </a:solidFill>
                          <a:effectLst/>
                        </a:rPr>
                        <a:t>50</a:t>
                      </a:r>
                      <a:endParaRPr lang="en-DE" sz="1100" b="0" i="0" u="none" strike="noStrike" dirty="0">
                        <a:solidFill>
                          <a:srgbClr val="9400D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E" sz="1100" u="none" strike="noStrike" dirty="0">
                          <a:solidFill>
                            <a:srgbClr val="9400D3"/>
                          </a:solidFill>
                          <a:effectLst/>
                        </a:rPr>
                        <a:t>100</a:t>
                      </a:r>
                      <a:endParaRPr lang="en-DE" sz="1100" b="0" i="0" u="none" strike="noStrike" dirty="0">
                        <a:solidFill>
                          <a:srgbClr val="9400D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E" sz="1100" u="none" strike="noStrike" dirty="0">
                          <a:solidFill>
                            <a:srgbClr val="9400D3"/>
                          </a:solidFill>
                          <a:effectLst/>
                        </a:rPr>
                        <a:t>0.5</a:t>
                      </a:r>
                      <a:endParaRPr lang="en-DE" sz="1100" b="0" i="0" u="none" strike="noStrike" dirty="0">
                        <a:solidFill>
                          <a:srgbClr val="9400D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E" sz="1100" u="none" strike="noStrike" dirty="0">
                          <a:solidFill>
                            <a:srgbClr val="9400D3"/>
                          </a:solidFill>
                          <a:effectLst/>
                        </a:rPr>
                        <a:t>0.5</a:t>
                      </a:r>
                      <a:endParaRPr lang="en-DE" sz="1100" b="0" i="0" u="none" strike="noStrike" dirty="0">
                        <a:solidFill>
                          <a:srgbClr val="9400D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E" sz="1100" u="none" strike="noStrike" dirty="0">
                          <a:solidFill>
                            <a:srgbClr val="9400D3"/>
                          </a:solidFill>
                          <a:effectLst/>
                        </a:rPr>
                        <a:t>82</a:t>
                      </a:r>
                      <a:endParaRPr lang="en-DE" sz="1100" b="0" i="0" u="none" strike="noStrike" dirty="0">
                        <a:solidFill>
                          <a:srgbClr val="9400D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8513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DE" sz="11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12</a:t>
                      </a:r>
                      <a:endParaRPr lang="en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E" sz="11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25</a:t>
                      </a:r>
                      <a:endParaRPr lang="en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E" sz="11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50</a:t>
                      </a:r>
                      <a:endParaRPr lang="en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E" sz="11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100</a:t>
                      </a:r>
                      <a:endParaRPr lang="en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E" sz="11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1.4</a:t>
                      </a:r>
                      <a:endParaRPr lang="en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E" sz="11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2.3</a:t>
                      </a:r>
                      <a:endParaRPr lang="en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E" sz="11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82</a:t>
                      </a:r>
                      <a:endParaRPr lang="en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972683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DE" sz="1100" u="none" strike="noStrike" dirty="0">
                          <a:solidFill>
                            <a:srgbClr val="800000"/>
                          </a:solidFill>
                          <a:effectLst/>
                        </a:rPr>
                        <a:t>2</a:t>
                      </a:r>
                      <a:endParaRPr lang="en-DE" sz="1100" b="0" i="0" u="none" strike="noStrike" dirty="0">
                        <a:solidFill>
                          <a:srgbClr val="8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E" sz="1100" u="none" strike="noStrike" dirty="0">
                          <a:solidFill>
                            <a:srgbClr val="800000"/>
                          </a:solidFill>
                          <a:effectLst/>
                        </a:rPr>
                        <a:t>40</a:t>
                      </a:r>
                      <a:endParaRPr lang="en-DE" sz="1100" b="0" i="0" u="none" strike="noStrike" dirty="0">
                        <a:solidFill>
                          <a:srgbClr val="8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E" sz="1100" u="none" strike="noStrike" dirty="0">
                          <a:solidFill>
                            <a:srgbClr val="800000"/>
                          </a:solidFill>
                          <a:effectLst/>
                        </a:rPr>
                        <a:t>50</a:t>
                      </a:r>
                      <a:endParaRPr lang="en-DE" sz="1100" b="0" i="0" u="none" strike="noStrike" dirty="0">
                        <a:solidFill>
                          <a:srgbClr val="8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E" sz="1100" u="none" strike="noStrike" dirty="0">
                          <a:solidFill>
                            <a:srgbClr val="800000"/>
                          </a:solidFill>
                          <a:effectLst/>
                        </a:rPr>
                        <a:t>100</a:t>
                      </a:r>
                      <a:endParaRPr lang="en-DE" sz="1100" b="0" i="0" u="none" strike="noStrike" dirty="0">
                        <a:solidFill>
                          <a:srgbClr val="8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E" sz="1100" u="none" strike="noStrike" dirty="0">
                          <a:solidFill>
                            <a:srgbClr val="800000"/>
                          </a:solidFill>
                          <a:effectLst/>
                        </a:rPr>
                        <a:t>1</a:t>
                      </a:r>
                      <a:endParaRPr lang="en-DE" sz="1100" b="0" i="0" u="none" strike="noStrike" dirty="0">
                        <a:solidFill>
                          <a:srgbClr val="8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E" sz="1100" u="none" strike="noStrike" dirty="0">
                          <a:solidFill>
                            <a:srgbClr val="800000"/>
                          </a:solidFill>
                          <a:effectLst/>
                        </a:rPr>
                        <a:t>1</a:t>
                      </a:r>
                      <a:endParaRPr lang="en-DE" sz="1100" b="0" i="0" u="none" strike="noStrike" dirty="0">
                        <a:solidFill>
                          <a:srgbClr val="8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E" sz="1100" u="none" strike="noStrike" dirty="0">
                          <a:solidFill>
                            <a:srgbClr val="800000"/>
                          </a:solidFill>
                          <a:effectLst/>
                        </a:rPr>
                        <a:t>79</a:t>
                      </a:r>
                      <a:endParaRPr lang="en-DE" sz="1100" b="0" i="0" u="none" strike="noStrike" dirty="0">
                        <a:solidFill>
                          <a:srgbClr val="8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79186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DE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14</a:t>
                      </a:r>
                      <a:endParaRPr lang="en-DE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E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40</a:t>
                      </a:r>
                      <a:endParaRPr lang="en-DE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E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40</a:t>
                      </a:r>
                      <a:endParaRPr lang="en-DE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E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60</a:t>
                      </a:r>
                      <a:endParaRPr lang="en-DE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E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DE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E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en-DE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E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78</a:t>
                      </a:r>
                      <a:endParaRPr lang="en-DE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2179803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4987443A-EC99-0989-6A1C-B33A969B6735}"/>
              </a:ext>
            </a:extLst>
          </p:cNvPr>
          <p:cNvSpPr txBox="1"/>
          <p:nvPr/>
        </p:nvSpPr>
        <p:spPr>
          <a:xfrm>
            <a:off x="411904" y="5784786"/>
            <a:ext cx="50185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100" dirty="0"/>
              <a:t>*SOH_capacity @1500 fce was extrapolated for cell 1,10 12,14</a:t>
            </a:r>
          </a:p>
        </p:txBody>
      </p:sp>
    </p:spTree>
    <p:extLst>
      <p:ext uri="{BB962C8B-B14F-4D97-AF65-F5344CB8AC3E}">
        <p14:creationId xmlns:p14="http://schemas.microsoft.com/office/powerpoint/2010/main" val="3567821455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LinesVTI">
  <a:themeElements>
    <a:clrScheme name="AnalogousFromLightSeedRightStep">
      <a:dk1>
        <a:srgbClr val="000000"/>
      </a:dk1>
      <a:lt1>
        <a:srgbClr val="FFFFFF"/>
      </a:lt1>
      <a:dk2>
        <a:srgbClr val="412D24"/>
      </a:dk2>
      <a:lt2>
        <a:srgbClr val="E2E6E8"/>
      </a:lt2>
      <a:accent1>
        <a:srgbClr val="BF9989"/>
      </a:accent1>
      <a:accent2>
        <a:srgbClr val="AFA078"/>
      </a:accent2>
      <a:accent3>
        <a:srgbClr val="A1A77E"/>
      </a:accent3>
      <a:accent4>
        <a:srgbClr val="8DAA74"/>
      </a:accent4>
      <a:accent5>
        <a:srgbClr val="83AC81"/>
      </a:accent5>
      <a:accent6>
        <a:srgbClr val="77AE8C"/>
      </a:accent6>
      <a:hlink>
        <a:srgbClr val="5E899C"/>
      </a:hlink>
      <a:folHlink>
        <a:srgbClr val="7F7F7F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1523</TotalTime>
  <Words>402</Words>
  <Application>Microsoft Macintosh PowerPoint</Application>
  <PresentationFormat>Widescreen</PresentationFormat>
  <Paragraphs>137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Meiryo</vt:lpstr>
      <vt:lpstr>Arial</vt:lpstr>
      <vt:lpstr>Calibri</vt:lpstr>
      <vt:lpstr>Corbel</vt:lpstr>
      <vt:lpstr>SketchLinesVTI</vt:lpstr>
      <vt:lpstr>Scoot-e cell tests</vt:lpstr>
      <vt:lpstr>Key take-aways:</vt:lpstr>
      <vt:lpstr>Correlation of capacity retention at 1500whwh and ist stress factors</vt:lpstr>
      <vt:lpstr>40°C results show lowest capacity retention</vt:lpstr>
      <vt:lpstr>Correlation of capacity decay rate at 25 whwh and its stress factors</vt:lpstr>
      <vt:lpstr>DOD100 cells show highest rate of decay</vt:lpstr>
      <vt:lpstr>Next steps</vt:lpstr>
      <vt:lpstr>Ressources</vt:lpstr>
      <vt:lpstr>Cycle date</vt:lpstr>
      <vt:lpstr>Stress factors on SOH_capacity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/>
  <cp:lastModifiedBy>lukas graser</cp:lastModifiedBy>
  <cp:revision>78</cp:revision>
  <dcterms:created xsi:type="dcterms:W3CDTF">2023-02-16T08:40:16Z</dcterms:created>
  <dcterms:modified xsi:type="dcterms:W3CDTF">2023-02-17T10:20:32Z</dcterms:modified>
</cp:coreProperties>
</file>