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5" r:id="rId25"/>
    <p:sldId id="261" r:id="rId26"/>
    <p:sldId id="271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64378" autoAdjust="0"/>
  </p:normalViewPr>
  <p:slideViewPr>
    <p:cSldViewPr snapToGrid="0">
      <p:cViewPr>
        <p:scale>
          <a:sx n="50" d="100"/>
          <a:sy n="50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den Registrierungsprozess in Multiusersystemen über 2 Server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</a:t>
            </a:r>
            <a:r>
              <a:rPr lang="de-DE" b="0" u="none" dirty="0" err="1"/>
              <a:t>schwachstelle</a:t>
            </a:r>
            <a:r>
              <a:rPr lang="de-DE" b="0" u="none" dirty="0"/>
              <a:t>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</a:t>
            </a:r>
            <a:r>
              <a:rPr lang="de-DE" dirty="0" err="1"/>
              <a:t>Prood</a:t>
            </a:r>
            <a:r>
              <a:rPr lang="de-DE" dirty="0"/>
              <a:t>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01.01.2018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01.01.2018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01.01.2018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01.01.2018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Geheimnis: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01.01.2018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01.01.2018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2244</Words>
  <Application>Microsoft Office PowerPoint</Application>
  <PresentationFormat>Breitbild</PresentationFormat>
  <Paragraphs>529</Paragraphs>
  <Slides>27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Lukas Justen</cp:lastModifiedBy>
  <cp:revision>117</cp:revision>
  <dcterms:created xsi:type="dcterms:W3CDTF">2017-11-23T13:14:04Z</dcterms:created>
  <dcterms:modified xsi:type="dcterms:W3CDTF">2018-01-01T15:54:19Z</dcterms:modified>
</cp:coreProperties>
</file>