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0" autoAdjust="0"/>
    <p:restoredTop sz="57814" autoAdjust="0"/>
  </p:normalViewPr>
  <p:slideViewPr>
    <p:cSldViewPr snapToGrid="0">
      <p:cViewPr varScale="1">
        <p:scale>
          <a:sx n="114" d="100"/>
          <a:sy n="114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07.01.2018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07.01.2018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07.01.2018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Algorithmen</a:t>
            </a:r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Erschreckend wie viele Plain Text PW Datenbank es gibt (auch bei großen Apps)</a:t>
            </a:r>
          </a:p>
          <a:p>
            <a:r>
              <a:rPr lang="de-DE" dirty="0"/>
              <a:t>Erschreckend wie viele Menschen unsichere PWs verwenden</a:t>
            </a:r>
          </a:p>
          <a:p>
            <a:r>
              <a:rPr lang="de-DE" dirty="0"/>
              <a:t>Die Signifikanz der Protokolle ergo sehr groß</a:t>
            </a:r>
          </a:p>
          <a:p>
            <a:endParaRPr lang="de-DE" dirty="0"/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2865</Words>
  <Application>Microsoft Office PowerPoint</Application>
  <PresentationFormat>Breitbild</PresentationFormat>
  <Paragraphs>707</Paragraphs>
  <Slides>43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Johannes Strau�</cp:lastModifiedBy>
  <cp:revision>135</cp:revision>
  <dcterms:created xsi:type="dcterms:W3CDTF">2017-11-23T13:14:04Z</dcterms:created>
  <dcterms:modified xsi:type="dcterms:W3CDTF">2018-01-07T12:29:30Z</dcterms:modified>
</cp:coreProperties>
</file>