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261" r:id="rId42"/>
    <p:sldId id="271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7CD74"/>
    <a:srgbClr val="2B7299"/>
    <a:srgbClr val="6AC01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57814" autoAdjust="0"/>
  </p:normalViewPr>
  <p:slideViewPr>
    <p:cSldViewPr snapToGrid="0">
      <p:cViewPr varScale="1">
        <p:scale>
          <a:sx n="66" d="100"/>
          <a:sy n="66" d="100"/>
        </p:scale>
        <p:origin x="1800" y="60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26" y="2212"/>
    <p:text>Commitments, Zero Knowledge Proof, Passwörter an Tafel anschreiben und nach und nach abhaken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das Sicherstellen von 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beim Registrierungsprozess in Multiusersystemen mit 2 Server Authentisieren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Folie, Frage ans Publikum (zum Wachrütteln) Unterschied zwischen Authentication und Autorisation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Schwachstelle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Proof?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Password Blindness: Die Server kennen das Passwort nicht.</a:t>
            </a:r>
          </a:p>
          <a:p>
            <a:r>
              <a:rPr lang="de-DE" dirty="0"/>
              <a:t>Selbst wenn ein Hacker einen Server vollständig kontrolliert, soll er nicht in der Lage sein ein vollständiges Passwort irgendeines Users ermitteln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Davon ausgegangen das der Client die PW Regeln kennt. Share Größen sind zufällig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06.01.2018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06.01.2018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06.01.2018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06.01.2018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(potentiell)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 ein Passwort</a:t>
            </a:r>
          </a:p>
          <a:p>
            <a:r>
              <a:rPr lang="de-DE" dirty="0"/>
              <a:t>Das Passwort(P) wird verschlüsselt</a:t>
            </a:r>
          </a:p>
          <a:p>
            <a:r>
              <a:rPr lang="de-DE" dirty="0"/>
              <a:t>Password Shares(S) werden ausgerechnet</a:t>
            </a:r>
          </a:p>
          <a:p>
            <a:r>
              <a:rPr lang="de-DE" dirty="0" err="1"/>
              <a:t>Commitments</a:t>
            </a:r>
            <a:r>
              <a:rPr lang="de-DE" dirty="0"/>
              <a:t> für das P und die S werden ausgerechnet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Server rechnen </a:t>
            </a:r>
            <a:r>
              <a:rPr lang="de-DE" dirty="0" err="1"/>
              <a:t>Commitments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ihre Shares aus</a:t>
            </a:r>
          </a:p>
          <a:p>
            <a:r>
              <a:rPr lang="de-DE" dirty="0"/>
              <a:t>Diese werden vom Server mit dem Ergebnis der </a:t>
            </a:r>
            <a:r>
              <a:rPr lang="de-DE" dirty="0" err="1"/>
              <a:t>Commitment</a:t>
            </a:r>
            <a:r>
              <a:rPr lang="de-DE" dirty="0"/>
              <a:t> des Client auf Gleichheit getestet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</a:t>
            </a:r>
            <a:r>
              <a:rPr lang="de-DE" dirty="0" err="1"/>
              <a:t>Alogrithmen</a:t>
            </a:r>
            <a:endParaRPr lang="de-DE" dirty="0"/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Eigenes Fazit zu Paper</a:t>
            </a:r>
          </a:p>
          <a:p>
            <a:r>
              <a:rPr lang="de-DE" dirty="0"/>
              <a:t>Eigenes Fazit zu 2BPR / 2PAKE / 2PASS</a:t>
            </a:r>
          </a:p>
          <a:p>
            <a:r>
              <a:rPr lang="de-DE" dirty="0"/>
              <a:t>Fazit zu </a:t>
            </a:r>
            <a:r>
              <a:rPr lang="de-DE" dirty="0" err="1"/>
              <a:t>Commitments</a:t>
            </a:r>
            <a:r>
              <a:rPr lang="de-DE" dirty="0"/>
              <a:t> und Zero Knowledge Proofs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06.01.2018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06.01.2018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2863</Words>
  <Application>Microsoft Office PowerPoint</Application>
  <PresentationFormat>Breitbild</PresentationFormat>
  <Paragraphs>707</Paragraphs>
  <Slides>43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Johannes Strau�</cp:lastModifiedBy>
  <cp:revision>134</cp:revision>
  <dcterms:created xsi:type="dcterms:W3CDTF">2017-11-23T13:14:04Z</dcterms:created>
  <dcterms:modified xsi:type="dcterms:W3CDTF">2018-01-06T17:02:07Z</dcterms:modified>
</cp:coreProperties>
</file>