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6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3" r:id="rId32"/>
    <p:sldId id="301" r:id="rId33"/>
    <p:sldId id="304" r:id="rId34"/>
    <p:sldId id="261" r:id="rId35"/>
    <p:sldId id="271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7CD74"/>
    <a:srgbClr val="2B7299"/>
    <a:srgbClr val="6AC01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64378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26" y="2212"/>
    <p:text>Commitments, Zero Knowledge Proof, Passwörter an Tafel anschreiben und nach und nach abhaken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den Registrierungsprozess in Multiusersystemen über 2 Server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</a:t>
            </a:r>
            <a:r>
              <a:rPr lang="de-DE" b="0" u="none" dirty="0" err="1"/>
              <a:t>schwachstelle</a:t>
            </a:r>
            <a:r>
              <a:rPr lang="de-DE" b="0" u="none" dirty="0"/>
              <a:t>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</a:t>
            </a:r>
            <a:r>
              <a:rPr lang="de-DE" dirty="0" err="1"/>
              <a:t>Prood</a:t>
            </a:r>
            <a:r>
              <a:rPr lang="de-DE" dirty="0"/>
              <a:t>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01.01.2018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01.01.2018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01.01.2018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01.01.2018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2496</Words>
  <Application>Microsoft Office PowerPoint</Application>
  <PresentationFormat>Breitbild</PresentationFormat>
  <Paragraphs>615</Paragraphs>
  <Slides>36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Share Verifikation</vt:lpstr>
      <vt:lpstr>2BPR – Share Verifikation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Lukas Justen</cp:lastModifiedBy>
  <cp:revision>121</cp:revision>
  <dcterms:created xsi:type="dcterms:W3CDTF">2017-11-23T13:14:04Z</dcterms:created>
  <dcterms:modified xsi:type="dcterms:W3CDTF">2018-01-01T16:47:19Z</dcterms:modified>
</cp:coreProperties>
</file>