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54" r:id="rId3"/>
  </p:sldMasterIdLst>
  <p:sldIdLst>
    <p:sldId id="256" r:id="rId4"/>
    <p:sldId id="259" r:id="rId5"/>
    <p:sldId id="261" r:id="rId6"/>
    <p:sldId id="257" r:id="rId7"/>
    <p:sldId id="260" r:id="rId8"/>
    <p:sldId id="262" r:id="rId9"/>
    <p:sldId id="263" r:id="rId10"/>
    <p:sldId id="264" r:id="rId11"/>
    <p:sldId id="266" r:id="rId12"/>
    <p:sldId id="270" r:id="rId13"/>
    <p:sldId id="265" r:id="rId14"/>
    <p:sldId id="267" r:id="rId15"/>
    <p:sldId id="269" r:id="rId16"/>
    <p:sldId id="268" r:id="rId17"/>
    <p:sldId id="271" r:id="rId18"/>
    <p:sldId id="25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aupt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F094DA1-2E11-4383-A680-3501A263F4F3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29" y="372690"/>
            <a:ext cx="832370" cy="9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8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1F75-A811-4C26-8FBB-B2AA1EF9779D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2495550" y="420688"/>
            <a:ext cx="6599238" cy="395287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1040955" y="5304062"/>
            <a:ext cx="1011326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>
              <a:solidFill>
                <a:srgbClr val="549E39">
                  <a:lumMod val="50000"/>
                </a:srgbClr>
              </a:solidFill>
            </a:endParaRPr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1040955" y="5503390"/>
            <a:ext cx="10113264" cy="8229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z="4800" dirty="0" smtClean="0">
                <a:solidFill>
                  <a:schemeClr val="accent1">
                    <a:lumMod val="50000"/>
                  </a:schemeClr>
                </a:solidFill>
              </a:rPr>
              <a:t>Titelmasterformat durch Klicken bearbeiten</a:t>
            </a: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7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6197601" y="1845735"/>
            <a:ext cx="4958080" cy="40233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3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689-9212-407B-9CE8-87E73C1D76B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6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7460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67460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C6E6-0048-4256-9AF9-2CCC353977F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130300" y="342900"/>
            <a:ext cx="10414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88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7FAD00"/>
              </a:gs>
              <a:gs pos="100000">
                <a:srgbClr val="B0E3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83171"/>
            <a:ext cx="12192001" cy="6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A1B0A2-4B77-4A38-B026-03F5DE899A06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4645025" y="6477000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kern="120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Nina Kirilmaz und Lukas Justen</a:t>
            </a:r>
            <a:endParaRPr lang="de-DE" sz="1600" kern="12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92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7FAD00"/>
              </a:gs>
              <a:gs pos="100000">
                <a:srgbClr val="B0E3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83171"/>
            <a:ext cx="12192001" cy="6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-1" y="5277978"/>
            <a:ext cx="12188825" cy="1580022"/>
          </a:xfrm>
          <a:prstGeom prst="rect">
            <a:avLst/>
          </a:prstGeom>
          <a:gradFill>
            <a:gsLst>
              <a:gs pos="0">
                <a:srgbClr val="B0E300"/>
              </a:gs>
              <a:gs pos="100000">
                <a:srgbClr val="80A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A1B0A2-4B77-4A38-B026-03F5DE899A06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Rectangle 8"/>
          <p:cNvSpPr/>
          <p:nvPr userDrawn="1"/>
        </p:nvSpPr>
        <p:spPr>
          <a:xfrm>
            <a:off x="-15218" y="5244888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feld 10"/>
          <p:cNvSpPr txBox="1"/>
          <p:nvPr userDrawn="1"/>
        </p:nvSpPr>
        <p:spPr>
          <a:xfrm>
            <a:off x="4645025" y="6477000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kern="120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Nina Kirilmaz und Lukas Justen</a:t>
            </a:r>
            <a:endParaRPr lang="de-DE" sz="1600" kern="12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29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7FAD00"/>
              </a:gs>
              <a:gs pos="100000">
                <a:srgbClr val="B0E3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83171"/>
            <a:ext cx="12192001" cy="6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7262CA-AD0E-40B5-B313-69AB0DC52761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29" y="372690"/>
            <a:ext cx="832370" cy="93716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645025" y="6477000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kern="120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Nina Kirilmaz und Lukas Justen</a:t>
            </a:r>
            <a:endParaRPr lang="de-DE" sz="1600" kern="12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3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guide/topics/connectivity/nfc/nfc.html#p2p" TargetMode="External"/><Relationship Id="rId3" Type="http://schemas.openxmlformats.org/officeDocument/2006/relationships/hyperlink" Target="http://www.nfc-webshop.com/media/wysiwyg/kategorie_seiten/nfc-side.jpg" TargetMode="External"/><Relationship Id="rId7" Type="http://schemas.openxmlformats.org/officeDocument/2006/relationships/hyperlink" Target="https://upload.wikimedia.org/wikipedia/commons/thumb/3/34/Android_Studio_icon.svg/1000px-Android_Studio_icon.svg.png" TargetMode="External"/><Relationship Id="rId2" Type="http://schemas.openxmlformats.org/officeDocument/2006/relationships/hyperlink" Target="http://nfc-forum.org/wp-content/uploads/2016/04/N-Mark_box_blue_TM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3.bp.blogspot.com/-EQkXiMZe6DM/U8Gg5-zNkAI/AAAAAAAACe8/J-WCj-2jOj8/s1600/transfer+file+using+Android+Beam+in+Galaxy+S5.png" TargetMode="External"/><Relationship Id="rId5" Type="http://schemas.openxmlformats.org/officeDocument/2006/relationships/hyperlink" Target="https://etrafficapplications.files.wordpress.com/2013/02/android_development_tricks.jpg" TargetMode="External"/><Relationship Id="rId4" Type="http://schemas.openxmlformats.org/officeDocument/2006/relationships/hyperlink" Target="http://static.giga.de/wp-content/uploads/2014/01/new-prof-rcm992x0.png" TargetMode="External"/><Relationship Id="rId9" Type="http://schemas.openxmlformats.org/officeDocument/2006/relationships/hyperlink" Target="https://www.learn2crack.com/2016/10/android-reading-and-writing-nfc-tag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			NFC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Near</a:t>
            </a:r>
            <a:r>
              <a:rPr lang="de-DE" dirty="0" smtClean="0"/>
              <a:t> Field Communication – Grundlagen &amp; </a:t>
            </a:r>
            <a:r>
              <a:rPr lang="de-DE" dirty="0" err="1" smtClean="0"/>
              <a:t>programmierung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DA1-2E11-4383-A680-3501A263F4F3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Picture 2" descr="http://nfc-forum.org/wp-content/uploads/2016/04/N-Mark_box_blue_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6" y="1548610"/>
            <a:ext cx="2722465" cy="272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Tags</a:t>
            </a:r>
            <a:endParaRPr lang="de-DE" dirty="0"/>
          </a:p>
        </p:txBody>
      </p:sp>
      <p:pic>
        <p:nvPicPr>
          <p:cNvPr id="4098" name="Picture 2" descr="http://cdn02.androidauthority.net/wp-content/uploads/2013/09/nfc-tags-840x7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72073"/>
            <a:ext cx="4942870" cy="44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6040150" y="3139511"/>
            <a:ext cx="10058400" cy="13741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Klebefläche auf der Rückseite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Wetterfest und robust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vielseitig einsetzbar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2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 Verwendung:		- Programmieren von NFC-Tags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- Text, URLs, Einstellungen, User-Login,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Vorgehen:		- Message die gespeichert werden soll festlegen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		- Schreibvorgang durch </a:t>
            </a:r>
            <a:r>
              <a:rPr lang="de-DE" dirty="0" err="1" smtClean="0"/>
              <a:t>Buttonclick</a:t>
            </a:r>
            <a:r>
              <a:rPr lang="de-DE" dirty="0" smtClean="0"/>
              <a:t> starten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- Smartphone an den Tag halten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Implementierung:  	- Berechtigung im Manifest einholen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</a:t>
            </a:r>
            <a:r>
              <a:rPr lang="de-DE" dirty="0" smtClean="0"/>
              <a:t>- Methode die Message auf den Tag schreibt</a:t>
            </a:r>
            <a:endParaRPr lang="de-DE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</a:t>
            </a:r>
            <a:r>
              <a:rPr lang="de-DE" dirty="0" err="1" smtClean="0"/>
              <a:t>onNewIntent</a:t>
            </a:r>
            <a:r>
              <a:rPr lang="de-DE" dirty="0" smtClean="0"/>
              <a:t>() überschreiben</a:t>
            </a:r>
            <a:endParaRPr lang="de-DE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NFC Write </a:t>
            </a:r>
            <a:r>
              <a:rPr lang="de-DE" dirty="0" err="1" smtClean="0"/>
              <a:t>to</a:t>
            </a:r>
            <a:r>
              <a:rPr lang="de-DE" dirty="0" smtClean="0"/>
              <a:t> 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1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3/34/Android_Studio_icon.svg/1000px-Android_Studio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26" y="167426"/>
            <a:ext cx="6523149" cy="65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Vorgehen:		- Smartphone an den Tag halten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- Message wird angezeigt oder App verarbeitet die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Implementierung:</a:t>
            </a:r>
            <a:r>
              <a:rPr lang="de-DE" dirty="0"/>
              <a:t> </a:t>
            </a:r>
            <a:r>
              <a:rPr lang="de-DE" dirty="0" smtClean="0"/>
              <a:t>	- Berechtigung </a:t>
            </a:r>
            <a:r>
              <a:rPr lang="de-DE" dirty="0"/>
              <a:t>im Manifest einholen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Methode die </a:t>
            </a:r>
            <a:r>
              <a:rPr lang="de-DE" dirty="0" smtClean="0"/>
              <a:t>den Tag aus einem </a:t>
            </a:r>
            <a:r>
              <a:rPr lang="de-DE" dirty="0" err="1" smtClean="0"/>
              <a:t>Intent</a:t>
            </a:r>
            <a:r>
              <a:rPr lang="de-DE" dirty="0" smtClean="0"/>
              <a:t> lesen kann</a:t>
            </a:r>
            <a:endParaRPr lang="de-DE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</a:t>
            </a:r>
            <a:r>
              <a:rPr lang="de-DE" dirty="0" err="1"/>
              <a:t>onNewIntent</a:t>
            </a:r>
            <a:r>
              <a:rPr lang="de-DE" dirty="0"/>
              <a:t>() überschreiben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13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NFC Read </a:t>
            </a:r>
            <a:r>
              <a:rPr lang="de-DE" dirty="0" err="1" smtClean="0"/>
              <a:t>from</a:t>
            </a:r>
            <a:r>
              <a:rPr lang="de-DE" dirty="0" smtClean="0"/>
              <a:t> 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75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3/34/Android_Studio_icon.svg/1000px-Android_Studio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26" y="167426"/>
            <a:ext cx="6523149" cy="65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https://github.com/Lukas-Skywalker/MOVS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15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2"/>
              </a:rPr>
              <a:t>http://nfc-forum.org/wp-content/uploads/2016/04/N-Mark_box_blue_TM.png</a:t>
            </a:r>
            <a:r>
              <a:rPr lang="de-DE" sz="1400" dirty="0"/>
              <a:t>		(08.05.2017 11:54)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3"/>
              </a:rPr>
              <a:t>http://www.nfc-webshop.com/media/wysiwyg/kategorie_seiten/nfc-side.jpg</a:t>
            </a:r>
            <a:r>
              <a:rPr lang="de-DE" sz="1400" dirty="0"/>
              <a:t>		(08.05.2017 11:58</a:t>
            </a:r>
            <a:r>
              <a:rPr lang="de-DE" sz="14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4"/>
              </a:rPr>
              <a:t>http://</a:t>
            </a:r>
            <a:r>
              <a:rPr lang="de-DE" sz="1400" dirty="0" smtClean="0">
                <a:hlinkClick r:id="rId4"/>
              </a:rPr>
              <a:t>static.giga.de/wp-content/uploads/2014/01/new-prof-rcm992x0.png</a:t>
            </a:r>
            <a:r>
              <a:rPr lang="de-DE" sz="1400" dirty="0" smtClean="0"/>
              <a:t>		(08.05.2017 12:26)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5"/>
              </a:rPr>
              <a:t>https://</a:t>
            </a:r>
            <a:r>
              <a:rPr lang="de-DE" sz="1400" dirty="0" smtClean="0">
                <a:hlinkClick r:id="rId5"/>
              </a:rPr>
              <a:t>etrafficapplications.files.wordpress.com/2013/02/android_development_tricks.jpg</a:t>
            </a:r>
            <a:r>
              <a:rPr lang="de-DE" sz="1400" dirty="0" smtClean="0"/>
              <a:t>	(08.05.2017 12:28)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6"/>
              </a:rPr>
              <a:t>http://3.bp.blogspot.com/-EQkXiMZe6DM/U8Gg5-zNkAI/AAAAAAAACe8/J-WCj-2jOj8/s1600/transfer+file+using+Android+Beam+in+Galaxy+S5.png</a:t>
            </a:r>
            <a:r>
              <a:rPr lang="de-DE" sz="1400" dirty="0"/>
              <a:t>			(08.05.2017 14:24</a:t>
            </a:r>
            <a:r>
              <a:rPr lang="de-DE" sz="14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7"/>
              </a:rPr>
              <a:t>https://</a:t>
            </a:r>
            <a:r>
              <a:rPr lang="de-DE" sz="1400" dirty="0" smtClean="0">
                <a:hlinkClick r:id="rId7"/>
              </a:rPr>
              <a:t>upload.wikimedia.org/wikipedia/commons/thumb/3/34/Android_Studio_icon.svg/</a:t>
            </a:r>
          </a:p>
          <a:p>
            <a:pPr marL="384048" lvl="2" indent="0">
              <a:buNone/>
            </a:pPr>
            <a:r>
              <a:rPr lang="de-DE" sz="1400" dirty="0">
                <a:hlinkClick r:id="rId7"/>
              </a:rPr>
              <a:t> </a:t>
            </a:r>
            <a:r>
              <a:rPr lang="de-DE" sz="1400" dirty="0" smtClean="0">
                <a:hlinkClick r:id="rId7"/>
              </a:rPr>
              <a:t>   1000px-Android_Studio_icon.svg.png</a:t>
            </a:r>
            <a:r>
              <a:rPr lang="de-DE" sz="1400" dirty="0" smtClean="0"/>
              <a:t>					</a:t>
            </a:r>
            <a:r>
              <a:rPr lang="de-DE" sz="1400" dirty="0"/>
              <a:t> (08.05.2017 14:36) </a:t>
            </a:r>
          </a:p>
          <a:p>
            <a:pPr marL="384048" lvl="2" indent="0">
              <a:buNone/>
            </a:pPr>
            <a:endParaRPr lang="de-DE" sz="1400" dirty="0"/>
          </a:p>
          <a:p>
            <a:r>
              <a:rPr lang="de-DE" dirty="0"/>
              <a:t>Internetquellen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8"/>
              </a:rPr>
              <a:t>https://developer.android.com/guide/topics/connectivity/nfc/nfc.html#p2p</a:t>
            </a:r>
            <a:r>
              <a:rPr lang="de-DE" sz="1400" dirty="0"/>
              <a:t>		(08.05.2017 11:59</a:t>
            </a:r>
            <a:r>
              <a:rPr lang="de-DE" sz="14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9"/>
              </a:rPr>
              <a:t>https://</a:t>
            </a:r>
            <a:r>
              <a:rPr lang="de-DE" sz="1400" dirty="0" smtClean="0">
                <a:hlinkClick r:id="rId9"/>
              </a:rPr>
              <a:t>www.learn2crack.com/2016/10/android-reading-and-writing-nfc-tags.html</a:t>
            </a:r>
            <a:r>
              <a:rPr lang="de-DE" sz="1400" dirty="0" smtClean="0"/>
              <a:t>	(08.05.2017 13:00)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16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339403" y="4146997"/>
            <a:ext cx="321972" cy="115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1F75-A811-4C26-8FBB-B2AA1EF9779D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pic>
        <p:nvPicPr>
          <p:cNvPr id="1030" name="Picture 6" descr="http://static.giga.de/wp-content/uploads/2014/01/new-prof-rcm992x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17" y="64395"/>
            <a:ext cx="7378566" cy="51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569551" y="2382591"/>
            <a:ext cx="155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E4E4E4"/>
                </a:solidFill>
                <a:latin typeface="Mistral" panose="03090702030407020403" pitchFamily="66" charset="0"/>
              </a:rPr>
              <a:t>NFC</a:t>
            </a:r>
            <a:endParaRPr lang="de-DE" sz="4800" dirty="0">
              <a:solidFill>
                <a:srgbClr val="E4E4E4"/>
              </a:solidFill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2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nfc-webshop.com/media/wysiwyg/kategorie_seiten/nfc-s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021" r="2145" b="9014"/>
          <a:stretch/>
        </p:blipFill>
        <p:spPr bwMode="auto">
          <a:xfrm>
            <a:off x="385294" y="61653"/>
            <a:ext cx="11421413" cy="673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1F75-A811-4C26-8FBB-B2AA1EF9779D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Programmierung</a:t>
            </a:r>
            <a:endParaRPr lang="de-DE" dirty="0"/>
          </a:p>
        </p:txBody>
      </p:sp>
      <p:pic>
        <p:nvPicPr>
          <p:cNvPr id="2050" name="Picture 2" descr="https://etrafficapplications.files.wordpress.com/2013/02/android_development_tr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41669"/>
            <a:ext cx="5715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 smtClean="0"/>
              <a:t> NFC Beam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NFC Write </a:t>
            </a:r>
            <a:r>
              <a:rPr lang="de-DE" dirty="0" err="1" smtClean="0"/>
              <a:t>to</a:t>
            </a:r>
            <a:r>
              <a:rPr lang="de-DE" dirty="0" smtClean="0"/>
              <a:t> Tag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NFC Read </a:t>
            </a:r>
            <a:r>
              <a:rPr lang="de-DE" dirty="0" err="1" smtClean="0"/>
              <a:t>from</a:t>
            </a:r>
            <a:r>
              <a:rPr lang="de-DE" dirty="0" smtClean="0"/>
              <a:t> Tag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2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 Verwendung:		Austausch von Daten zwischen Geräten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Vorgang:		- 1. Gerät mit aktiver App, 2. Gerät mit passiver App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</a:t>
            </a:r>
            <a:r>
              <a:rPr lang="de-DE" dirty="0" smtClean="0"/>
              <a:t>	- Geräte aneinander halten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 smtClean="0"/>
              <a:t>		- </a:t>
            </a:r>
            <a:r>
              <a:rPr lang="de-DE" dirty="0" err="1" smtClean="0"/>
              <a:t>Beamvorgang</a:t>
            </a:r>
            <a:r>
              <a:rPr lang="de-DE" dirty="0" smtClean="0"/>
              <a:t> auf aktivem Gerät mit Click auf Display starten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 smtClean="0"/>
              <a:t>		- </a:t>
            </a:r>
            <a:r>
              <a:rPr lang="de-DE" dirty="0" err="1" smtClean="0"/>
              <a:t>Beammessage</a:t>
            </a:r>
            <a:r>
              <a:rPr lang="de-DE" dirty="0" smtClean="0"/>
              <a:t> erscheint auf passivem Gerät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Implementierung:  	- Berechtigung im Manifest einholen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 smtClean="0"/>
              <a:t>		- Interface </a:t>
            </a:r>
            <a:r>
              <a:rPr lang="de-DE" dirty="0" err="1" smtClean="0"/>
              <a:t>CreateNdefMessageCallback</a:t>
            </a:r>
            <a:r>
              <a:rPr lang="de-DE" dirty="0" smtClean="0"/>
              <a:t> implementieren </a:t>
            </a:r>
            <a:r>
              <a:rPr lang="de-DE" dirty="0" smtClean="0">
                <a:solidFill>
                  <a:srgbClr val="FFC000"/>
                </a:solidFill>
              </a:rPr>
              <a:t>(aktiv)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 smtClean="0"/>
              <a:t>		- Auf eingehende </a:t>
            </a:r>
            <a:r>
              <a:rPr lang="de-DE" dirty="0" err="1" smtClean="0"/>
              <a:t>Intents</a:t>
            </a:r>
            <a:r>
              <a:rPr lang="de-DE" dirty="0" smtClean="0"/>
              <a:t> reagieren </a:t>
            </a:r>
            <a:r>
              <a:rPr lang="de-DE" dirty="0" smtClean="0">
                <a:solidFill>
                  <a:srgbClr val="FFC000"/>
                </a:solidFill>
              </a:rPr>
              <a:t>(passiv)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NFC Beam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3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08.05.2017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NFC Beam</a:t>
            </a:r>
            <a:endParaRPr lang="de-DE" dirty="0"/>
          </a:p>
        </p:txBody>
      </p:sp>
      <p:pic>
        <p:nvPicPr>
          <p:cNvPr id="1026" name="Picture 2" descr="http://3.bp.blogspot.com/-EQkXiMZe6DM/U8Gg5-zNkAI/AAAAAAAACe8/J-WCj-2jOj8/s1600/transfer+file+using+Android+Beam+in+Galaxy+S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0"/>
          <a:stretch/>
        </p:blipFill>
        <p:spPr bwMode="auto">
          <a:xfrm>
            <a:off x="1097280" y="2068438"/>
            <a:ext cx="10154953" cy="37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3/34/Android_Studio_icon.svg/1000px-Android_Studio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26" y="167426"/>
            <a:ext cx="6523149" cy="65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uptthema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ttiertes Gla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.potx" id="{85D1F886-5627-4046-8B2B-4F9BB16549C7}" vid="{E40403BC-ED44-447B-B34E-229745D5317B}"/>
    </a:ext>
  </a:extLst>
</a:theme>
</file>

<file path=ppt/theme/theme2.xml><?xml version="1.0" encoding="utf-8"?>
<a:theme xmlns:a="http://schemas.openxmlformats.org/drawingml/2006/main" name="Unterthema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ttiertes Gla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.potx" id="{85D1F886-5627-4046-8B2B-4F9BB16549C7}" vid="{2E24D26B-9B2E-447C-9C8F-7644972BBA23}"/>
    </a:ext>
  </a:extLst>
</a:theme>
</file>

<file path=ppt/theme/theme3.xml><?xml version="1.0" encoding="utf-8"?>
<a:theme xmlns:a="http://schemas.openxmlformats.org/drawingml/2006/main" name="Inhaltsfolien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ttiertes Gla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.potx" id="{85D1F886-5627-4046-8B2B-4F9BB16549C7}" vid="{66772B5D-1A0B-4176-A757-609A457C59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</Template>
  <TotalTime>0</TotalTime>
  <Words>94</Words>
  <Application>Microsoft Office PowerPoint</Application>
  <PresentationFormat>Breitbild</PresentationFormat>
  <Paragraphs>78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Mistral</vt:lpstr>
      <vt:lpstr>Wingdings</vt:lpstr>
      <vt:lpstr>Hauptthema</vt:lpstr>
      <vt:lpstr>Unterthema</vt:lpstr>
      <vt:lpstr>Inhaltsfolien</vt:lpstr>
      <vt:lpstr>   NFC</vt:lpstr>
      <vt:lpstr>Grundlagen</vt:lpstr>
      <vt:lpstr>Gliederung</vt:lpstr>
      <vt:lpstr>PowerPoint-Präsentation</vt:lpstr>
      <vt:lpstr>Programmierung</vt:lpstr>
      <vt:lpstr>Gliederung</vt:lpstr>
      <vt:lpstr>NFC Beam</vt:lpstr>
      <vt:lpstr>NFC Beam</vt:lpstr>
      <vt:lpstr>PowerPoint-Präsentation</vt:lpstr>
      <vt:lpstr>Tags</vt:lpstr>
      <vt:lpstr>NFC Write to Tag</vt:lpstr>
      <vt:lpstr>PowerPoint-Präsentation</vt:lpstr>
      <vt:lpstr>NFC Read from Tag</vt:lpstr>
      <vt:lpstr>PowerPoint-Präsentation</vt:lpstr>
      <vt:lpstr>Git Repository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</dc:title>
  <dc:creator>Lukas Justen</dc:creator>
  <cp:lastModifiedBy>Lukas Justen</cp:lastModifiedBy>
  <cp:revision>10</cp:revision>
  <dcterms:created xsi:type="dcterms:W3CDTF">2017-05-08T10:15:06Z</dcterms:created>
  <dcterms:modified xsi:type="dcterms:W3CDTF">2017-05-08T13:00:24Z</dcterms:modified>
</cp:coreProperties>
</file>