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63" r:id="rId4"/>
    <p:sldId id="260" r:id="rId5"/>
    <p:sldId id="264" r:id="rId6"/>
    <p:sldId id="265" r:id="rId7"/>
    <p:sldId id="267" r:id="rId8"/>
    <p:sldId id="262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0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53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433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9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23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53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97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558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88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60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05335B-3ADE-43D0-8B00-9A8E77DAA718}" type="datetimeFigureOut">
              <a:rPr lang="de-AT" smtClean="0"/>
              <a:t>14.11.2022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562A19-A25E-4748-8617-D3D9A4E6C5A4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stantinLukaschenko/genetic-algorithm-kotl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20505-CB1E-6AFA-937E-AAC7099E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Distributing</a:t>
            </a:r>
            <a:br>
              <a:rPr lang="de-AT" dirty="0"/>
            </a:br>
            <a:r>
              <a:rPr lang="de-AT" dirty="0"/>
              <a:t>Workloads on </a:t>
            </a:r>
            <a:r>
              <a:rPr lang="de-AT" dirty="0" err="1"/>
              <a:t>computing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0D5E72-69FC-FBF7-47AE-03A50B44C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Lukas Kaufmann</a:t>
            </a:r>
          </a:p>
        </p:txBody>
      </p:sp>
    </p:spTree>
    <p:extLst>
      <p:ext uri="{BB962C8B-B14F-4D97-AF65-F5344CB8AC3E}">
        <p14:creationId xmlns:p14="http://schemas.microsoft.com/office/powerpoint/2010/main" val="15173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D3B6C-1E76-5624-291C-A024B975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C08D1-23F7-8C15-5508-88391893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Jang, Sung Ho, et al. "The study of genetic algorithm-based task scheduling for cloud computing."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Control and Automation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5.4 (2012): 157-162.</a:t>
            </a:r>
          </a:p>
          <a:p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Pezzella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Ferdinando, Gianluca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Morganti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Giampiero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Ciaschetti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flexible job-shop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</a:t>
            </a:r>
            <a:r>
              <a:rPr lang="de-AT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35.10 (2008): 3202-3212.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Agarwal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Mohit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Gur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Mauj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Saran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genetic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inspired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computing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de-AT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International Conference on Computing, Communication and Automation (ICCCA)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AT" dirty="0">
                <a:hlinkClick r:id="rId2"/>
              </a:rPr>
              <a:t>https://github.com/KonstantinLukaschenko/genetic-algorithm-kotlin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47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FD637-54FC-6AA0-1D1B-564E2E6D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7E093-F009-C6FD-7A84-6F0611DF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023360"/>
          </a:xfrm>
        </p:spPr>
        <p:txBody>
          <a:bodyPr/>
          <a:lstStyle/>
          <a:p>
            <a:r>
              <a:rPr lang="de-AT" dirty="0" err="1"/>
              <a:t>Distributing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Workloads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computational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r>
              <a:rPr lang="de-AT" dirty="0" err="1"/>
              <a:t>Meant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tasks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different </a:t>
            </a:r>
            <a:r>
              <a:rPr lang="de-AT" dirty="0" err="1"/>
              <a:t>machines</a:t>
            </a:r>
            <a:r>
              <a:rPr lang="de-AT" dirty="0"/>
              <a:t> in a </a:t>
            </a:r>
            <a:r>
              <a:rPr lang="de-AT" dirty="0" err="1"/>
              <a:t>cloud</a:t>
            </a:r>
            <a:r>
              <a:rPr lang="de-AT" dirty="0"/>
              <a:t> </a:t>
            </a:r>
            <a:r>
              <a:rPr lang="de-AT" dirty="0" err="1"/>
              <a:t>environment</a:t>
            </a:r>
            <a:endParaRPr lang="de-AT" dirty="0"/>
          </a:p>
          <a:p>
            <a:endParaRPr lang="de-AT" dirty="0"/>
          </a:p>
          <a:p>
            <a:r>
              <a:rPr lang="de-AT" dirty="0"/>
              <a:t>Not </a:t>
            </a:r>
            <a:r>
              <a:rPr lang="de-AT" dirty="0" err="1"/>
              <a:t>meant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optimize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shortest</a:t>
            </a:r>
            <a:r>
              <a:rPr lang="de-AT" dirty="0"/>
              <a:t> time but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minimum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</a:t>
            </a:r>
            <a:r>
              <a:rPr lang="de-AT" dirty="0" err="1"/>
              <a:t>required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classes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 </a:t>
            </a:r>
            <a:r>
              <a:rPr lang="de-AT" dirty="0" err="1"/>
              <a:t>available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593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7F317-49D4-5AD4-7A7E-0268D5D7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Jobs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4118F-9620-30E5-04D9-0AD0FB43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required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Can </a:t>
            </a:r>
            <a:r>
              <a:rPr lang="de-AT" dirty="0" err="1"/>
              <a:t>come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previously</a:t>
            </a:r>
            <a:r>
              <a:rPr lang="de-AT" dirty="0"/>
              <a:t> </a:t>
            </a:r>
            <a:r>
              <a:rPr lang="de-AT" dirty="0" err="1"/>
              <a:t>running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 (and </a:t>
            </a:r>
            <a:r>
              <a:rPr lang="de-AT" dirty="0" err="1"/>
              <a:t>now</a:t>
            </a:r>
            <a:r>
              <a:rPr lang="de-AT" dirty="0"/>
              <a:t> </a:t>
            </a:r>
            <a:r>
              <a:rPr lang="de-AT" dirty="0" err="1"/>
              <a:t>redistributing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jobs</a:t>
            </a:r>
            <a:r>
              <a:rPr lang="de-AT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Static code </a:t>
            </a:r>
            <a:r>
              <a:rPr lang="de-AT" dirty="0" err="1"/>
              <a:t>analysis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cpu</a:t>
            </a:r>
            <a:r>
              <a:rPr lang="de-AT" dirty="0"/>
              <a:t>-/</a:t>
            </a:r>
            <a:r>
              <a:rPr lang="de-AT" dirty="0" err="1"/>
              <a:t>storage</a:t>
            </a:r>
            <a:r>
              <a:rPr lang="de-AT" dirty="0"/>
              <a:t>-/</a:t>
            </a:r>
            <a:r>
              <a:rPr lang="de-AT" dirty="0" err="1"/>
              <a:t>io</a:t>
            </a:r>
            <a:r>
              <a:rPr lang="de-AT" dirty="0"/>
              <a:t>-heavy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Regular and </a:t>
            </a:r>
            <a:r>
              <a:rPr lang="de-AT" dirty="0" err="1"/>
              <a:t>irregular</a:t>
            </a:r>
            <a:r>
              <a:rPr lang="de-AT" dirty="0"/>
              <a:t> </a:t>
            </a:r>
            <a:r>
              <a:rPr lang="de-AT" dirty="0" err="1"/>
              <a:t>triggers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Average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and maximum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known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modeled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units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couldn‘t</a:t>
            </a:r>
            <a:r>
              <a:rPr lang="de-AT" dirty="0"/>
              <a:t> find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dataset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003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5F90B-3C28-F6BD-2D97-68D402A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Genome Encoding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F2BB3-D6EC-CBEA-34FB-1DBA1D37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4BCAE8-5D03-04E5-7C9A-F493F5BA24EC}"/>
              </a:ext>
            </a:extLst>
          </p:cNvPr>
          <p:cNvSpPr txBox="1"/>
          <p:nvPr/>
        </p:nvSpPr>
        <p:spPr>
          <a:xfrm>
            <a:off x="135828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EA772B-58F3-8E96-25F9-F95B78BD3BB9}"/>
              </a:ext>
            </a:extLst>
          </p:cNvPr>
          <p:cNvSpPr txBox="1"/>
          <p:nvPr/>
        </p:nvSpPr>
        <p:spPr>
          <a:xfrm>
            <a:off x="168675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754E22-74B3-B73B-48C0-F4ADE01B783F}"/>
              </a:ext>
            </a:extLst>
          </p:cNvPr>
          <p:cNvSpPr txBox="1"/>
          <p:nvPr/>
        </p:nvSpPr>
        <p:spPr>
          <a:xfrm>
            <a:off x="2015231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04A741-B15D-3BDD-767E-B807FE2822D9}"/>
              </a:ext>
            </a:extLst>
          </p:cNvPr>
          <p:cNvSpPr txBox="1"/>
          <p:nvPr/>
        </p:nvSpPr>
        <p:spPr>
          <a:xfrm>
            <a:off x="234370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DBA059-52AA-AD67-278A-AB08D5214C6B}"/>
              </a:ext>
            </a:extLst>
          </p:cNvPr>
          <p:cNvSpPr txBox="1"/>
          <p:nvPr/>
        </p:nvSpPr>
        <p:spPr>
          <a:xfrm>
            <a:off x="300065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702B508-1894-D73A-71DB-FC2341B993E1}"/>
              </a:ext>
            </a:extLst>
          </p:cNvPr>
          <p:cNvSpPr txBox="1"/>
          <p:nvPr/>
        </p:nvSpPr>
        <p:spPr>
          <a:xfrm>
            <a:off x="267217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B01F48-97C7-D198-60A6-E9F345052D75}"/>
              </a:ext>
            </a:extLst>
          </p:cNvPr>
          <p:cNvSpPr txBox="1"/>
          <p:nvPr/>
        </p:nvSpPr>
        <p:spPr>
          <a:xfrm>
            <a:off x="332912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29DF43-A91B-3405-CDCA-DB66DDC1278F}"/>
              </a:ext>
            </a:extLst>
          </p:cNvPr>
          <p:cNvSpPr txBox="1"/>
          <p:nvPr/>
        </p:nvSpPr>
        <p:spPr>
          <a:xfrm>
            <a:off x="3657601" y="398795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609B68-16D2-1443-F626-5A4E8C70F87A}"/>
              </a:ext>
            </a:extLst>
          </p:cNvPr>
          <p:cNvSpPr txBox="1"/>
          <p:nvPr/>
        </p:nvSpPr>
        <p:spPr>
          <a:xfrm>
            <a:off x="398607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996D22-A3A1-75D1-546B-2A042A07CDDD}"/>
              </a:ext>
            </a:extLst>
          </p:cNvPr>
          <p:cNvSpPr txBox="1"/>
          <p:nvPr/>
        </p:nvSpPr>
        <p:spPr>
          <a:xfrm>
            <a:off x="431454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FDC729D-027C-D1BD-C0A2-B63D0310E2BD}"/>
              </a:ext>
            </a:extLst>
          </p:cNvPr>
          <p:cNvSpPr txBox="1"/>
          <p:nvPr/>
        </p:nvSpPr>
        <p:spPr>
          <a:xfrm>
            <a:off x="4643023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1E0FE5F-4039-0FE4-E5D0-9FE64FC224A2}"/>
              </a:ext>
            </a:extLst>
          </p:cNvPr>
          <p:cNvSpPr txBox="1"/>
          <p:nvPr/>
        </p:nvSpPr>
        <p:spPr>
          <a:xfrm>
            <a:off x="4971497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532B347-0F01-A7D9-5D6F-7257C6F62E94}"/>
              </a:ext>
            </a:extLst>
          </p:cNvPr>
          <p:cNvSpPr txBox="1"/>
          <p:nvPr/>
        </p:nvSpPr>
        <p:spPr>
          <a:xfrm>
            <a:off x="5628445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DD7FDF0-8541-0F18-5BDE-28887FF2EB7A}"/>
              </a:ext>
            </a:extLst>
          </p:cNvPr>
          <p:cNvSpPr txBox="1"/>
          <p:nvPr/>
        </p:nvSpPr>
        <p:spPr>
          <a:xfrm>
            <a:off x="5299971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07E3BEF-DFD6-70DE-6E38-CCD8C66B501C}"/>
              </a:ext>
            </a:extLst>
          </p:cNvPr>
          <p:cNvSpPr txBox="1"/>
          <p:nvPr/>
        </p:nvSpPr>
        <p:spPr>
          <a:xfrm>
            <a:off x="5956919" y="398607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71070D6-DD26-3C85-4BCA-FD59873F52A0}"/>
              </a:ext>
            </a:extLst>
          </p:cNvPr>
          <p:cNvSpPr txBox="1"/>
          <p:nvPr/>
        </p:nvSpPr>
        <p:spPr>
          <a:xfrm>
            <a:off x="6285393" y="3987954"/>
            <a:ext cx="328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D264DAE-764C-BEEE-E6E3-DD74BD7F953E}"/>
              </a:ext>
            </a:extLst>
          </p:cNvPr>
          <p:cNvSpPr txBox="1"/>
          <p:nvPr/>
        </p:nvSpPr>
        <p:spPr>
          <a:xfrm>
            <a:off x="6613866" y="3986074"/>
            <a:ext cx="11363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AT" dirty="0"/>
              <a:t>….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5835A604-B96A-3FBF-0F73-8DD6034EFD64}"/>
              </a:ext>
            </a:extLst>
          </p:cNvPr>
          <p:cNvSpPr/>
          <p:nvPr/>
        </p:nvSpPr>
        <p:spPr>
          <a:xfrm rot="16200000">
            <a:off x="3395711" y="643627"/>
            <a:ext cx="1180729" cy="52555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9E6CF2-502D-1E62-97A6-BD387AA23483}"/>
              </a:ext>
            </a:extLst>
          </p:cNvPr>
          <p:cNvSpPr txBox="1"/>
          <p:nvPr/>
        </p:nvSpPr>
        <p:spPr>
          <a:xfrm>
            <a:off x="3231472" y="2317072"/>
            <a:ext cx="47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Repeats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workloads</a:t>
            </a:r>
            <a:endParaRPr lang="de-AT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F630D62D-81C1-B11E-B2C3-CA3F8E1FEE2E}"/>
              </a:ext>
            </a:extLst>
          </p:cNvPr>
          <p:cNvSpPr/>
          <p:nvPr/>
        </p:nvSpPr>
        <p:spPr>
          <a:xfrm rot="5400000">
            <a:off x="2614649" y="3165065"/>
            <a:ext cx="772007" cy="3284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37BECA-5DB4-5CDE-FA91-C15DF85A518F}"/>
              </a:ext>
            </a:extLst>
          </p:cNvPr>
          <p:cNvSpPr txBox="1"/>
          <p:nvPr/>
        </p:nvSpPr>
        <p:spPr>
          <a:xfrm>
            <a:off x="2015231" y="5257582"/>
            <a:ext cx="197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encodes</a:t>
            </a:r>
            <a:r>
              <a:rPr lang="de-AT" dirty="0"/>
              <a:t> </a:t>
            </a:r>
            <a:r>
              <a:rPr lang="de-AT" dirty="0" err="1"/>
              <a:t>task</a:t>
            </a:r>
            <a:r>
              <a:rPr lang="de-AT" dirty="0"/>
              <a:t>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89A27738-D4A5-27E8-C147-7F3B6415D4AB}"/>
              </a:ext>
            </a:extLst>
          </p:cNvPr>
          <p:cNvSpPr/>
          <p:nvPr/>
        </p:nvSpPr>
        <p:spPr>
          <a:xfrm rot="5400000">
            <a:off x="5284887" y="3864461"/>
            <a:ext cx="713744" cy="19442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FD84344-2CEE-F12D-6B67-5004B9103EE2}"/>
              </a:ext>
            </a:extLst>
          </p:cNvPr>
          <p:cNvSpPr txBox="1"/>
          <p:nvPr/>
        </p:nvSpPr>
        <p:spPr>
          <a:xfrm>
            <a:off x="4771751" y="5288985"/>
            <a:ext cx="217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encodes</a:t>
            </a:r>
            <a:r>
              <a:rPr lang="de-AT" dirty="0"/>
              <a:t>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037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01E1D-238C-AE52-7458-6E8380AF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fitness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931A6-79D3-DA9E-FFA4-6F82D7D9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Evaluate</a:t>
            </a:r>
            <a:r>
              <a:rPr lang="de-AT" dirty="0"/>
              <a:t> </a:t>
            </a:r>
            <a:r>
              <a:rPr lang="de-AT" dirty="0" err="1"/>
              <a:t>genome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turning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map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and </a:t>
            </a:r>
            <a:r>
              <a:rPr lang="de-AT" dirty="0" err="1"/>
              <a:t>collection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loads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calculate</a:t>
            </a:r>
            <a:r>
              <a:rPr lang="de-AT" dirty="0"/>
              <a:t> </a:t>
            </a:r>
            <a:r>
              <a:rPr lang="de-AT" dirty="0" err="1"/>
              <a:t>expected</a:t>
            </a:r>
            <a:r>
              <a:rPr lang="de-AT" dirty="0"/>
              <a:t> </a:t>
            </a:r>
            <a:r>
              <a:rPr lang="de-AT" dirty="0" err="1"/>
              <a:t>utilization</a:t>
            </a:r>
            <a:r>
              <a:rPr lang="de-AT" dirty="0"/>
              <a:t> per </a:t>
            </a:r>
            <a:r>
              <a:rPr lang="de-AT" dirty="0" err="1"/>
              <a:t>node</a:t>
            </a:r>
            <a:r>
              <a:rPr lang="de-AT" dirty="0"/>
              <a:t> (</a:t>
            </a:r>
            <a:r>
              <a:rPr lang="de-AT" dirty="0" err="1"/>
              <a:t>considering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levels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loads</a:t>
            </a:r>
            <a:r>
              <a:rPr lang="de-AT" dirty="0"/>
              <a:t>, </a:t>
            </a:r>
            <a:r>
              <a:rPr lang="de-AT" dirty="0" err="1"/>
              <a:t>secondaries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exceed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maximum </a:t>
            </a:r>
            <a:r>
              <a:rPr lang="de-AT" dirty="0" err="1"/>
              <a:t>required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workloads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stop</a:t>
            </a:r>
            <a:r>
              <a:rPr lang="de-AT" dirty="0"/>
              <a:t> </a:t>
            </a:r>
            <a:r>
              <a:rPr lang="de-AT" dirty="0" err="1"/>
              <a:t>algorithm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there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been</a:t>
            </a:r>
            <a:r>
              <a:rPr lang="de-AT" dirty="0"/>
              <a:t> minimal </a:t>
            </a:r>
            <a:r>
              <a:rPr lang="de-AT" dirty="0" err="1"/>
              <a:t>change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fitness</a:t>
            </a:r>
            <a:r>
              <a:rPr lang="de-AT" dirty="0"/>
              <a:t> in 2000 </a:t>
            </a:r>
            <a:r>
              <a:rPr lang="de-AT" dirty="0" err="1"/>
              <a:t>generations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901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D7FC3-2EB9-7953-D685-F52AC35F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Mapping </a:t>
            </a:r>
            <a:r>
              <a:rPr lang="de-AT" dirty="0" err="1"/>
              <a:t>utilization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fitness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FC9C48-3ECB-9B31-74B0-22B0A6DC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229" y="1846263"/>
            <a:ext cx="7339868" cy="40227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61461FC-DEEA-E167-B290-C68D551F6893}"/>
              </a:ext>
            </a:extLst>
          </p:cNvPr>
          <p:cNvSpPr txBox="1"/>
          <p:nvPr/>
        </p:nvSpPr>
        <p:spPr>
          <a:xfrm rot="16200000">
            <a:off x="1280832" y="3605331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Fitness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4AF907-D122-05ED-B985-7A886CD10F6D}"/>
              </a:ext>
            </a:extLst>
          </p:cNvPr>
          <p:cNvSpPr txBox="1"/>
          <p:nvPr/>
        </p:nvSpPr>
        <p:spPr>
          <a:xfrm>
            <a:off x="3899003" y="5981110"/>
            <a:ext cx="181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Utilization</a:t>
            </a:r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477BCFB-0BAB-C33E-88D1-C6DE4DD04FC8}"/>
              </a:ext>
            </a:extLst>
          </p:cNvPr>
          <p:cNvSpPr txBox="1"/>
          <p:nvPr/>
        </p:nvSpPr>
        <p:spPr>
          <a:xfrm>
            <a:off x="2190566" y="1846263"/>
            <a:ext cx="1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E446EB-40F2-CDE5-FDC6-31E8F97B086C}"/>
              </a:ext>
            </a:extLst>
          </p:cNvPr>
          <p:cNvSpPr txBox="1"/>
          <p:nvPr/>
        </p:nvSpPr>
        <p:spPr>
          <a:xfrm>
            <a:off x="2190566" y="5585145"/>
            <a:ext cx="20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3DC37C-487A-1264-C478-5EF6F824669F}"/>
              </a:ext>
            </a:extLst>
          </p:cNvPr>
          <p:cNvSpPr txBox="1"/>
          <p:nvPr/>
        </p:nvSpPr>
        <p:spPr>
          <a:xfrm>
            <a:off x="2456229" y="5868988"/>
            <a:ext cx="56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CD87262-9382-332C-78FD-5A3EB63B480E}"/>
              </a:ext>
            </a:extLst>
          </p:cNvPr>
          <p:cNvSpPr txBox="1"/>
          <p:nvPr/>
        </p:nvSpPr>
        <p:spPr>
          <a:xfrm>
            <a:off x="6391922" y="5868988"/>
            <a:ext cx="35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574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CD14B-9971-DFF9-110E-F5633CCD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Problems </a:t>
            </a:r>
            <a:r>
              <a:rPr lang="de-AT" dirty="0" err="1"/>
              <a:t>encountered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83FE2-9AF1-14DD-E6AD-8DC9601D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Fitness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depends</a:t>
            </a:r>
            <a:r>
              <a:rPr lang="de-AT" dirty="0"/>
              <a:t> </a:t>
            </a:r>
            <a:r>
              <a:rPr lang="de-AT" dirty="0" err="1"/>
              <a:t>largely</a:t>
            </a:r>
            <a:r>
              <a:rPr lang="de-AT" dirty="0"/>
              <a:t> on </a:t>
            </a:r>
            <a:r>
              <a:rPr lang="de-AT" dirty="0" err="1"/>
              <a:t>ratio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and </a:t>
            </a:r>
            <a:r>
              <a:rPr lang="de-AT" dirty="0" err="1"/>
              <a:t>work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small</a:t>
            </a:r>
            <a:r>
              <a:rPr lang="de-AT" dirty="0"/>
              <a:t> </a:t>
            </a:r>
            <a:r>
              <a:rPr lang="de-AT" dirty="0" err="1"/>
              <a:t>changes</a:t>
            </a:r>
            <a:r>
              <a:rPr lang="de-AT" dirty="0"/>
              <a:t> in </a:t>
            </a:r>
            <a:r>
              <a:rPr lang="de-AT" dirty="0" err="1"/>
              <a:t>fitness</a:t>
            </a:r>
            <a:r>
              <a:rPr lang="de-AT" dirty="0"/>
              <a:t> =&gt; </a:t>
            </a:r>
            <a:r>
              <a:rPr lang="de-AT" dirty="0" err="1"/>
              <a:t>modified</a:t>
            </a:r>
            <a:r>
              <a:rPr lang="de-AT" dirty="0"/>
              <a:t> </a:t>
            </a:r>
            <a:r>
              <a:rPr lang="de-AT" dirty="0" err="1"/>
              <a:t>mutation</a:t>
            </a:r>
            <a:r>
              <a:rPr lang="de-AT" dirty="0"/>
              <a:t> </a:t>
            </a:r>
            <a:r>
              <a:rPr lang="de-AT" dirty="0" err="1"/>
              <a:t>helped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performance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fitting</a:t>
            </a:r>
            <a:r>
              <a:rPr lang="de-AT" dirty="0"/>
              <a:t> </a:t>
            </a:r>
            <a:r>
              <a:rPr lang="de-AT" dirty="0" err="1"/>
              <a:t>dataset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425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E0665-94FB-83AA-0B1D-605F94EF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Fitness </a:t>
            </a:r>
            <a:r>
              <a:rPr lang="de-AT" dirty="0" err="1"/>
              <a:t>of</a:t>
            </a:r>
            <a:r>
              <a:rPr lang="de-AT" dirty="0"/>
              <a:t> 100 </a:t>
            </a:r>
            <a:r>
              <a:rPr lang="de-AT" dirty="0" err="1"/>
              <a:t>nodes</a:t>
            </a:r>
            <a:r>
              <a:rPr lang="de-AT" dirty="0"/>
              <a:t> 1000 </a:t>
            </a:r>
            <a:r>
              <a:rPr lang="de-AT" dirty="0" err="1"/>
              <a:t>jobs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392822-EA7F-68D3-5DE3-ABDF501E6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846263"/>
            <a:ext cx="8045449" cy="4022725"/>
          </a:xfrm>
        </p:spPr>
      </p:pic>
    </p:spTree>
    <p:extLst>
      <p:ext uri="{BB962C8B-B14F-4D97-AF65-F5344CB8AC3E}">
        <p14:creationId xmlns:p14="http://schemas.microsoft.com/office/powerpoint/2010/main" val="20788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E44B5-5A1E-9512-1C7F-5245FCD7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Produced</a:t>
            </a:r>
            <a:r>
              <a:rPr lang="de-AT" dirty="0"/>
              <a:t> Schedule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Txt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B8F5D2-ADA9-0A23-7B70-A304B769E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296" y="1846263"/>
            <a:ext cx="8187733" cy="4022725"/>
          </a:xfrm>
        </p:spPr>
      </p:pic>
    </p:spTree>
    <p:extLst>
      <p:ext uri="{BB962C8B-B14F-4D97-AF65-F5344CB8AC3E}">
        <p14:creationId xmlns:p14="http://schemas.microsoft.com/office/powerpoint/2010/main" val="377006973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365</Words>
  <Application>Microsoft Office PowerPoint</Application>
  <PresentationFormat>Breitbild</PresentationFormat>
  <Paragraphs>68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Rückblick</vt:lpstr>
      <vt:lpstr>Distributing Workloads on computing nodes </vt:lpstr>
      <vt:lpstr>Problem</vt:lpstr>
      <vt:lpstr>Jobs</vt:lpstr>
      <vt:lpstr>Genome Encoding</vt:lpstr>
      <vt:lpstr>Implementation of fitness</vt:lpstr>
      <vt:lpstr>Mapping utilization to fitness</vt:lpstr>
      <vt:lpstr>Problems encountered</vt:lpstr>
      <vt:lpstr>Fitness of 100 nodes 1000 jobs</vt:lpstr>
      <vt:lpstr>Produced Schedule as Txt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Workloads </dc:title>
  <dc:creator>KAUFMANN LUKAS</dc:creator>
  <cp:lastModifiedBy>KAUFMANN LUKAS</cp:lastModifiedBy>
  <cp:revision>49</cp:revision>
  <dcterms:created xsi:type="dcterms:W3CDTF">2022-10-30T19:24:48Z</dcterms:created>
  <dcterms:modified xsi:type="dcterms:W3CDTF">2022-11-14T17:12:11Z</dcterms:modified>
</cp:coreProperties>
</file>