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5" r:id="rId1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5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6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6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6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C5FF95B-53BD-4373-8736-D5786950E57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709560" y="4861440"/>
            <a:ext cx="5679720" cy="4605840"/>
          </a:xfrm>
          <a:prstGeom prst="rect">
            <a:avLst/>
          </a:prstGeom>
        </p:spPr>
        <p:txBody>
          <a:bodyPr lIns="95400" tIns="47880" rIns="95400" bIns="47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0" y="0"/>
            <a:ext cx="3076920" cy="511560"/>
          </a:xfrm>
          <a:prstGeom prst="rect">
            <a:avLst/>
          </a:prstGeom>
          <a:noFill/>
          <a:ln>
            <a:noFill/>
          </a:ln>
        </p:spPr>
        <p:txBody>
          <a:bodyPr lIns="95400" tIns="47880" rIns="95400" bIns="4788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0" y="9721080"/>
            <a:ext cx="3076920" cy="511560"/>
          </a:xfrm>
          <a:prstGeom prst="rect">
            <a:avLst/>
          </a:prstGeom>
          <a:noFill/>
          <a:ln>
            <a:noFill/>
          </a:ln>
        </p:spPr>
        <p:txBody>
          <a:bodyPr lIns="95400" tIns="47880" rIns="95400" bIns="47880"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2" name="TextShape 4"/>
          <p:cNvSpPr txBox="1"/>
          <p:nvPr/>
        </p:nvSpPr>
        <p:spPr>
          <a:xfrm>
            <a:off x="4020480" y="9721080"/>
            <a:ext cx="3076920" cy="511560"/>
          </a:xfrm>
          <a:prstGeom prst="rect">
            <a:avLst/>
          </a:prstGeom>
          <a:noFill/>
          <a:ln>
            <a:noFill/>
          </a:ln>
        </p:spPr>
        <p:txBody>
          <a:bodyPr lIns="95400" tIns="47880" rIns="95400" bIns="47880" anchor="b"/>
          <a:lstStyle/>
          <a:p>
            <a:pPr algn="r">
              <a:lnSpc>
                <a:spcPct val="100000"/>
              </a:lnSpc>
            </a:pPr>
            <a:fld id="{FBCAB211-D42D-48C2-8EFB-9C49C6A3A116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572400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5705280"/>
            <a:ext cx="572400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437280" y="525384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437280" y="570528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4000" y="570528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5724000" cy="863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000" y="5253840"/>
            <a:ext cx="5724000" cy="863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824920" y="5253480"/>
            <a:ext cx="1082160" cy="86364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824920" y="5253480"/>
            <a:ext cx="1082160" cy="86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5253840"/>
            <a:ext cx="5724000" cy="863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5724000" cy="863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2793240" cy="863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437280" y="5253840"/>
            <a:ext cx="2793240" cy="863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476640"/>
            <a:ext cx="5753520" cy="867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000" y="570528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437280" y="5253840"/>
            <a:ext cx="2793240" cy="863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5253840"/>
            <a:ext cx="5724000" cy="863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2793240" cy="863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437280" y="525384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3437280" y="570528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437280" y="525384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5705280"/>
            <a:ext cx="572400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572400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5705280"/>
            <a:ext cx="572400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437280" y="525384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437280" y="570528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04000" y="570528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5724000" cy="863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5253840"/>
            <a:ext cx="5724000" cy="863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2824920" y="5253480"/>
            <a:ext cx="1082160" cy="863640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824920" y="5253480"/>
            <a:ext cx="1082160" cy="86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5253840"/>
            <a:ext cx="5724000" cy="863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5724000" cy="863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2793240" cy="863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437280" y="5253840"/>
            <a:ext cx="2793240" cy="863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5724000" cy="863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04000" y="476640"/>
            <a:ext cx="5753520" cy="867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04000" y="570528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3437280" y="5253840"/>
            <a:ext cx="2793240" cy="863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2793240" cy="863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437280" y="525384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437280" y="570528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437280" y="525384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5705280"/>
            <a:ext cx="572400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572400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5705280"/>
            <a:ext cx="572400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437280" y="525384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437280" y="570528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04000" y="570528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5724000" cy="863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04000" y="5253840"/>
            <a:ext cx="5724000" cy="863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Picture 116"/>
          <p:cNvPicPr/>
          <p:nvPr/>
        </p:nvPicPr>
        <p:blipFill>
          <a:blip r:embed="rId2"/>
          <a:stretch/>
        </p:blipFill>
        <p:spPr>
          <a:xfrm>
            <a:off x="2824920" y="5253480"/>
            <a:ext cx="1082160" cy="863640"/>
          </a:xfrm>
          <a:prstGeom prst="rect">
            <a:avLst/>
          </a:prstGeom>
          <a:ln>
            <a:noFill/>
          </a:ln>
        </p:spPr>
      </p:pic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824920" y="5253480"/>
            <a:ext cx="1082160" cy="86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504000" y="5253840"/>
            <a:ext cx="5724000" cy="863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5724000" cy="863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2793240" cy="863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3437280" y="5253840"/>
            <a:ext cx="2793240" cy="863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2793240" cy="863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437280" y="5253840"/>
            <a:ext cx="2793240" cy="863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504000" y="476640"/>
            <a:ext cx="5753520" cy="867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04000" y="570528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3437280" y="5253840"/>
            <a:ext cx="2793240" cy="863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2793240" cy="863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3437280" y="525384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3437280" y="570528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3437280" y="525384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4000" y="5705280"/>
            <a:ext cx="572400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572400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04000" y="5705280"/>
            <a:ext cx="572400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437280" y="525384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3437280" y="570528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504000" y="570528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5724000" cy="863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04000" y="5253840"/>
            <a:ext cx="5724000" cy="863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Picture 155"/>
          <p:cNvPicPr/>
          <p:nvPr/>
        </p:nvPicPr>
        <p:blipFill>
          <a:blip r:embed="rId2"/>
          <a:stretch/>
        </p:blipFill>
        <p:spPr>
          <a:xfrm>
            <a:off x="2824920" y="5253480"/>
            <a:ext cx="1082160" cy="863640"/>
          </a:xfrm>
          <a:prstGeom prst="rect">
            <a:avLst/>
          </a:prstGeom>
          <a:ln>
            <a:noFill/>
          </a:ln>
        </p:spPr>
      </p:pic>
      <p:pic>
        <p:nvPicPr>
          <p:cNvPr id="157" name="Picture 156"/>
          <p:cNvPicPr/>
          <p:nvPr/>
        </p:nvPicPr>
        <p:blipFill>
          <a:blip r:embed="rId2"/>
          <a:stretch/>
        </p:blipFill>
        <p:spPr>
          <a:xfrm>
            <a:off x="2824920" y="5253480"/>
            <a:ext cx="1082160" cy="86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476640"/>
            <a:ext cx="5753520" cy="867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4000" y="570528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437280" y="5253840"/>
            <a:ext cx="2793240" cy="863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2793240" cy="863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437280" y="525384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437280" y="570528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437280" y="5253840"/>
            <a:ext cx="279324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5705280"/>
            <a:ext cx="5724000" cy="4118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360">
            <a:noFill/>
          </a:ln>
        </p:spPr>
      </p:pic>
      <p:pic>
        <p:nvPicPr>
          <p:cNvPr id="5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36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476640"/>
            <a:ext cx="5753520" cy="18720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Kliknutím lze upravit styl.</a:t>
            </a:r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5253840"/>
            <a:ext cx="5724000" cy="86364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solidFill>
                  <a:srgbClr val="1E448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solidFill>
                  <a:srgbClr val="1E448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solidFill>
                  <a:srgbClr val="1E448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solidFill>
                  <a:srgbClr val="1E448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solidFill>
                  <a:srgbClr val="1E448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solidFill>
                  <a:srgbClr val="1E448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1E448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LevelKliknutím lze upravit styly předlohy textu.</a:t>
            </a:r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36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280" y="908640"/>
            <a:ext cx="822924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1E448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Kliknutím lze upravit styl</a:t>
            </a:r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280" y="1871640"/>
            <a:ext cx="8229240" cy="41493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1E4485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LevelKliknutím lze upravit styly předlohy textu.</a:t>
            </a:r>
          </a:p>
          <a:p>
            <a:pPr marL="628560" lvl="1" indent="-266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Druhá úroveň</a:t>
            </a:r>
            <a:endParaRPr lang="cs-CZ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2" indent="-275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Třetí úroveň</a:t>
            </a:r>
            <a:endParaRPr lang="cs-CZ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43160" lvl="3" indent="-266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Čtvrtá úroveň</a:t>
            </a:r>
            <a:endParaRPr lang="cs-CZ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04960" lvl="4" indent="-266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Pátá úroveň</a:t>
            </a:r>
            <a:endParaRPr lang="cs-CZ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503280" y="6573960"/>
            <a:ext cx="396360" cy="283680"/>
          </a:xfrm>
          <a:prstGeom prst="rect">
            <a:avLst/>
          </a:prstGeom>
        </p:spPr>
        <p:txBody>
          <a:bodyPr lIns="0" tIns="0" rIns="0" bIns="45000" anchor="ctr"/>
          <a:lstStyle/>
          <a:p>
            <a:pPr>
              <a:lnSpc>
                <a:spcPct val="100000"/>
              </a:lnSpc>
            </a:pPr>
            <a:fld id="{348AAA63-8496-4B04-8F1A-1AEAA9909D2A}" type="slidenum">
              <a:rPr lang="en-US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899640" y="6572160"/>
            <a:ext cx="2895120" cy="28548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OpenLab, 14. 10. 2016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360">
            <a:noFill/>
          </a:ln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3280" y="908640"/>
            <a:ext cx="822924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1E448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Kliknutím lze upravit styl.</a:t>
            </a:r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18760" y="1917000"/>
            <a:ext cx="4039920" cy="595440"/>
          </a:xfrm>
          <a:prstGeom prst="rect">
            <a:avLst/>
          </a:prstGeom>
        </p:spPr>
        <p:txBody>
          <a:bodyPr lIns="0" tIns="0" rIns="0" bIns="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cs-CZ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cs-CZ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cs-CZ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cs-CZ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cs-CZ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cs-CZ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LevelKliknutím lze upravit styly předlohy textu.</a:t>
            </a:r>
            <a:endParaRPr lang="cs-CZ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8760" y="2556720"/>
            <a:ext cx="4039920" cy="3680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1E4485"/>
              </a:buClr>
              <a:buFont typeface="Arial"/>
              <a:buChar char="•"/>
            </a:pPr>
            <a:r>
              <a:rPr lang="cs-CZ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LevelKliknutím lze upravit styly předlohy textu.</a:t>
            </a:r>
          </a:p>
          <a:p>
            <a:pPr marL="628560" lvl="1" indent="-266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cs-CZ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Druhá úroveň</a:t>
            </a:r>
            <a:endParaRPr lang="cs-CZ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2" indent="-275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Třetí úroveň</a:t>
            </a:r>
            <a:endParaRPr lang="cs-CZ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43160" lvl="3" indent="-266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cs-CZ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Čtvrtá úroveň</a:t>
            </a:r>
            <a:endParaRPr lang="cs-CZ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04960" lvl="4" indent="-266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Pátá úroveň</a:t>
            </a:r>
            <a:endParaRPr lang="cs-CZ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706640" y="1917000"/>
            <a:ext cx="4041360" cy="595440"/>
          </a:xfrm>
          <a:prstGeom prst="rect">
            <a:avLst/>
          </a:prstGeom>
        </p:spPr>
        <p:txBody>
          <a:bodyPr lIns="0" tIns="0" rIns="0" bIns="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cs-CZ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cs-CZ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cs-CZ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cs-CZ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cs-CZ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cs-CZ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LevelKliknutím lze upravit styly předlohy textu.</a:t>
            </a:r>
            <a:endParaRPr lang="cs-CZ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706640" y="2556720"/>
            <a:ext cx="4041360" cy="3680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1E4485"/>
              </a:buClr>
              <a:buFont typeface="Arial"/>
              <a:buChar char="•"/>
            </a:pPr>
            <a:r>
              <a:rPr lang="cs-CZ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LevelKliknutím lze upravit styly předlohy textu.</a:t>
            </a:r>
          </a:p>
          <a:p>
            <a:pPr marL="628560" lvl="1" indent="-266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cs-CZ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Druhá úroveň</a:t>
            </a:r>
            <a:endParaRPr lang="cs-CZ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2" indent="-275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Třetí úroveň</a:t>
            </a:r>
            <a:endParaRPr lang="cs-CZ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43160" lvl="3" indent="-266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cs-CZ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Čtvrtá úroveň</a:t>
            </a:r>
            <a:endParaRPr lang="cs-CZ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04960" lvl="4" indent="-266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Pátá úroveň</a:t>
            </a:r>
            <a:endParaRPr lang="cs-CZ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503280" y="6573960"/>
            <a:ext cx="396360" cy="283680"/>
          </a:xfrm>
          <a:prstGeom prst="rect">
            <a:avLst/>
          </a:prstGeom>
        </p:spPr>
        <p:txBody>
          <a:bodyPr lIns="0" tIns="0" rIns="0" bIns="45000" anchor="ctr"/>
          <a:lstStyle/>
          <a:p>
            <a:pPr>
              <a:lnSpc>
                <a:spcPct val="100000"/>
              </a:lnSpc>
            </a:pPr>
            <a:fld id="{58B61751-D60F-4504-BA23-DC1DA7F446FE}" type="slidenum">
              <a:rPr lang="en-US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ftr"/>
          </p:nvPr>
        </p:nvSpPr>
        <p:spPr>
          <a:xfrm>
            <a:off x="899640" y="6572160"/>
            <a:ext cx="2895120" cy="28548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SantaCrypt 2014 - 27. 11. 2014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360">
            <a:noFill/>
          </a:ln>
        </p:spPr>
      </p:pic>
      <p:sp>
        <p:nvSpPr>
          <p:cNvPr id="120" name="PlaceHolder 1"/>
          <p:cNvSpPr>
            <a:spLocks noGrp="1"/>
          </p:cNvSpPr>
          <p:nvPr>
            <p:ph type="sldNum"/>
          </p:nvPr>
        </p:nvSpPr>
        <p:spPr>
          <a:xfrm>
            <a:off x="503280" y="6573960"/>
            <a:ext cx="396360" cy="283680"/>
          </a:xfrm>
          <a:prstGeom prst="rect">
            <a:avLst/>
          </a:prstGeom>
        </p:spPr>
        <p:txBody>
          <a:bodyPr lIns="0" tIns="0" rIns="0" bIns="45000" anchor="ctr"/>
          <a:lstStyle/>
          <a:p>
            <a:pPr>
              <a:lnSpc>
                <a:spcPct val="100000"/>
              </a:lnSpc>
            </a:pPr>
            <a:fld id="{638CE4D1-27FA-4BE2-BB7B-95377C6D9C7A}" type="slidenum">
              <a:rPr lang="en-US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ftr"/>
          </p:nvPr>
        </p:nvSpPr>
        <p:spPr>
          <a:xfrm>
            <a:off x="899640" y="6572160"/>
            <a:ext cx="2895120" cy="28548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SantaCrypt 2014 - 27. 11. 2014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ukrop@mail.muni.c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mukrop@mail.muni.c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03280" y="476280"/>
            <a:ext cx="5754240" cy="1872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Encryption modes</a:t>
            </a:r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503280" y="3284640"/>
            <a:ext cx="8172720" cy="1080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1E448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“Hands-on theoretical workshop”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503280" y="5254560"/>
            <a:ext cx="6228720" cy="86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1E448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Martin Ukrop </a:t>
            </a:r>
            <a:r>
              <a:rPr lang="cs-CZ" sz="1800" b="0" u="sng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mukrop@mail.muni.cz</a:t>
            </a:r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1E448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Faculty of Informatics, Masaryk University</a:t>
            </a:r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503280" y="6573960"/>
            <a:ext cx="396360" cy="283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B9375272-8119-4A32-B1A5-0D413C968A3A}" type="slidenum">
              <a:rPr lang="en-US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503280" y="90864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1E448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 of XOR (</a:t>
            </a:r>
            <a:r>
              <a:rPr lang="en-US" sz="3200" b="1" strike="noStrike" spc="-1" dirty="0" err="1">
                <a:solidFill>
                  <a:srgbClr val="1E448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eXclusive</a:t>
            </a:r>
            <a:r>
              <a:rPr lang="en-US" sz="3200" b="1" strike="noStrike" spc="-1" dirty="0">
                <a:solidFill>
                  <a:srgbClr val="1E448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OR)</a:t>
            </a:r>
            <a:endParaRPr lang="cs-CZ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503280" y="6573960"/>
            <a:ext cx="396360" cy="283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45000" anchor="ctr"/>
          <a:lstStyle/>
          <a:p>
            <a:pPr>
              <a:lnSpc>
                <a:spcPct val="100000"/>
              </a:lnSpc>
            </a:pPr>
            <a:fld id="{AF7A2CFA-CE75-45A1-9182-78702FE8C4EF}" type="slidenum">
              <a:rPr lang="en-US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" r="52249"/>
          <a:stretch/>
        </p:blipFill>
        <p:spPr>
          <a:xfrm>
            <a:off x="1069909" y="1882923"/>
            <a:ext cx="3585218" cy="233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787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503280" y="90864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1E448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 of XOR (</a:t>
            </a:r>
            <a:r>
              <a:rPr lang="en-US" sz="3200" b="1" strike="noStrike" spc="-1" dirty="0" err="1">
                <a:solidFill>
                  <a:srgbClr val="1E448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eXclusive</a:t>
            </a:r>
            <a:r>
              <a:rPr lang="en-US" sz="3200" b="1" strike="noStrike" spc="-1" dirty="0">
                <a:solidFill>
                  <a:srgbClr val="1E448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OR)</a:t>
            </a:r>
            <a:endParaRPr lang="cs-CZ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503280" y="6573960"/>
            <a:ext cx="396360" cy="283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45000" anchor="ctr"/>
          <a:lstStyle/>
          <a:p>
            <a:pPr>
              <a:lnSpc>
                <a:spcPct val="100000"/>
              </a:lnSpc>
            </a:pPr>
            <a:fld id="{AF7A2CFA-CE75-45A1-9182-78702FE8C4EF}" type="slidenum">
              <a:rPr lang="en-US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" r="52249"/>
          <a:stretch/>
        </p:blipFill>
        <p:spPr>
          <a:xfrm>
            <a:off x="1069909" y="1882923"/>
            <a:ext cx="3585218" cy="23380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1"/>
          <a:stretch/>
        </p:blipFill>
        <p:spPr>
          <a:xfrm>
            <a:off x="4655127" y="3739432"/>
            <a:ext cx="3562024" cy="233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94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504000" y="476640"/>
            <a:ext cx="5753520" cy="187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 
for your attention.</a:t>
            </a:r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504000" y="3285000"/>
            <a:ext cx="5724000" cy="10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1E448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 are welcome!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504000" y="5253840"/>
            <a:ext cx="5724000" cy="863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1E448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Martin Ukrop </a:t>
            </a:r>
            <a:r>
              <a:rPr lang="cs-CZ" sz="1800" b="0" u="sng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mukrop@mail.muni.cz</a:t>
            </a:r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1E448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Faculty of Informatics, Masaryk University</a:t>
            </a:r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503280" y="6573960"/>
            <a:ext cx="396360" cy="283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DAD0A125-ABF1-4EBF-9D67-AE53BF877100}" type="slidenum">
              <a:rPr lang="en-US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3280" y="90864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1E448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Need for encryption...</a:t>
            </a:r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503280" y="6573960"/>
            <a:ext cx="396360" cy="283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45000" anchor="ctr"/>
          <a:lstStyle/>
          <a:p>
            <a:pPr>
              <a:lnSpc>
                <a:spcPct val="100000"/>
              </a:lnSpc>
            </a:pPr>
            <a:fld id="{C1D47EB3-8386-47C9-9541-FF4BC162673C}" type="slidenum">
              <a:rPr lang="en-US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71" name="Picture 170"/>
          <p:cNvPicPr/>
          <p:nvPr/>
        </p:nvPicPr>
        <p:blipFill>
          <a:blip r:embed="rId2"/>
          <a:stretch/>
        </p:blipFill>
        <p:spPr>
          <a:xfrm>
            <a:off x="2743200" y="1700280"/>
            <a:ext cx="3983040" cy="438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3280" y="90864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1E448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Need for encryption...</a:t>
            </a:r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503280" y="6573960"/>
            <a:ext cx="396360" cy="283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45000" anchor="ctr"/>
          <a:lstStyle/>
          <a:p>
            <a:pPr>
              <a:lnSpc>
                <a:spcPct val="100000"/>
              </a:lnSpc>
            </a:pPr>
            <a:fld id="{02B8F89F-A6DD-4EF6-82CF-C4829D2B514A}" type="slidenum">
              <a:rPr lang="en-US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174" y="2236398"/>
            <a:ext cx="6261451" cy="3157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03280" y="90864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1E448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 cipher to help!</a:t>
            </a:r>
            <a:r>
              <a:rPr lang="cs-CZ" sz="3200" b="0" strike="noStrike" spc="-1">
                <a:solidFill>
                  <a:srgbClr val="1E448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503280" y="6573960"/>
            <a:ext cx="396360" cy="283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45000" anchor="ctr"/>
          <a:lstStyle/>
          <a:p>
            <a:pPr>
              <a:lnSpc>
                <a:spcPct val="100000"/>
              </a:lnSpc>
            </a:pPr>
            <a:fld id="{722498C8-F757-434E-8CEB-1D09D545F1DC}" type="slidenum">
              <a:rPr lang="en-US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15" y="2235201"/>
            <a:ext cx="6263830" cy="3158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3280" y="90864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1E448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Cutting plaintext in small, workable pieces</a:t>
            </a:r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503280" y="6573960"/>
            <a:ext cx="396360" cy="283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45000" anchor="ctr"/>
          <a:lstStyle/>
          <a:p>
            <a:pPr>
              <a:lnSpc>
                <a:spcPct val="100000"/>
              </a:lnSpc>
            </a:pPr>
            <a:fld id="{AA687205-32E6-4F75-AAD5-6062D80C9D5A}" type="slidenum">
              <a:rPr lang="en-US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54" y="2299854"/>
            <a:ext cx="7029289" cy="3042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503280" y="90864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1E448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Electronic code book (ECB)</a:t>
            </a:r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503280" y="6573960"/>
            <a:ext cx="396360" cy="283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45000" anchor="ctr"/>
          <a:lstStyle/>
          <a:p>
            <a:pPr>
              <a:lnSpc>
                <a:spcPct val="100000"/>
              </a:lnSpc>
            </a:pPr>
            <a:fld id="{609C18B4-7B7D-4592-89B3-278687CC1613}" type="slidenum">
              <a:rPr lang="en-US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0" y="2043033"/>
            <a:ext cx="8777468" cy="3193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503280" y="90864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1E448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Encrypting TUX (ECB)</a:t>
            </a:r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503280" y="6573960"/>
            <a:ext cx="396360" cy="283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45000" anchor="ctr"/>
          <a:lstStyle/>
          <a:p>
            <a:pPr>
              <a:lnSpc>
                <a:spcPct val="100000"/>
              </a:lnSpc>
            </a:pPr>
            <a:fld id="{AABF4BB4-608D-4C9B-8445-7247AA037885}" type="slidenum">
              <a:rPr lang="en-US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91" name="Picture 190"/>
          <p:cNvPicPr/>
          <p:nvPr/>
        </p:nvPicPr>
        <p:blipFill>
          <a:blip r:embed="rId2"/>
          <a:stretch/>
        </p:blipFill>
        <p:spPr>
          <a:xfrm>
            <a:off x="2743200" y="1772280"/>
            <a:ext cx="3983040" cy="438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503280" y="90864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1E448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Encrypting TUX (ECB)</a:t>
            </a:r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503280" y="6573960"/>
            <a:ext cx="396360" cy="283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45000" anchor="ctr"/>
          <a:lstStyle/>
          <a:p>
            <a:pPr>
              <a:lnSpc>
                <a:spcPct val="100000"/>
              </a:lnSpc>
            </a:pPr>
            <a:fld id="{53BBB629-D741-4EDF-B77D-5BA17947CAE6}" type="slidenum">
              <a:rPr lang="en-US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95" name="Picture 194"/>
          <p:cNvPicPr/>
          <p:nvPr/>
        </p:nvPicPr>
        <p:blipFill>
          <a:blip r:embed="rId2"/>
          <a:stretch/>
        </p:blipFill>
        <p:spPr>
          <a:xfrm>
            <a:off x="2540520" y="1800000"/>
            <a:ext cx="4043160" cy="445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503280" y="90864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1E448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can do better...</a:t>
            </a:r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503280" y="6573960"/>
            <a:ext cx="396360" cy="283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45000" anchor="ctr"/>
          <a:lstStyle/>
          <a:p>
            <a:pPr>
              <a:lnSpc>
                <a:spcPct val="100000"/>
              </a:lnSpc>
            </a:pPr>
            <a:fld id="{AF7A2CFA-CE75-45A1-9182-78702FE8C4EF}" type="slidenum">
              <a:rPr lang="en-US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99" name="Picture 198"/>
          <p:cNvPicPr/>
          <p:nvPr/>
        </p:nvPicPr>
        <p:blipFill>
          <a:blip r:embed="rId2"/>
          <a:stretch/>
        </p:blipFill>
        <p:spPr>
          <a:xfrm>
            <a:off x="1768320" y="4829760"/>
            <a:ext cx="5020560" cy="1676160"/>
          </a:xfrm>
          <a:prstGeom prst="rect">
            <a:avLst/>
          </a:prstGeom>
          <a:ln>
            <a:noFill/>
          </a:ln>
        </p:spPr>
      </p:pic>
      <p:pic>
        <p:nvPicPr>
          <p:cNvPr id="200" name="Picture 199"/>
          <p:cNvPicPr/>
          <p:nvPr/>
        </p:nvPicPr>
        <p:blipFill>
          <a:blip r:embed="rId3"/>
          <a:stretch/>
        </p:blipFill>
        <p:spPr>
          <a:xfrm>
            <a:off x="0" y="1706040"/>
            <a:ext cx="4389120" cy="1465200"/>
          </a:xfrm>
          <a:prstGeom prst="rect">
            <a:avLst/>
          </a:prstGeom>
          <a:ln>
            <a:noFill/>
          </a:ln>
        </p:spPr>
      </p:pic>
      <p:pic>
        <p:nvPicPr>
          <p:cNvPr id="201" name="Picture 200"/>
          <p:cNvPicPr/>
          <p:nvPr/>
        </p:nvPicPr>
        <p:blipFill>
          <a:blip r:embed="rId4"/>
          <a:stretch/>
        </p:blipFill>
        <p:spPr>
          <a:xfrm>
            <a:off x="4491000" y="3315240"/>
            <a:ext cx="4653000" cy="1553400"/>
          </a:xfrm>
          <a:prstGeom prst="rect">
            <a:avLst/>
          </a:prstGeom>
          <a:ln>
            <a:noFill/>
          </a:ln>
        </p:spPr>
      </p:pic>
      <p:pic>
        <p:nvPicPr>
          <p:cNvPr id="202" name="Picture 201"/>
          <p:cNvPicPr/>
          <p:nvPr/>
        </p:nvPicPr>
        <p:blipFill>
          <a:blip r:embed="rId5"/>
          <a:stretch/>
        </p:blipFill>
        <p:spPr>
          <a:xfrm>
            <a:off x="0" y="3330720"/>
            <a:ext cx="4572000" cy="1526400"/>
          </a:xfrm>
          <a:prstGeom prst="rect">
            <a:avLst/>
          </a:prstGeom>
          <a:ln>
            <a:noFill/>
          </a:ln>
        </p:spPr>
      </p:pic>
      <p:pic>
        <p:nvPicPr>
          <p:cNvPr id="203" name="Picture 202"/>
          <p:cNvPicPr/>
          <p:nvPr/>
        </p:nvPicPr>
        <p:blipFill>
          <a:blip r:embed="rId6"/>
          <a:stretch/>
        </p:blipFill>
        <p:spPr>
          <a:xfrm>
            <a:off x="4572000" y="1684440"/>
            <a:ext cx="4561560" cy="152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11023</TotalTime>
  <Words>99</Words>
  <Application>Microsoft Office PowerPoint</Application>
  <PresentationFormat>On-screen Show (4:3)</PresentationFormat>
  <Paragraphs>31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Omega Design, s.r.o.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subject/>
  <dc:creator>sigut</dc:creator>
  <dc:description/>
  <cp:lastModifiedBy>Martin Ukrop</cp:lastModifiedBy>
  <cp:revision>2828</cp:revision>
  <cp:lastPrinted>2013-10-10T13:54:53Z</cp:lastPrinted>
  <dcterms:created xsi:type="dcterms:W3CDTF">2012-06-27T07:21:19Z</dcterms:created>
  <dcterms:modified xsi:type="dcterms:W3CDTF">2017-02-03T20:06:34Z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Omega Design, s.r.o.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Prezentácia na obrazovke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15</vt:i4>
  </property>
</Properties>
</file>