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9B3E-AEA5-FA47-8BAD-4A4ED6EDA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BD5DA-BA8F-AF44-9B25-EE14ED9C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FF1D-9F4E-9840-A2D1-7124565E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FF03-A915-2F4C-8042-B5712B6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7A9F-27B5-0F4A-95AA-8AEC309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590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6163-DB91-4B4B-B9C6-CA027E2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C20A5-77AD-664D-93A9-E5BE9DEAC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2F32-B89B-0244-A69A-168BEA60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9E8D-E716-B24E-ADFB-C7883C59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60D5-A499-DC46-A22F-3D6A2AD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0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5F8DE-962F-394E-951E-796B5B06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610BA-0AFC-5043-A18E-99A91285D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1A5A-DC01-5944-A42D-6399DBCD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4288-D035-3142-95E9-C66B9293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A607-E18A-6C45-944D-29992D27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4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858-807C-2942-98FD-1670F8BD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EB18-74EC-5841-B452-1B50CFA7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2287-6D67-E047-8FB8-D2DDE8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A8D9-1356-F842-A3E9-33107E72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A178-BCA0-BC43-B1FD-D2E562DA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21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3A75-2D14-8641-8ECC-0CDFF48C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8A5C-ED7F-0942-8D21-70182151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B858-3256-3940-93D0-85C9AE86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4292-FB1A-4741-B415-5F2AC359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91A0-9F8A-1C48-9CA9-EC7C5B64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39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CA7-2B57-3F4A-9811-C88740FF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CA6B-8DE9-654B-8F45-6CAAA2A4F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8FD41-3DDB-2649-AE46-8C48A2EC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EBC3-5788-1945-BA67-E21CCE3C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1B438-428B-A941-A2D4-3C82A32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082D1-7DDD-5546-8A24-9476A66E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10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5307-9A4C-6140-B9A2-8C437D65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244F-2BF8-8240-BB3E-C048018D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7549-7291-5847-B1F7-08332EF30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78307-2707-6B47-AF4F-CC9410AA2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7CA8F-AEDB-514A-B480-6AB4F0D06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9DD2A-3E31-4749-9B28-69EB1108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B09BF-4B3B-874F-A0FB-D41E926B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12707-5B7B-8847-B041-C63CF8D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944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6E18-B2AD-DC4E-AC76-738132A4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8095C-E53C-3842-8D5D-6ED27FE6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3C5F0-F465-FE43-B6D7-572F7F6A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7A6AF-FBBE-2547-9997-7F2279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71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B40E7-8FAA-A24B-BE39-932904D2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D9FCB-A77A-3549-9BB4-3E8BBFC5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8DCD6-5C01-DF43-9D83-83131345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1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FF55-C783-8942-AF06-1F0C3E21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AC5A-2009-264A-B48A-40D18F93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03F1-51A0-F54E-AD07-AA9DD9A3D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EFBEA-F33C-434D-9A2D-C24D67AE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33770-C20A-3D4F-B1CC-A3BA7EC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9929-8A98-D949-9BC4-6B3757E5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670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15D6-CDCE-104E-8220-4BC083C4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0980A-869A-0E4F-A580-6614C5B54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D081C-E7F8-9444-8D2F-920C7ED3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6342-043A-E946-9CE0-3E9F423A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418D-FAFF-E144-A1A7-685B2CF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36636-8323-C64B-B1D7-9B02FF5A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132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0747-108B-7043-AB6F-1CEEC019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A10B-0186-8948-B64A-672A6452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EC2E-714E-ED43-A2FA-B3CCA6847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C465-523F-B54A-AD42-A17A8EB6E9AC}" type="datetimeFigureOut">
              <a:rPr lang="en-DE" smtClean="0"/>
              <a:t>24.11.21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1952-42C0-BE40-B88A-4A1979289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FE1-D214-0A43-918F-E29967F58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B915-BF27-E447-BFDE-8B1C2D8625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241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AC7A5B-752E-C442-B5A6-210B699B2568}"/>
              </a:ext>
            </a:extLst>
          </p:cNvPr>
          <p:cNvSpPr/>
          <p:nvPr/>
        </p:nvSpPr>
        <p:spPr>
          <a:xfrm>
            <a:off x="3573513" y="2666999"/>
            <a:ext cx="2039007" cy="78827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Speaking</a:t>
            </a:r>
          </a:p>
          <a:p>
            <a:pPr algn="ctr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(2x 40s)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A7BAF2-F5C8-ED4D-9EEF-94FD4490016F}"/>
              </a:ext>
            </a:extLst>
          </p:cNvPr>
          <p:cNvSpPr/>
          <p:nvPr/>
        </p:nvSpPr>
        <p:spPr>
          <a:xfrm>
            <a:off x="6306202" y="2666999"/>
            <a:ext cx="2039007" cy="78827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Yawning</a:t>
            </a:r>
          </a:p>
          <a:p>
            <a:pPr algn="ctr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(40x 3s)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AC1B71-D33F-9E4B-8D49-0D79E8B139CE}"/>
              </a:ext>
            </a:extLst>
          </p:cNvPr>
          <p:cNvSpPr/>
          <p:nvPr/>
        </p:nvSpPr>
        <p:spPr>
          <a:xfrm>
            <a:off x="9038891" y="2666999"/>
            <a:ext cx="2039007" cy="78827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</a:t>
            </a:r>
          </a:p>
          <a:p>
            <a:pPr algn="ctr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(1x 60s)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FCBA6D-A610-4447-A400-60E7B197D73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612520" y="3061137"/>
            <a:ext cx="69368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2069F-AC43-6243-A70C-105FAA922949}"/>
              </a:ext>
            </a:extLst>
          </p:cNvPr>
          <p:cNvCxnSpPr/>
          <p:nvPr/>
        </p:nvCxnSpPr>
        <p:spPr>
          <a:xfrm>
            <a:off x="8345209" y="3061137"/>
            <a:ext cx="69368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40274F-FEF2-0B4D-B473-8548504F59A7}"/>
              </a:ext>
            </a:extLst>
          </p:cNvPr>
          <p:cNvSpPr/>
          <p:nvPr/>
        </p:nvSpPr>
        <p:spPr>
          <a:xfrm>
            <a:off x="3573513" y="3996557"/>
            <a:ext cx="2039007" cy="788276"/>
          </a:xfrm>
          <a:prstGeom prst="round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Eating NSF</a:t>
            </a:r>
          </a:p>
          <a:p>
            <a:pPr algn="ctr"/>
            <a:r>
              <a:rPr lang="en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(2x 40s)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83D4922-C39C-4A49-A16E-8D8FA324AA29}"/>
              </a:ext>
            </a:extLst>
          </p:cNvPr>
          <p:cNvSpPr/>
          <p:nvPr/>
        </p:nvSpPr>
        <p:spPr>
          <a:xfrm>
            <a:off x="6306202" y="3996557"/>
            <a:ext cx="2039007" cy="788276"/>
          </a:xfrm>
          <a:prstGeom prst="round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Eating SF</a:t>
            </a:r>
          </a:p>
          <a:p>
            <a:pPr algn="ctr"/>
            <a:r>
              <a:rPr lang="en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(2x 40s)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94192E6-3B46-3941-B6D7-E31D942F19AD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 rot="5400000">
            <a:off x="6348244" y="680544"/>
            <a:ext cx="935420" cy="6484882"/>
          </a:xfrm>
          <a:prstGeom prst="bentConnector4">
            <a:avLst>
              <a:gd name="adj1" fmla="val 28933"/>
              <a:gd name="adj2" fmla="val 103525"/>
            </a:avLst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C8AC2-BBFC-664B-B14B-6F75286E4D13}"/>
              </a:ext>
            </a:extLst>
          </p:cNvPr>
          <p:cNvCxnSpPr/>
          <p:nvPr/>
        </p:nvCxnSpPr>
        <p:spPr>
          <a:xfrm>
            <a:off x="5612520" y="4390695"/>
            <a:ext cx="69368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A4C18-3CD7-AE42-B305-EF8B4CEB3F9E}"/>
              </a:ext>
            </a:extLst>
          </p:cNvPr>
          <p:cNvSpPr/>
          <p:nvPr/>
        </p:nvSpPr>
        <p:spPr>
          <a:xfrm>
            <a:off x="9038891" y="3996557"/>
            <a:ext cx="2039007" cy="78827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Participant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9068A6-B7F6-C448-BE7C-1B07F3D286BB}"/>
              </a:ext>
            </a:extLst>
          </p:cNvPr>
          <p:cNvSpPr/>
          <p:nvPr/>
        </p:nvSpPr>
        <p:spPr>
          <a:xfrm>
            <a:off x="515002" y="2272862"/>
            <a:ext cx="2039007" cy="21178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Welcome,</a:t>
            </a:r>
          </a:p>
          <a:p>
            <a:pPr algn="ctr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Conset,</a:t>
            </a:r>
          </a:p>
          <a:p>
            <a:pPr algn="ctr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Attachment,</a:t>
            </a:r>
          </a:p>
          <a:p>
            <a:pPr algn="ctr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Suvery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4BBE-4CD7-2E42-BC17-5054D5BFF9E9}"/>
              </a:ext>
            </a:extLst>
          </p:cNvPr>
          <p:cNvSpPr txBox="1"/>
          <p:nvPr/>
        </p:nvSpPr>
        <p:spPr>
          <a:xfrm>
            <a:off x="851330" y="1774024"/>
            <a:ext cx="136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206F85A-7EFA-2C47-B4A8-E044E3E66092}"/>
              </a:ext>
            </a:extLst>
          </p:cNvPr>
          <p:cNvCxnSpPr>
            <a:cxnSpLocks/>
            <a:stCxn id="21" idx="3"/>
            <a:endCxn id="24" idx="2"/>
          </p:cNvCxnSpPr>
          <p:nvPr/>
        </p:nvCxnSpPr>
        <p:spPr>
          <a:xfrm flipH="1">
            <a:off x="1534506" y="4390695"/>
            <a:ext cx="9543392" cy="12700"/>
          </a:xfrm>
          <a:prstGeom prst="bentConnector4">
            <a:avLst>
              <a:gd name="adj1" fmla="val -2395"/>
              <a:gd name="adj2" fmla="val 5110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8538BE-7293-9D46-BB54-07D904E04124}"/>
              </a:ext>
            </a:extLst>
          </p:cNvPr>
          <p:cNvCxnSpPr/>
          <p:nvPr/>
        </p:nvCxnSpPr>
        <p:spPr>
          <a:xfrm>
            <a:off x="8345209" y="4390695"/>
            <a:ext cx="69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F2C8AD-3180-EC48-8B5D-00C0A1A8A119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2554009" y="3061137"/>
            <a:ext cx="1019504" cy="270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8ADCB6-8DD7-064C-891E-307D49087683}"/>
              </a:ext>
            </a:extLst>
          </p:cNvPr>
          <p:cNvGrpSpPr/>
          <p:nvPr/>
        </p:nvGrpSpPr>
        <p:grpSpPr>
          <a:xfrm>
            <a:off x="9070421" y="1178078"/>
            <a:ext cx="1975946" cy="952457"/>
            <a:chOff x="7399282" y="568691"/>
            <a:chExt cx="1975946" cy="95245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2ACD1-D954-3749-B74D-0D4EEB135F28}"/>
                </a:ext>
              </a:extLst>
            </p:cNvPr>
            <p:cNvCxnSpPr/>
            <p:nvPr/>
          </p:nvCxnSpPr>
          <p:spPr>
            <a:xfrm>
              <a:off x="7399282" y="725214"/>
              <a:ext cx="33633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BD43D9-9669-0E4E-93A4-714CC20FC652}"/>
                </a:ext>
              </a:extLst>
            </p:cNvPr>
            <p:cNvSpPr txBox="1"/>
            <p:nvPr/>
          </p:nvSpPr>
          <p:spPr>
            <a:xfrm>
              <a:off x="7845964" y="568691"/>
              <a:ext cx="15292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second break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3E82C0B-78C7-6246-8D72-F3BE09081716}"/>
                </a:ext>
              </a:extLst>
            </p:cNvPr>
            <p:cNvSpPr/>
            <p:nvPr/>
          </p:nvSpPr>
          <p:spPr>
            <a:xfrm>
              <a:off x="7399282" y="933199"/>
              <a:ext cx="336331" cy="186142"/>
            </a:xfrm>
            <a:prstGeom prst="round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D63F5B-2D27-8C49-9959-FFB425F05BB6}"/>
                </a:ext>
              </a:extLst>
            </p:cNvPr>
            <p:cNvSpPr txBox="1"/>
            <p:nvPr/>
          </p:nvSpPr>
          <p:spPr>
            <a:xfrm>
              <a:off x="7845964" y="864687"/>
              <a:ext cx="15292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Activity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1C41A83-C07A-E74C-B332-646525C478E5}"/>
                </a:ext>
              </a:extLst>
            </p:cNvPr>
            <p:cNvSpPr/>
            <p:nvPr/>
          </p:nvSpPr>
          <p:spPr>
            <a:xfrm>
              <a:off x="7399282" y="1266497"/>
              <a:ext cx="336332" cy="186138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D7681E-1641-C24D-B747-7C474B56839A}"/>
                </a:ext>
              </a:extLst>
            </p:cNvPr>
            <p:cNvSpPr txBox="1"/>
            <p:nvPr/>
          </p:nvSpPr>
          <p:spPr>
            <a:xfrm>
              <a:off x="7845964" y="1197983"/>
              <a:ext cx="15292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3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Blumenthal, David</dc:creator>
  <cp:lastModifiedBy>Blumenthal, David</cp:lastModifiedBy>
  <cp:revision>1</cp:revision>
  <dcterms:created xsi:type="dcterms:W3CDTF">2021-11-24T09:47:33Z</dcterms:created>
  <dcterms:modified xsi:type="dcterms:W3CDTF">2021-11-24T10:33:03Z</dcterms:modified>
</cp:coreProperties>
</file>