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95"/>
  </p:normalViewPr>
  <p:slideViewPr>
    <p:cSldViewPr snapToGrid="0" snapToObjects="1" showGuides="1">
      <p:cViewPr varScale="1">
        <p:scale>
          <a:sx n="94" d="100"/>
          <a:sy n="94" d="100"/>
        </p:scale>
        <p:origin x="1512" y="2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AC07-6B60-484F-8BCD-C3B9E453750E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A9881-961A-2D48-A947-8AD45B1E0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72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9881-961A-2D48-A947-8AD45B1E0163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594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1C54-809E-CC33-91FC-EE37C40D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FC175-C72C-98DB-E610-969AFA529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0B711-844E-4448-2152-6DC378A7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22F4-1177-0EA9-455B-4A5CD4E2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92F4-B3F2-1280-792C-DDC314E3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769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9441-1FB4-0A1D-58C4-9BFE3ED7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363F5-3F0E-4FA2-4A0B-9597DB3E3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EDFA-6A0F-3A99-B6D4-471D9713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6AA2-EBFF-7E4A-2A20-9DE1C69F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0020-4716-3CF5-9974-57FE2321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35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2246-25E2-B29F-916D-644AF8F1C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EC648-8777-3A9F-BF18-5C63D27D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B607-E4D3-4DDB-A7BA-4E3A22F6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FAF1-AA9C-81E7-833D-CF0DC4FC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A04CC-DD7B-01A9-E0CE-8132927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4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552-29AE-6757-EECE-FE0912B0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2F15-DEBA-9447-8F61-966A8806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86F0-366B-9273-EF84-37D02C1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CEA3-FA83-6030-A457-A82D599C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D050-2FA9-6481-FAD6-70CD36EA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54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AA-A2CC-05F3-5759-CACEEED4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5B00-5E32-11A2-9E92-D14E3ED9F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D37A-61EC-BF4D-31DA-208C72EC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6891-E0B3-DA70-8FCF-7BB03DBB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6F9A-0EB5-E9B8-2516-C32EBD86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806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344A-7F6E-93EE-49F1-BC20A535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445C-7F8C-9DEB-2935-49EDC1BA9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97320-5B1A-2110-CB19-FF833CE4B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F12CE-2986-7A8F-D036-3F340054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74C43-39C9-DF16-97D5-16C414EE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1C72-05F9-5F72-76E5-3EC21F29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8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1167-9262-6405-5AAC-106B8E7D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F360C-AD3E-1AEE-51DC-4FE4914C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D52E-97A9-D27F-BAD8-DB50D1A1D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3B6A5-8FA0-0761-F523-F915131C1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770A2-A67D-614A-B66D-172D78A50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9EC67-9105-A578-C139-95D7ED0D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6B153-59BB-97D3-2E2F-D434EA70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1B96B-65AA-1189-B382-9F77DB84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368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ABC2-66F5-7C44-B515-B4733DA7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F0A50-82A7-782B-4449-70AE865C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B0A9-B45C-4DF8-6279-43A57173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52B8-EF12-1146-CD8E-809902CC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12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63DA6-35A8-8441-B5E9-CF43B99D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24B47-0BD8-7A60-C88A-8CD3A376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2CCCF-31D5-B64A-793C-76300915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397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66BB-713A-87C0-2CCD-7941ACEB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C3F0-3E39-166F-95EE-AE8610B9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D0A91-79F0-0B49-C6A3-E783C55DA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6B57-01DC-1E0A-1BE4-523CC83F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6F97D-30DB-F63D-43F2-31B9D2F1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37B20-07C6-685C-5FE3-3D5948E6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921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DFEE-2D50-76A7-45BB-858A60DF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B5C85-9A12-0AEF-F2BE-C945A64D2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043F-3877-6185-3E4C-46C51F0C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E8E7-46DC-65D4-F546-E7012C2E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79231-B104-B377-D90B-C2B7EED7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4D5F-5AE4-D50F-1245-224B7E51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48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7C150-44FE-95D5-6A63-1A6BA4C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C2CCE-CEAF-52E0-4549-CED13EE7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5445-7F6E-051B-D16C-AB885FE2A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782E-AC86-224A-8086-D36FD2145D4C}" type="datetimeFigureOut">
              <a:rPr lang="en-DE" smtClean="0"/>
              <a:t>14.04.22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0347-140C-11C5-AB8B-79670C647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1DB0-2E79-CAE8-20CE-E9276A28D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827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xplicación de MetaMask - CriptoMundo">
            <a:extLst>
              <a:ext uri="{FF2B5EF4-FFF2-40B4-BE49-F238E27FC236}">
                <a16:creationId xmlns:a16="http://schemas.microsoft.com/office/drawing/2014/main" id="{37816434-78AC-5767-7D3A-CB100EC3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320" y="801002"/>
            <a:ext cx="1495117" cy="11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5185A0C7-D5F8-AD3D-4A71-3EAED6A1B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4289" y="-86314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5C2A4-5C99-C54B-7292-3F77FB89E06D}"/>
              </a:ext>
            </a:extLst>
          </p:cNvPr>
          <p:cNvSpPr txBox="1"/>
          <p:nvPr/>
        </p:nvSpPr>
        <p:spPr>
          <a:xfrm>
            <a:off x="5599043" y="500555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Browser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D29D51E7-6792-846C-9A85-57A81522CE59}"/>
              </a:ext>
            </a:extLst>
          </p:cNvPr>
          <p:cNvSpPr/>
          <p:nvPr/>
        </p:nvSpPr>
        <p:spPr>
          <a:xfrm>
            <a:off x="8806069" y="566538"/>
            <a:ext cx="1620079" cy="7156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Signer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2171F6-4916-EBB8-B67D-8D1D85606B31}"/>
              </a:ext>
            </a:extLst>
          </p:cNvPr>
          <p:cNvSpPr/>
          <p:nvPr/>
        </p:nvSpPr>
        <p:spPr>
          <a:xfrm>
            <a:off x="4740967" y="1345871"/>
            <a:ext cx="2703444" cy="107431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dirty="0"/>
              <a:t>Front-end</a:t>
            </a:r>
          </a:p>
          <a:p>
            <a:pPr algn="ctr"/>
            <a:endParaRPr lang="en-DE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350F33-F201-9031-97AE-31F2DAA901FC}"/>
              </a:ext>
            </a:extLst>
          </p:cNvPr>
          <p:cNvSpPr/>
          <p:nvPr/>
        </p:nvSpPr>
        <p:spPr>
          <a:xfrm>
            <a:off x="4253950" y="1188025"/>
            <a:ext cx="3677478" cy="135176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48" name="Picture 24" descr="Mit React und React Native noch performanter und schneller">
            <a:extLst>
              <a:ext uri="{FF2B5EF4-FFF2-40B4-BE49-F238E27FC236}">
                <a16:creationId xmlns:a16="http://schemas.microsoft.com/office/drawing/2014/main" id="{703B9FAF-4471-36A2-EB76-0A0E08F1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86" y="1883029"/>
            <a:ext cx="635187" cy="35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What is the official JavaScript logo? - Community - SitePoint Forums | Web  Development &amp; Design Community">
            <a:extLst>
              <a:ext uri="{FF2B5EF4-FFF2-40B4-BE49-F238E27FC236}">
                <a16:creationId xmlns:a16="http://schemas.microsoft.com/office/drawing/2014/main" id="{065AC461-DEE1-8B3C-1301-4A2076D5C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29" y="1856875"/>
            <a:ext cx="836020" cy="40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2CE69A8-54A2-4372-E140-1D47D207F97C}"/>
              </a:ext>
            </a:extLst>
          </p:cNvPr>
          <p:cNvSpPr>
            <a:spLocks noChangeAspect="1"/>
          </p:cNvSpPr>
          <p:nvPr/>
        </p:nvSpPr>
        <p:spPr>
          <a:xfrm>
            <a:off x="4718084" y="2913148"/>
            <a:ext cx="2742578" cy="1106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dirty="0"/>
              <a:t>Provider</a:t>
            </a:r>
          </a:p>
        </p:txBody>
      </p:sp>
      <p:pic>
        <p:nvPicPr>
          <p:cNvPr id="1052" name="Picture 28" descr="Infura Tutorial: Ethereum RPCs, Methods, and Calls | by ConsenSys |  ConsenSys Media">
            <a:extLst>
              <a:ext uri="{FF2B5EF4-FFF2-40B4-BE49-F238E27FC236}">
                <a16:creationId xmlns:a16="http://schemas.microsoft.com/office/drawing/2014/main" id="{C02424A4-79F4-72E3-9C51-FB0FDEC9F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7" t="18406" r="11675" b="15713"/>
          <a:stretch/>
        </p:blipFill>
        <p:spPr bwMode="auto">
          <a:xfrm>
            <a:off x="6727248" y="3210075"/>
            <a:ext cx="598925" cy="34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5F80D06-6D49-4205-1750-012EF44442A8}"/>
              </a:ext>
            </a:extLst>
          </p:cNvPr>
          <p:cNvGrpSpPr/>
          <p:nvPr/>
        </p:nvGrpSpPr>
        <p:grpSpPr>
          <a:xfrm>
            <a:off x="10103479" y="4412970"/>
            <a:ext cx="1168797" cy="1293857"/>
            <a:chOff x="10103479" y="4094922"/>
            <a:chExt cx="1168797" cy="1293857"/>
          </a:xfrm>
        </p:grpSpPr>
        <p:sp>
          <p:nvSpPr>
            <p:cNvPr id="13" name="Magnetic Disk 12">
              <a:extLst>
                <a:ext uri="{FF2B5EF4-FFF2-40B4-BE49-F238E27FC236}">
                  <a16:creationId xmlns:a16="http://schemas.microsoft.com/office/drawing/2014/main" id="{32176854-C065-5001-E421-FBFDF372BBE8}"/>
                </a:ext>
              </a:extLst>
            </p:cNvPr>
            <p:cNvSpPr/>
            <p:nvPr/>
          </p:nvSpPr>
          <p:spPr>
            <a:xfrm>
              <a:off x="10103479" y="4094922"/>
              <a:ext cx="1168797" cy="1293857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29261988-DC76-8CDA-905B-09B3399F8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9746" y="4652673"/>
              <a:ext cx="696262" cy="69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12C7E3-F8F3-1A6C-8CF5-5F82DFEC6F37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089373" y="2539791"/>
            <a:ext cx="3316" cy="373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65FF26-26D0-D299-CD24-20536283052C}"/>
              </a:ext>
            </a:extLst>
          </p:cNvPr>
          <p:cNvSpPr txBox="1"/>
          <p:nvPr/>
        </p:nvSpPr>
        <p:spPr>
          <a:xfrm>
            <a:off x="6104048" y="2530615"/>
            <a:ext cx="11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JSON RPC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C22A5C6-3370-D86D-C899-2A1FCFFE3B3A}"/>
              </a:ext>
            </a:extLst>
          </p:cNvPr>
          <p:cNvCxnSpPr>
            <a:endCxn id="7" idx="2"/>
          </p:cNvCxnSpPr>
          <p:nvPr/>
        </p:nvCxnSpPr>
        <p:spPr>
          <a:xfrm flipV="1">
            <a:off x="7931428" y="1282156"/>
            <a:ext cx="1684681" cy="2087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6BE537B-DABB-9AD9-47D5-7AF9BD6B6059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464289" y="273686"/>
            <a:ext cx="3151820" cy="2928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D729362-30FA-E70C-F569-8096A5DA841D}"/>
              </a:ext>
            </a:extLst>
          </p:cNvPr>
          <p:cNvCxnSpPr>
            <a:cxnSpLocks/>
            <a:stCxn id="1052" idx="3"/>
            <a:endCxn id="13" idx="1"/>
          </p:cNvCxnSpPr>
          <p:nvPr/>
        </p:nvCxnSpPr>
        <p:spPr>
          <a:xfrm>
            <a:off x="7326173" y="3382391"/>
            <a:ext cx="3361705" cy="1030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9F5954D-9390-3A4A-CAB0-31CFBAA87295}"/>
              </a:ext>
            </a:extLst>
          </p:cNvPr>
          <p:cNvCxnSpPr>
            <a:cxnSpLocks/>
            <a:stCxn id="13" idx="4"/>
            <a:endCxn id="9" idx="3"/>
          </p:cNvCxnSpPr>
          <p:nvPr/>
        </p:nvCxnSpPr>
        <p:spPr>
          <a:xfrm flipH="1" flipV="1">
            <a:off x="7931428" y="1863908"/>
            <a:ext cx="3340848" cy="3195991"/>
          </a:xfrm>
          <a:prstGeom prst="bentConnector3">
            <a:avLst>
              <a:gd name="adj1" fmla="val -6843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339A885-17C5-FA48-F544-0C92CDB1FD44}"/>
              </a:ext>
            </a:extLst>
          </p:cNvPr>
          <p:cNvSpPr/>
          <p:nvPr/>
        </p:nvSpPr>
        <p:spPr>
          <a:xfrm>
            <a:off x="3091425" y="4383101"/>
            <a:ext cx="6003234" cy="24053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2405E4-B384-2F52-F119-D0B47EB23EB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6092689" y="869887"/>
            <a:ext cx="3311" cy="475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4264C2D-16CF-13A8-CC24-0FE8B889CF0B}"/>
              </a:ext>
            </a:extLst>
          </p:cNvPr>
          <p:cNvSpPr/>
          <p:nvPr/>
        </p:nvSpPr>
        <p:spPr>
          <a:xfrm>
            <a:off x="4577659" y="5476365"/>
            <a:ext cx="3023427" cy="3377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Ethereum Virtual Machine</a:t>
            </a:r>
          </a:p>
        </p:txBody>
      </p:sp>
      <p:sp>
        <p:nvSpPr>
          <p:cNvPr id="45" name="Document 44">
            <a:extLst>
              <a:ext uri="{FF2B5EF4-FFF2-40B4-BE49-F238E27FC236}">
                <a16:creationId xmlns:a16="http://schemas.microsoft.com/office/drawing/2014/main" id="{7083D820-2CE1-CC54-5570-6016B2C3E680}"/>
              </a:ext>
            </a:extLst>
          </p:cNvPr>
          <p:cNvSpPr/>
          <p:nvPr/>
        </p:nvSpPr>
        <p:spPr>
          <a:xfrm>
            <a:off x="4079708" y="4544661"/>
            <a:ext cx="1224000" cy="646929"/>
          </a:xfrm>
          <a:prstGeom prst="flowChart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NFTCollection</a:t>
            </a:r>
          </a:p>
        </p:txBody>
      </p:sp>
      <p:sp>
        <p:nvSpPr>
          <p:cNvPr id="61" name="Document 60">
            <a:extLst>
              <a:ext uri="{FF2B5EF4-FFF2-40B4-BE49-F238E27FC236}">
                <a16:creationId xmlns:a16="http://schemas.microsoft.com/office/drawing/2014/main" id="{4DA366DC-005E-F07A-33B1-1EF88C4135A5}"/>
              </a:ext>
            </a:extLst>
          </p:cNvPr>
          <p:cNvSpPr/>
          <p:nvPr/>
        </p:nvSpPr>
        <p:spPr>
          <a:xfrm>
            <a:off x="6888293" y="4535128"/>
            <a:ext cx="1224000" cy="646929"/>
          </a:xfrm>
          <a:prstGeom prst="flowChart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NFTMarketplace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337A8D-565C-AC26-000A-2123DB24578D}"/>
              </a:ext>
            </a:extLst>
          </p:cNvPr>
          <p:cNvSpPr txBox="1"/>
          <p:nvPr/>
        </p:nvSpPr>
        <p:spPr>
          <a:xfrm>
            <a:off x="5490302" y="4676073"/>
            <a:ext cx="119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dirty="0"/>
              <a:t>Smart Contracts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B12D0B7-E4A0-572E-DF36-D40E7146DD7C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 rot="5400000">
            <a:off x="6626295" y="4602366"/>
            <a:ext cx="337077" cy="14109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4A25D9B-3A1B-8D29-12EA-F270E2A87D2F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rot="16200000" flipH="1">
            <a:off x="5226768" y="4613760"/>
            <a:ext cx="327544" cy="13976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3F0E60-B427-5ED4-04EB-28D438E7DB25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>
            <a:off x="6089373" y="4019683"/>
            <a:ext cx="3669" cy="363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D3497EE-C3A9-D9B0-65F8-3F5386F6EDCB}"/>
              </a:ext>
            </a:extLst>
          </p:cNvPr>
          <p:cNvSpPr txBox="1"/>
          <p:nvPr/>
        </p:nvSpPr>
        <p:spPr>
          <a:xfrm>
            <a:off x="10103488" y="5818417"/>
            <a:ext cx="116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Meta Data Storage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4D2C95-A77A-1E5E-DB82-3B485A5B8A6A}"/>
              </a:ext>
            </a:extLst>
          </p:cNvPr>
          <p:cNvGrpSpPr>
            <a:grpSpLocks noChangeAspect="1"/>
          </p:cNvGrpSpPr>
          <p:nvPr/>
        </p:nvGrpSpPr>
        <p:grpSpPr>
          <a:xfrm>
            <a:off x="5088599" y="6032380"/>
            <a:ext cx="2030897" cy="305001"/>
            <a:chOff x="665922" y="1388402"/>
            <a:chExt cx="2087215" cy="360885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D273B23-9DFB-9148-A4C6-7B61E9F20A24}"/>
                </a:ext>
              </a:extLst>
            </p:cNvPr>
            <p:cNvSpPr/>
            <p:nvPr/>
          </p:nvSpPr>
          <p:spPr>
            <a:xfrm>
              <a:off x="665922" y="1388402"/>
              <a:ext cx="606287" cy="36088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Block</a:t>
              </a:r>
              <a:endParaRPr lang="en-DE" dirty="0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FD0AE0FD-19E7-54C7-14E5-F103E439896C}"/>
                </a:ext>
              </a:extLst>
            </p:cNvPr>
            <p:cNvSpPr/>
            <p:nvPr/>
          </p:nvSpPr>
          <p:spPr>
            <a:xfrm>
              <a:off x="1406386" y="1388402"/>
              <a:ext cx="606287" cy="36088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Block</a:t>
              </a:r>
              <a:endParaRPr lang="en-DE" dirty="0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F8DDF92A-1D8D-B154-93EE-8236426AACC0}"/>
                </a:ext>
              </a:extLst>
            </p:cNvPr>
            <p:cNvSpPr/>
            <p:nvPr/>
          </p:nvSpPr>
          <p:spPr>
            <a:xfrm>
              <a:off x="2146850" y="1388402"/>
              <a:ext cx="606287" cy="36088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Block</a:t>
              </a:r>
              <a:endParaRPr lang="en-DE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46E6ED-DAEB-32B5-F164-A2515B798B6B}"/>
                </a:ext>
              </a:extLst>
            </p:cNvPr>
            <p:cNvCxnSpPr>
              <a:stCxn id="52" idx="3"/>
              <a:endCxn id="71" idx="1"/>
            </p:cNvCxnSpPr>
            <p:nvPr/>
          </p:nvCxnSpPr>
          <p:spPr>
            <a:xfrm>
              <a:off x="1272209" y="1568845"/>
              <a:ext cx="1341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00A77F-4EEC-7715-60CC-92D22A181291}"/>
                </a:ext>
              </a:extLst>
            </p:cNvPr>
            <p:cNvCxnSpPr>
              <a:stCxn id="71" idx="3"/>
              <a:endCxn id="72" idx="1"/>
            </p:cNvCxnSpPr>
            <p:nvPr/>
          </p:nvCxnSpPr>
          <p:spPr>
            <a:xfrm>
              <a:off x="2012673" y="1568845"/>
              <a:ext cx="1341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DE2AA14-B51D-949C-E4BB-EE6EE3B0309C}"/>
              </a:ext>
            </a:extLst>
          </p:cNvPr>
          <p:cNvSpPr txBox="1"/>
          <p:nvPr/>
        </p:nvSpPr>
        <p:spPr>
          <a:xfrm>
            <a:off x="4813204" y="6450113"/>
            <a:ext cx="242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Etherum Blockchain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A660C0C4-316B-8222-BBB3-7197DF9BE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34" y="3250527"/>
            <a:ext cx="444641" cy="4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Explicación de MetaMask - CriptoMundo">
            <a:extLst>
              <a:ext uri="{FF2B5EF4-FFF2-40B4-BE49-F238E27FC236}">
                <a16:creationId xmlns:a16="http://schemas.microsoft.com/office/drawing/2014/main" id="{BDB40AEB-3B3F-C6A1-F886-D3940B678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5" b="34369"/>
          <a:stretch/>
        </p:blipFill>
        <p:spPr bwMode="auto">
          <a:xfrm>
            <a:off x="5542396" y="3626936"/>
            <a:ext cx="1123304" cy="25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Graphic 64" descr="Wireless router with solid fill">
            <a:extLst>
              <a:ext uri="{FF2B5EF4-FFF2-40B4-BE49-F238E27FC236}">
                <a16:creationId xmlns:a16="http://schemas.microsoft.com/office/drawing/2014/main" id="{7C3D048C-E726-D550-7973-137730B11E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17624" y="556122"/>
            <a:ext cx="720000" cy="720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22D83E1-7C9D-5A00-7F0D-2ACD36351492}"/>
              </a:ext>
            </a:extLst>
          </p:cNvPr>
          <p:cNvSpPr txBox="1"/>
          <p:nvPr/>
        </p:nvSpPr>
        <p:spPr>
          <a:xfrm>
            <a:off x="1980667" y="1171602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Internet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BAED1D-9746-E0EB-116D-9B639E45180C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>
            <a:off x="2837624" y="916122"/>
            <a:ext cx="5968445" cy="8225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58" name="Picture 34" descr="ethereum/web3.js - Gitter">
            <a:extLst>
              <a:ext uri="{FF2B5EF4-FFF2-40B4-BE49-F238E27FC236}">
                <a16:creationId xmlns:a16="http://schemas.microsoft.com/office/drawing/2014/main" id="{0F0A9388-3B8C-8F9A-31ED-6A5CBD165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9" y="3603252"/>
            <a:ext cx="382029" cy="32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0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23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Blumenthal, David</dc:creator>
  <cp:lastModifiedBy>Blumenthal, David</cp:lastModifiedBy>
  <cp:revision>1</cp:revision>
  <dcterms:created xsi:type="dcterms:W3CDTF">2022-04-14T10:23:32Z</dcterms:created>
  <dcterms:modified xsi:type="dcterms:W3CDTF">2022-04-14T19:41:32Z</dcterms:modified>
</cp:coreProperties>
</file>