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603"/>
    <a:srgbClr val="FC7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2392" y="6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15:34:00.974"/>
    </inkml:context>
    <inkml:brush xml:id="br0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0 1,'75'2,"-1"3,1 4,-1 3,-1 3,-1 4,0 2,55 26,-71-24,392 163,-258-99,55 42,-182-92,-2 3,-2 2,-2 3,-2 2,-2 2,22 29,-58-57,0 1,-2 1,-1 1,0 0,-2 1,-1 0,7 23,-2 4,-2 0,-3 1,2 28,-1 55,-6-1,-6 8,3 98,0-145,-3-41,3 1,2-1,2 0,5 8,-4-32</inkml:trace>
  <inkml:trace contextRef="#ctx0" brushRef="#br0" timeOffset="1095.67">2054 2453,'4'0,"0"0,0 1,0 0,-1 0,1 0,0 0,0 1,-1-1,1 1,0 0,-1 0,0 0,3 3,7 6,-1 0,10 11,2 3,13 13,-21-21,-1-2,11 8,-25-22,-1-1,1 1,0 0,0-1,0 1,0-1,0 1,0-1,0 1,0-1,0 0,0 1,0-1,0 0,0 0,0 0,0 0,0 0,0 0,0 0,0 0,0 0,0 0,0-1,0 1,0 0,1-1,0-1,0 1,-1 0,1-1,0 0,-1 1,1-1,-1 0,0 0,1 0,-1 0,0 0,0-2,3-7,0 1,-1-1,0 0,-1 0,0-1,10-147,-11 158,-1-1,0 1,0-1,0 1,0 0,0-1,0 1,0-1,0 1,-1-1,1 1,0-1,-1 1,1 0,-1-1,0 1,1 0,-2-1,1 1,1 1,-1-1,0 1,0-1,0 1,0-1,1 1,-1 0,0-1,0 1,0 0,0 0,0 0,0 0,0 0,0 0,0 0,0 0,0 0,0 0,0 0,-7 3,0 0,0 0,0 0,0 1,-6 4,-1 0,0 0,-1-1,0 0,0-2,-13 4,10-6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2T14:57:36.916"/>
    </inkml:context>
    <inkml:brush xml:id="br0">
      <inkml:brushProperty name="width" value="0.35" units="cm"/>
      <inkml:brushProperty name="height" value="0.35" units="cm"/>
      <inkml:brushProperty name="color" value="#FFC114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FC114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849398"/>
      <inkml:brushProperty name="ignorePressure" value="1"/>
    </inkml:brush>
  </inkml:definitions>
  <inkml:trace contextRef="#ctx0" brushRef="#br0">1 1396,'2'-1,"1"-1,0 1,-1 0,1 0,0 0,0 1,0-1,0 0,0 1,0 0,0 0,0 0,0 0,0 0,0 1,0 0,0-1,0 1,1 1,1 0,-1 1,0 0,0 0,0 0,0 0,0 1,-1 0,0 0,1 0,-1 0,0 1,29 37,1-2,1-1,3-2,1-1,2-2,210 154,-212-162,54 44,-2 4,-4 4,68 81,66 70,18 20,-152-152,46 73,23 60,11 16,-35-70,94 133,-174-231,-4 3,-3 2,0 7,81 250,-33-84,-76-219,1 0,2-1,2 0,1-2,25 30,0-11,1-1,54 44,-19-22,195 163,-233-203,2-3,1-2,21 8,156 67,-57-28,645 311,-688-332,83 21,134 30,-250-79,538 126,8 3,-466-104,276 80,363 118,-702-214,77 28,-4 8,-3 8,-3 8,-5 7,-3 8,28 31,240 202,-272-197,78 92,316 335,-385-373,45 76,38 32,-19-23,-169-190,-4 3,14 31,56 119,59 95,-29-84,24 38,-116-168,23 58,13 59,-30-62,54 82,52 41,-61-104,38 93,-61-69,-47-99,5-2,23 28,3-25,73 82,-7-11,-103-127,-3 3,-2 1,47 108,13 23,-79-161,3-1,1-1,28 30,36 27,17 7,42 42,-45-33,-28-28,4-3,2-4,7-1,93 57,68 53,-64-51,142 76,-265-171,229 157,-36-23,219 137,-170-112,-120-82,61 57,261 226,-378-289,107 119,95 142,-282-312,-3 2,-2 2,-3 2,-3 1,-3 2,8 29,-32-65</inkml:trace>
  <inkml:trace contextRef="#ctx0" brushRef="#br0" timeOffset="3904.715">3338 5616,'-5'-7,"8"12,11 15,37 35,2-2,2-2,3-3,1-2,3-3,1-3,2-3,66 28,-109-55,132 56,-3 7,14 16,-67-27,-4 3,-2 5,-3 4,23 29,-42-32,-4 3,-2 2,-4 4,-4 2,6 18,-13-15,149 268,-151-258,-4 1,24 87,-25-40,-8 3,-5 1,-7 0,-6 2,-7 0,-8 69,-5-127,-3 0,-5-1,-4 0,-3-1,-5-1,-3-2,-4 0,-8 8,-196 369,133-271,27-51,-6-3,-5-4,-48 51,-25 7,18-23,4 10,-269 468,390-619,-135 243,-102 258,215-436,5 2,3 2,5 0,4 2,4 0,-1 69,7 27,8 0,14 87,16 9,26 85,-38-294,4-1,3-1,3-1,4 0,3-3,4 0,117 210,56 115,-99-147,-53-114,7-2,33 47,113 136,-39-65,-16-2,153 232,-208-345,100 147,-125-171,29 67,-26-25,64 117,15-9,71 130,-171-286,-5 2,23 82,-30-50,-8 1,-5 2,11 148,-25-73,-9 0,-14 80,-2-167,5-123</inkml:trace>
  <inkml:trace contextRef="#ctx0" brushRef="#br1" timeOffset="28057.509">4331 6092</inkml:trace>
  <inkml:trace contextRef="#ctx0" brushRef="#br1" timeOffset="36990.132">3384 5842,'-2'-3,"1"-1,-1 1,0-1,0 1,0 0,0 0,-1 0,1 0,-1 0,0 1,0-1,0 1,-1-1,-1-2,0 1,0-1,0 0,1-1,-1 1,1-1,1 1,-3-4,2 3,0 0,0 1,-1 0,0 0,-5-4,-18-21,-24-21,9 0,-4-5,42 49,-16-24,1-2,0-1,15 22,-1 1,2-1,0-1,0 1,1 0,0-1,0-12,2 21,0 0,0-1,0 1,-1 0,1 0,-1 0,0 0,0 1,-1-1,1 0,-1 1,0 0,0-1,-1 0,1 1,-1-1,1 1,0-1,1 0,-1 0,1 0,0 0,0 0,0-1,0 1,1-1,-1-3</inkml:trace>
  <inkml:trace contextRef="#ctx0" brushRef="#br1" timeOffset="38863.532">3165 5613,'-1'-3,"0"0,0 0,-1 0,1 1,-1-1,1 0,-1 1,0-1,0 1,0-1,-3-1,-9-14,2-9,11 24,0 0,0-1,0 1,0 0,-1 0,1 0,-1 0,0 0,0 0,0 0,0 1,-1-1,1 1,-1-1,1 1,-1 0,0 0,0 0,0 0,-2 0,-5-1,1-1,0-1,-1 1,1-1,1-1,-1 0,1 0,0 0,1-1,-1 0,1-1,1 0,-1 0,1 0,1-1,0 0,0 0,0 0,-2-10,-1-2,-1 1,-1 0,-2-1,7 15</inkml:trace>
  <inkml:trace contextRef="#ctx0" brushRef="#br2" timeOffset="3.647">12977 1,'81'-1,"290"5,-220 4,69 15,328 72,-328-44,95 39,-239-65,-1 3,-1 3,32 22,-80-39,-1 1,-1 1,0 2,-1 0,-1 2,-1 0,0 1,-2 1,-1 1,0 1,0 4,1 7,-2 0,-2 1,-1 1,-2 1,-2-1,-1 2,-2 0,2 33,-1 55,-6 1,-6 10,1-30,-2 692,5-772</inkml:trace>
  <inkml:trace contextRef="#ctx0" brushRef="#br2" timeOffset="3.647">15319 2386,'4'0,"1"1,-1-1,1 1,-1 0,0 0,0 1,0-1,0 1,0 0,0 0,0 0,0 1,-1-1,1 1,0 0,9 9,-1 1,0 0,3 5,-5-5,1 0,11 9,-6-9,0 0,1-1,0-1,1-1,0-1,17 7,-29-14,0 0,1 0,0 0,-1-1,1 0,0 0,-1 0,5-1,-9 0,0-1,-1 1,1-1,0 1,0-1,-1 1,1-1,0 0,-1 0,1 0,-1 0,1 0,-1 0,1-1,-1 1,0 0,0-1,1 1,-1-1,0 1,0-1,-1 1,1-1,0 0,0 1,-1-1,1 0,-1 0,0 0,1 1,-1-1,0-1,1-1,0-1,-1 0,1 0,-1 0,0 1,0-1,-1 0,0 0,1 0,-2-1,1 5,1-1,-1 0,0 1,0-1,0 1,-1-1,1 1,0-1,-1 1,1 0,0 0,-1 0,1 0,-1 0,0 0,1 0,-1 0,0 1,0-1,1 0,-1 1,0 0,0-1,0 1,0 0,1 0,-1 0,0 0,-74 0,-1 3,-38 0,97-3</inkml:trace>
  <inkml:trace contextRef="#ctx0" brushRef="#br2" timeOffset="3.647">13177 6007,'-37'2,"0"1,0 1,0 2,-12 5,-143 45,49-12,-91 24,174-47,1 3,-46 26,13 1,1 5,-10 13,-14 9,42-29,-47 41,71-50,3 3,1 1,-23 32,42-48,22-24,0 0,0 0,0 0,1 1,-1-1,1 1,0 0,0 0,1 0,0 0,-1 0,1 4,-3 6,-1 1,-1-1,-1 3,-11 27,9-20,0-1,-1 0,-6 8,1-1,7-16</inkml:trace>
  <inkml:trace contextRef="#ctx0" brushRef="#br2" timeOffset="3.647">9465 9918,'-1'9,"-1"0,0 0,-1 0,0 0,0-1,-1 1,0-1,-1 1,1-1,-56 120,4 2,7 3,-14 68,59-185,-9 30,2 0,2 0,2 1,2 0,2 16,3-22,-1-1,-2 1,-4 15,-3 39,9-72,-1 0,-1 0,0 0,-2 0,-1-1,-3 7,4-17,2 0,0 0,0 0,1 1,1-1,0 7,2 79,1-38,-1 50,-2-90</inkml:trace>
  <inkml:trace contextRef="#ctx0" brushRef="#br2" timeOffset="3.647">9002 11795,'0'6,"-1"1,1-1,1 0,-1 1,1-1,0 0,0 0,1 1,-1-5,0 0,0-1,0 1,0 0,0 0,0-1,1 1,-1 0,1-1,-1 0,1 1,0-1,-1 0,1 0,0 0,0 0,0 0,0 0,0 0,0-1,0 1,0-1,0 1,10 1,-1 0,0-1,0-1,1 1,-1-2,1 1,-1-2,4 0,-8 1,-1-1,0 1,0-1,0 0,0-1,-1 1,1-1,-1 0,1-1,-1 1,0-1,0 0,-1-1,1 1,2-4,-6 7,0 0,-1 0,1 0,0 0,-1 0,1 0,0 0,-1 0,0-1,1 1,-1 0,0 0,1 0,-1-1,0 1,0 0,0 0,0-1,0 1,0 0,-1 0,1-1,0 1,-1-1,0 1,0-1,0 1,0-1,0 1,0 0,-1-1,1 1,-1 0,1 0,-1 0,1 0,-1 0,1 0,-1 0,0 1,-6-3,-1 0,1 1,-1 0,0 1,1-1,-5 1,-103 3,97-2</inkml:trace>
  <inkml:trace contextRef="#ctx0" brushRef="#br2" timeOffset="3.647">10393 12678,'3'1,"0"-1,0 1,-1 0,1 0,0 0,-1 0,1 1,0-1,-1 1,0 0,1-1,1 3,8 5,101 55,93 39,-75-37,-4 5,15 18,-123-77,-1 1,-1 1,0 0,-1 1,0 1,1 2,-8-6,0 1,-1-1,0 1,-1 1,-1-1,0 1,0 0,-2 1,2 6,4 33,-3 2,-2-1,-2 18,0-20,9 862,-14-600,-8-54,-24 112,4-68,9 87,13-200,-20 242,21-332,-16 79,18-155,-8 42,3 0,4 0,1 30,6 427,-1-504</inkml:trace>
  <inkml:trace contextRef="#ctx0" brushRef="#br2" timeOffset="3.647">10968 18024,'1'6,"0"1,0 0,1-1,0 1,2 4,2 8,-3-8,1 1,1-1,0 0,1 1,-4-7,1-1,0 1,0-1,0 0,0 1,1-1,-1-1,1 1,0-1,2 2,-4-4,0 0,0 0,0 0,-1 0,1-1,0 1,1-1,-1 1,0-1,0 0,0 0,0 0,0 0,0 0,0 0,0 0,0-1,0 1,0-1,0 0,0 1,0-1,0 0,0 0,0 0,-1 0,1-1,0 1,-1 0,1-1,-1 1,2-2,5-7,-1 0,1 0,-2 0,1-1,0-3,2-3,-6 14,-1-1,0 0,0 0,0 0,-1 0,1 0,-1 0,0 0,0-1,-1-1,0 5,0-1,0 1,0 0,-1-1,1 1,-1 0,1 0,-1-1,1 1,-1 0,0 0,1 0,-1 0,0 0,0 0,0 0,0 0,0 0,0 0,0 0,0 1,0-1,-1 0,1 1,0-1,0 1,-1 0,1-1,0 1,-1 0,1 0,0-1,0 1,-1 0,1 0,-106-9,36-1,51 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66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2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619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00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12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46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34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7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53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771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121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3CFC-A675-4403-9CAD-22FE795FF130}" type="datetimeFigureOut">
              <a:rPr lang="de-CH" smtClean="0"/>
              <a:t>03.12.2019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422F-577D-43EA-B545-B0AC15E6F4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446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1.xml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81657A-2108-478F-AC4A-9AD34A1B4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5688" t="874" r="19162"/>
          <a:stretch/>
        </p:blipFill>
        <p:spPr>
          <a:xfrm>
            <a:off x="0" y="37395"/>
            <a:ext cx="6858000" cy="1219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2BE307A-AED9-415D-966B-F2A3BA175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89" y="10656842"/>
            <a:ext cx="1441513" cy="144151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318BD15-05EB-4788-8376-30B4D404B8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56" b="61378"/>
          <a:stretch/>
        </p:blipFill>
        <p:spPr>
          <a:xfrm>
            <a:off x="234325" y="836874"/>
            <a:ext cx="1982681" cy="14907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73D584C-9BE0-4236-98D3-BC418E2359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56" b="61378"/>
          <a:stretch/>
        </p:blipFill>
        <p:spPr>
          <a:xfrm>
            <a:off x="2451331" y="1882823"/>
            <a:ext cx="1982682" cy="14907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3AFE5B-86B1-478A-BFE0-63277DC0D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56" b="61378"/>
          <a:stretch/>
        </p:blipFill>
        <p:spPr>
          <a:xfrm>
            <a:off x="4434013" y="3079272"/>
            <a:ext cx="2337489" cy="14907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12E613-C4A8-4A83-8553-2B79FACAFA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56" b="61378"/>
          <a:stretch/>
        </p:blipFill>
        <p:spPr>
          <a:xfrm>
            <a:off x="1482769" y="6475667"/>
            <a:ext cx="2103807" cy="13291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93A7CA1-BADB-4D23-8ACC-BE1F22E80F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56" b="61378"/>
          <a:stretch/>
        </p:blipFill>
        <p:spPr>
          <a:xfrm>
            <a:off x="3022852" y="8698096"/>
            <a:ext cx="2186310" cy="13471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DEB516-78E4-4C47-A75A-85FA3CBB50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1" t="6443" r="874" b="-1"/>
          <a:stretch/>
        </p:blipFill>
        <p:spPr>
          <a:xfrm rot="2467299">
            <a:off x="554794" y="3011246"/>
            <a:ext cx="1679074" cy="751760"/>
          </a:xfrm>
          <a:prstGeom prst="rect">
            <a:avLst/>
          </a:prstGeom>
        </p:spPr>
      </p:pic>
      <p:pic>
        <p:nvPicPr>
          <p:cNvPr id="60" name="Grafik 59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047D8685-F7D5-4EE5-A80C-5E16E41E3A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" t="5432" r="15478" b="5094"/>
          <a:stretch/>
        </p:blipFill>
        <p:spPr>
          <a:xfrm rot="3118425">
            <a:off x="4991283" y="5800576"/>
            <a:ext cx="1767309" cy="1371625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81094282-108E-40FD-9F03-7C1395962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735607">
            <a:off x="5098579" y="5020190"/>
            <a:ext cx="631603" cy="677012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E2C93470-6EDC-4E78-A467-6BAF206A4C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095139">
            <a:off x="4369560" y="5133626"/>
            <a:ext cx="615199" cy="571645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16E7BD8C-7F3F-4EA3-9573-C094750521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424" y="238260"/>
            <a:ext cx="4047214" cy="512739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CCA9C774-F1F2-478C-9B52-5E49D50FD7A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308"/>
          <a:stretch/>
        </p:blipFill>
        <p:spPr>
          <a:xfrm>
            <a:off x="1542571" y="10562785"/>
            <a:ext cx="1293273" cy="1193598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393DB685-5A18-4143-A045-E9297A8866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7140139">
            <a:off x="478260" y="5585067"/>
            <a:ext cx="1299867" cy="642791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34344DF2-E5DD-40D1-8A2A-21C9DDDFAF05}"/>
              </a:ext>
            </a:extLst>
          </p:cNvPr>
          <p:cNvSpPr txBox="1"/>
          <p:nvPr/>
        </p:nvSpPr>
        <p:spPr>
          <a:xfrm>
            <a:off x="393157" y="251704"/>
            <a:ext cx="398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Abadi" panose="020B0604020104020204" pitchFamily="34" charset="0"/>
              </a:rPr>
              <a:t>Steinschlag in Schiers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534F6260-825C-4B0D-AA50-32CB8A80250B}"/>
                  </a:ext>
                </a:extLst>
              </p14:cNvPr>
              <p14:cNvContentPartPr/>
              <p14:nvPr/>
            </p14:nvContentPartPr>
            <p14:xfrm>
              <a:off x="2242237" y="858287"/>
              <a:ext cx="846720" cy="95184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534F6260-825C-4B0D-AA50-32CB8A8025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3237" y="849647"/>
                <a:ext cx="86436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8F478120-B95B-4965-A038-AA21C158A81D}"/>
                  </a:ext>
                </a:extLst>
              </p14:cNvPr>
              <p14:cNvContentPartPr/>
              <p14:nvPr/>
            </p14:nvContentPartPr>
            <p14:xfrm>
              <a:off x="-187560" y="2146727"/>
              <a:ext cx="7229880" cy="8061721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8F478120-B95B-4965-A038-AA21C158A8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250200" y="2137727"/>
                <a:ext cx="7355520" cy="8133360"/>
              </a:xfrm>
              <a:prstGeom prst="rect">
                <a:avLst/>
              </a:prstGeom>
            </p:spPr>
          </p:pic>
        </mc:Fallback>
      </mc:AlternateContent>
      <p:pic>
        <p:nvPicPr>
          <p:cNvPr id="79" name="Grafik 78" descr="Ein Bild, das Schild, draußen, Straße enthält.&#10;&#10;Automatisch generierte Beschreibung">
            <a:extLst>
              <a:ext uri="{FF2B5EF4-FFF2-40B4-BE49-F238E27FC236}">
                <a16:creationId xmlns:a16="http://schemas.microsoft.com/office/drawing/2014/main" id="{0AEB7020-300E-4597-91A2-1CCD94CB8A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84" y="4222411"/>
            <a:ext cx="1493923" cy="1493923"/>
          </a:xfrm>
          <a:prstGeom prst="rect">
            <a:avLst/>
          </a:prstGeom>
        </p:spPr>
      </p:pic>
      <p:sp>
        <p:nvSpPr>
          <p:cNvPr id="102" name="Textfeld 101">
            <a:extLst>
              <a:ext uri="{FF2B5EF4-FFF2-40B4-BE49-F238E27FC236}">
                <a16:creationId xmlns:a16="http://schemas.microsoft.com/office/drawing/2014/main" id="{0B1E1D15-7C82-43E5-A8E7-72447F9504B3}"/>
              </a:ext>
            </a:extLst>
          </p:cNvPr>
          <p:cNvSpPr txBox="1"/>
          <p:nvPr/>
        </p:nvSpPr>
        <p:spPr>
          <a:xfrm>
            <a:off x="345192" y="866239"/>
            <a:ext cx="187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Abadi" panose="020B0604020104020204" pitchFamily="34" charset="0"/>
              </a:rPr>
              <a:t>Steinschlagereignisse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694E9E4-6E46-4C95-9F8D-7D7170BC2156}"/>
              </a:ext>
            </a:extLst>
          </p:cNvPr>
          <p:cNvSpPr txBox="1"/>
          <p:nvPr/>
        </p:nvSpPr>
        <p:spPr>
          <a:xfrm>
            <a:off x="2506076" y="1918372"/>
            <a:ext cx="187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Abadi" panose="020B0604020104020204" pitchFamily="34" charset="0"/>
              </a:rPr>
              <a:t>Sicherheitsnetze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4B654FE2-99C6-4750-9107-3E6FC31C5DB2}"/>
              </a:ext>
            </a:extLst>
          </p:cNvPr>
          <p:cNvSpPr txBox="1"/>
          <p:nvPr/>
        </p:nvSpPr>
        <p:spPr>
          <a:xfrm>
            <a:off x="4503976" y="3128320"/>
            <a:ext cx="187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Abadi" panose="020B0604020104020204" pitchFamily="34" charset="0"/>
              </a:rPr>
              <a:t>Durchbruch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BC4443BB-4B16-4533-B3ED-2FD6BD1C6D49}"/>
              </a:ext>
            </a:extLst>
          </p:cNvPr>
          <p:cNvSpPr txBox="1"/>
          <p:nvPr/>
        </p:nvSpPr>
        <p:spPr>
          <a:xfrm>
            <a:off x="1614771" y="6494339"/>
            <a:ext cx="187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Abadi" panose="020B0604020104020204" pitchFamily="34" charset="0"/>
              </a:rPr>
              <a:t>Umleitung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2898C3A-5130-423D-A7C0-F8B7F8EE9F08}"/>
              </a:ext>
            </a:extLst>
          </p:cNvPr>
          <p:cNvSpPr txBox="1"/>
          <p:nvPr/>
        </p:nvSpPr>
        <p:spPr>
          <a:xfrm>
            <a:off x="3088957" y="8728070"/>
            <a:ext cx="1873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latin typeface="Abadi" panose="020B0604020104020204" pitchFamily="34" charset="0"/>
              </a:rPr>
              <a:t>Neu </a:t>
            </a:r>
            <a:r>
              <a:rPr lang="de-CH" sz="1400" dirty="0" err="1">
                <a:latin typeface="Abadi" panose="020B0604020104020204" pitchFamily="34" charset="0"/>
              </a:rPr>
              <a:t>eröffnung</a:t>
            </a:r>
            <a:endParaRPr lang="de-CH" sz="1400" dirty="0">
              <a:latin typeface="Abadi" panose="020B0604020104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D1195F74-43B1-4136-8778-F4B7BCDAA297}"/>
              </a:ext>
            </a:extLst>
          </p:cNvPr>
          <p:cNvSpPr txBox="1"/>
          <p:nvPr/>
        </p:nvSpPr>
        <p:spPr>
          <a:xfrm>
            <a:off x="216338" y="1194243"/>
            <a:ext cx="2017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Abadi" panose="020B0604020104020204" pitchFamily="34" charset="0"/>
              </a:rPr>
              <a:t>In den letzten drei Monaten gab es 100 Steinschläge auf der Hauptstrasse 28 welche das Sicherheitsnetz geschwächt haben.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27FB0D4A-B1E2-4A6F-B136-5F036FE15AC3}"/>
              </a:ext>
            </a:extLst>
          </p:cNvPr>
          <p:cNvSpPr txBox="1"/>
          <p:nvPr/>
        </p:nvSpPr>
        <p:spPr>
          <a:xfrm>
            <a:off x="2490784" y="2193331"/>
            <a:ext cx="1873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Abadi" panose="020B0604020104020204" pitchFamily="34" charset="0"/>
              </a:rPr>
              <a:t>Die Sicherheitsnetze auf der Hauptstrasse sind veraltet und können grosse Steinschläge nicht mehr effektiv aufhalten  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266CBC4-B9FF-48A8-9799-3F13F2181236}"/>
              </a:ext>
            </a:extLst>
          </p:cNvPr>
          <p:cNvSpPr txBox="1"/>
          <p:nvPr/>
        </p:nvSpPr>
        <p:spPr>
          <a:xfrm>
            <a:off x="4400896" y="3369714"/>
            <a:ext cx="2403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Abadi" panose="020B0604020104020204" pitchFamily="34" charset="0"/>
              </a:rPr>
              <a:t>Bei anhaltenden Steinschlägen wird das Netz brechen und Steine können auf die Strasse gelangen. Die Wahrscheinlichkeit eines </a:t>
            </a:r>
            <a:r>
              <a:rPr lang="de-CH" sz="1200" dirty="0">
                <a:highlight>
                  <a:srgbClr val="FCB603"/>
                </a:highlight>
                <a:latin typeface="Abadi" panose="020B0604020104020204" pitchFamily="34" charset="0"/>
              </a:rPr>
              <a:t>tödlichen Unfalls</a:t>
            </a:r>
            <a:r>
              <a:rPr lang="de-CH" sz="1200" dirty="0">
                <a:latin typeface="Abadi" panose="020B0604020104020204" pitchFamily="34" charset="0"/>
              </a:rPr>
              <a:t> übersteigt den Grenzwert.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E525049E-1F83-4616-A081-26BD0D8D4F91}"/>
              </a:ext>
            </a:extLst>
          </p:cNvPr>
          <p:cNvSpPr txBox="1"/>
          <p:nvPr/>
        </p:nvSpPr>
        <p:spPr>
          <a:xfrm>
            <a:off x="1512374" y="6830681"/>
            <a:ext cx="2032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Abadi" panose="020B0604020104020204" pitchFamily="34" charset="0"/>
              </a:rPr>
              <a:t>Die Hauptstrasse 28 wird für ein Jahr </a:t>
            </a:r>
            <a:r>
              <a:rPr lang="de-CH" sz="1200" dirty="0">
                <a:highlight>
                  <a:srgbClr val="FCB603"/>
                </a:highlight>
                <a:latin typeface="Abadi" panose="020B0604020104020204" pitchFamily="34" charset="0"/>
              </a:rPr>
              <a:t>gesperrt</a:t>
            </a:r>
            <a:r>
              <a:rPr lang="de-CH" sz="1200" dirty="0">
                <a:latin typeface="Abadi" panose="020B0604020104020204" pitchFamily="34" charset="0"/>
              </a:rPr>
              <a:t>. Die Netze müssen erneuert werden.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2FDC8A8-FA91-4EA2-BB05-71D1096EAB2C}"/>
              </a:ext>
            </a:extLst>
          </p:cNvPr>
          <p:cNvSpPr txBox="1"/>
          <p:nvPr/>
        </p:nvSpPr>
        <p:spPr>
          <a:xfrm>
            <a:off x="2986633" y="9082977"/>
            <a:ext cx="218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Abadi" panose="020B0604020104020204" pitchFamily="34" charset="0"/>
              </a:rPr>
              <a:t>In einem Jahr wird die Strasse wieder eröffnet. Bis dahin muss die ausgeschilderte </a:t>
            </a:r>
            <a:r>
              <a:rPr lang="de-CH" sz="1200" dirty="0">
                <a:highlight>
                  <a:srgbClr val="FCB603"/>
                </a:highlight>
                <a:latin typeface="Abadi" panose="020B0604020104020204" pitchFamily="34" charset="0"/>
              </a:rPr>
              <a:t>Umleitung</a:t>
            </a:r>
            <a:r>
              <a:rPr lang="de-CH" sz="1200" dirty="0">
                <a:latin typeface="Abadi" panose="020B0604020104020204" pitchFamily="34" charset="0"/>
              </a:rPr>
              <a:t> verwendet werden.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26719BAE-83DE-4C21-8B87-00CCD6138077}"/>
              </a:ext>
            </a:extLst>
          </p:cNvPr>
          <p:cNvSpPr txBox="1"/>
          <p:nvPr/>
        </p:nvSpPr>
        <p:spPr>
          <a:xfrm rot="17868973">
            <a:off x="485540" y="5399769"/>
            <a:ext cx="155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Umleitung</a:t>
            </a:r>
            <a:endParaRPr lang="de-CH" sz="1600" dirty="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31FE498-A173-49F3-AF06-17EC10CA8875}"/>
              </a:ext>
            </a:extLst>
          </p:cNvPr>
          <p:cNvSpPr txBox="1"/>
          <p:nvPr/>
        </p:nvSpPr>
        <p:spPr>
          <a:xfrm rot="3641873">
            <a:off x="4069301" y="6898439"/>
            <a:ext cx="155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Hauptstrasse 28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5907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Studer Roman 1 (s)</dc:creator>
  <cp:lastModifiedBy>Studer Roman 1 (s)</cp:lastModifiedBy>
  <cp:revision>16</cp:revision>
  <dcterms:created xsi:type="dcterms:W3CDTF">2019-12-02T13:45:33Z</dcterms:created>
  <dcterms:modified xsi:type="dcterms:W3CDTF">2019-12-03T15:39:16Z</dcterms:modified>
</cp:coreProperties>
</file>