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A0"/>
    <a:srgbClr val="D3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9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444" y="64"/>
      </p:cViewPr>
      <p:guideLst>
        <p:guide orient="horz" pos="386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5-4E1B-ADF0-7EB71326697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5-4E1B-ADF0-7EB71326697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15-4E1B-ADF0-7EB713266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750416"/>
        <c:axId val="402751400"/>
      </c:barChart>
      <c:catAx>
        <c:axId val="40275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2751400"/>
        <c:crosses val="autoZero"/>
        <c:auto val="1"/>
        <c:lblAlgn val="ctr"/>
        <c:lblOffset val="100"/>
        <c:noMultiLvlLbl val="0"/>
      </c:catAx>
      <c:valAx>
        <c:axId val="40275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275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E9-42B1-8F43-ABDFB262139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E9-42B1-8F43-ABDFB262139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E9-42B1-8F43-ABDFB2621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501232"/>
        <c:axId val="554501560"/>
      </c:lineChart>
      <c:catAx>
        <c:axId val="55450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4501560"/>
        <c:crosses val="autoZero"/>
        <c:auto val="1"/>
        <c:lblAlgn val="ctr"/>
        <c:lblOffset val="100"/>
        <c:noMultiLvlLbl val="0"/>
      </c:catAx>
      <c:valAx>
        <c:axId val="5545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450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7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021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3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8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7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9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27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5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7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03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42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1204-F07C-450E-B4F7-B4DA3905682B}" type="datetimeFigureOut">
              <a:rPr lang="de-CH" smtClean="0"/>
              <a:t>23.11.2019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0025-C4CE-4B1D-A269-5B7C458A6F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4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87B2A54-6B41-4F6B-BC39-2EEA983899E8}"/>
              </a:ext>
            </a:extLst>
          </p:cNvPr>
          <p:cNvSpPr/>
          <p:nvPr/>
        </p:nvSpPr>
        <p:spPr>
          <a:xfrm>
            <a:off x="1" y="0"/>
            <a:ext cx="6858000" cy="3404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Image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86A70AC-209D-4007-8FC9-C59B303DE566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857999" cy="340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5644AA1-887A-435C-8D59-DDAA120B7B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857999" cy="3404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323F34F-04F8-4FCA-9FC1-5F449BF0428B}"/>
              </a:ext>
            </a:extLst>
          </p:cNvPr>
          <p:cNvCxnSpPr/>
          <p:nvPr/>
        </p:nvCxnSpPr>
        <p:spPr>
          <a:xfrm flipH="1">
            <a:off x="6858000" y="3404212"/>
            <a:ext cx="9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B6F683D-A35F-415F-BB7D-9EBD99523914}"/>
              </a:ext>
            </a:extLst>
          </p:cNvPr>
          <p:cNvSpPr/>
          <p:nvPr/>
        </p:nvSpPr>
        <p:spPr>
          <a:xfrm>
            <a:off x="1030986" y="3550515"/>
            <a:ext cx="4796028" cy="5828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Infographic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8CBD74-4EEA-4874-AAB6-86D66D4044C7}"/>
              </a:ext>
            </a:extLst>
          </p:cNvPr>
          <p:cNvCxnSpPr>
            <a:cxnSpLocks/>
          </p:cNvCxnSpPr>
          <p:nvPr/>
        </p:nvCxnSpPr>
        <p:spPr>
          <a:xfrm>
            <a:off x="1030986" y="3568801"/>
            <a:ext cx="4796028" cy="580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73FCECE-CE1B-4104-AACC-A1FBB464345B}"/>
              </a:ext>
            </a:extLst>
          </p:cNvPr>
          <p:cNvCxnSpPr>
            <a:cxnSpLocks/>
          </p:cNvCxnSpPr>
          <p:nvPr/>
        </p:nvCxnSpPr>
        <p:spPr>
          <a:xfrm flipV="1">
            <a:off x="1030986" y="3568801"/>
            <a:ext cx="4796028" cy="580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1573FE-EDC6-4CC9-A09C-204207F7A66E}"/>
              </a:ext>
            </a:extLst>
          </p:cNvPr>
          <p:cNvCxnSpPr>
            <a:cxnSpLocks/>
          </p:cNvCxnSpPr>
          <p:nvPr/>
        </p:nvCxnSpPr>
        <p:spPr>
          <a:xfrm flipV="1">
            <a:off x="0" y="9595104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D1DCA59-3363-4629-B05D-A94E07164D18}"/>
              </a:ext>
            </a:extLst>
          </p:cNvPr>
          <p:cNvCxnSpPr>
            <a:cxnSpLocks/>
          </p:cNvCxnSpPr>
          <p:nvPr/>
        </p:nvCxnSpPr>
        <p:spPr>
          <a:xfrm flipV="1">
            <a:off x="0" y="11558016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F5949F6-D63C-416C-9968-9B3C4D263239}"/>
              </a:ext>
            </a:extLst>
          </p:cNvPr>
          <p:cNvSpPr/>
          <p:nvPr/>
        </p:nvSpPr>
        <p:spPr>
          <a:xfrm>
            <a:off x="100584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Some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declaration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7981A9-48C6-4229-9517-97E702EED37C}"/>
              </a:ext>
            </a:extLst>
          </p:cNvPr>
          <p:cNvSpPr/>
          <p:nvPr/>
        </p:nvSpPr>
        <p:spPr>
          <a:xfrm>
            <a:off x="3527298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944288C-D5CB-4DEA-BBDE-423692911225}"/>
              </a:ext>
            </a:extLst>
          </p:cNvPr>
          <p:cNvSpPr/>
          <p:nvPr/>
        </p:nvSpPr>
        <p:spPr>
          <a:xfrm>
            <a:off x="214884" y="9681993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5AA5056-34DC-4A7C-9081-3805B6E5A6C3}"/>
              </a:ext>
            </a:extLst>
          </p:cNvPr>
          <p:cNvSpPr/>
          <p:nvPr/>
        </p:nvSpPr>
        <p:spPr>
          <a:xfrm>
            <a:off x="214883" y="10620004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13245D0-97B0-42DE-8DCE-145653A4A42C}"/>
              </a:ext>
            </a:extLst>
          </p:cNvPr>
          <p:cNvSpPr/>
          <p:nvPr/>
        </p:nvSpPr>
        <p:spPr>
          <a:xfrm>
            <a:off x="3929634" y="10104120"/>
            <a:ext cx="822962" cy="2068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1FAC2A-21EA-4063-B546-E89594831AC1}"/>
              </a:ext>
            </a:extLst>
          </p:cNvPr>
          <p:cNvSpPr/>
          <p:nvPr/>
        </p:nvSpPr>
        <p:spPr>
          <a:xfrm>
            <a:off x="288034" y="2648712"/>
            <a:ext cx="3140965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 err="1">
                <a:solidFill>
                  <a:schemeClr val="tx1"/>
                </a:solidFill>
              </a:rPr>
              <a:t>Subtitle</a:t>
            </a:r>
            <a:r>
              <a:rPr lang="de-CH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4B2097E-3EBE-4308-AA06-8DFA845DA022}"/>
              </a:ext>
            </a:extLst>
          </p:cNvPr>
          <p:cNvSpPr/>
          <p:nvPr/>
        </p:nvSpPr>
        <p:spPr>
          <a:xfrm>
            <a:off x="288035" y="2103120"/>
            <a:ext cx="1856232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solidFill>
                  <a:schemeClr val="tx1"/>
                </a:solidFill>
              </a:rPr>
              <a:t>Title: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534FEEA-4D13-4CF8-837F-43A03D9A2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75676"/>
              </p:ext>
            </p:extLst>
          </p:nvPr>
        </p:nvGraphicFramePr>
        <p:xfrm>
          <a:off x="214883" y="146304"/>
          <a:ext cx="6428232" cy="34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05">
                  <a:extLst>
                    <a:ext uri="{9D8B030D-6E8A-4147-A177-3AD203B41FA5}">
                      <a16:colId xmlns:a16="http://schemas.microsoft.com/office/drawing/2014/main" val="320951243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4252856171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453653968"/>
                    </a:ext>
                  </a:extLst>
                </a:gridCol>
                <a:gridCol w="1037843">
                  <a:extLst>
                    <a:ext uri="{9D8B030D-6E8A-4147-A177-3AD203B41FA5}">
                      <a16:colId xmlns:a16="http://schemas.microsoft.com/office/drawing/2014/main" val="182699428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Site-Name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Homepage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323F34F-04F8-4FCA-9FC1-5F449BF0428B}"/>
              </a:ext>
            </a:extLst>
          </p:cNvPr>
          <p:cNvCxnSpPr/>
          <p:nvPr/>
        </p:nvCxnSpPr>
        <p:spPr>
          <a:xfrm flipH="1">
            <a:off x="6858000" y="3404212"/>
            <a:ext cx="9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534FEEA-4D13-4CF8-837F-43A03D9A2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72544"/>
              </p:ext>
            </p:extLst>
          </p:nvPr>
        </p:nvGraphicFramePr>
        <p:xfrm>
          <a:off x="214883" y="146304"/>
          <a:ext cx="6428232" cy="34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05">
                  <a:extLst>
                    <a:ext uri="{9D8B030D-6E8A-4147-A177-3AD203B41FA5}">
                      <a16:colId xmlns:a16="http://schemas.microsoft.com/office/drawing/2014/main" val="320951243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4252856171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453653968"/>
                    </a:ext>
                  </a:extLst>
                </a:gridCol>
                <a:gridCol w="1037843">
                  <a:extLst>
                    <a:ext uri="{9D8B030D-6E8A-4147-A177-3AD203B41FA5}">
                      <a16:colId xmlns:a16="http://schemas.microsoft.com/office/drawing/2014/main" val="182699428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Homepage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6733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D7043CB4-4717-4BFB-B770-2315FF42B625}"/>
              </a:ext>
            </a:extLst>
          </p:cNvPr>
          <p:cNvSpPr/>
          <p:nvPr/>
        </p:nvSpPr>
        <p:spPr>
          <a:xfrm>
            <a:off x="214883" y="664464"/>
            <a:ext cx="3140965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 err="1">
                <a:solidFill>
                  <a:schemeClr val="tx1"/>
                </a:solidFill>
              </a:rPr>
              <a:t>Subtitle</a:t>
            </a:r>
            <a:r>
              <a:rPr lang="de-CH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CD0345-E423-4280-9465-6F5497FCAF6D}"/>
              </a:ext>
            </a:extLst>
          </p:cNvPr>
          <p:cNvSpPr/>
          <p:nvPr/>
        </p:nvSpPr>
        <p:spPr>
          <a:xfrm>
            <a:off x="214883" y="1283208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769B167-12AB-41C8-A44C-56346CF98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66326"/>
              </p:ext>
            </p:extLst>
          </p:nvPr>
        </p:nvGraphicFramePr>
        <p:xfrm>
          <a:off x="889253" y="2224954"/>
          <a:ext cx="5090923" cy="1268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F8CA731C-967A-446C-A2AC-E4B43BCE6EC4}"/>
              </a:ext>
            </a:extLst>
          </p:cNvPr>
          <p:cNvSpPr/>
          <p:nvPr/>
        </p:nvSpPr>
        <p:spPr>
          <a:xfrm>
            <a:off x="1546859" y="1519406"/>
            <a:ext cx="711709" cy="152400"/>
          </a:xfrm>
          <a:prstGeom prst="rect">
            <a:avLst/>
          </a:prstGeom>
          <a:solidFill>
            <a:srgbClr val="D39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chemeClr val="tx1"/>
                </a:solidFill>
              </a:rPr>
              <a:t>labore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5983A7-C079-4EC3-BAA2-5F0721AC6FE5}"/>
              </a:ext>
            </a:extLst>
          </p:cNvPr>
          <p:cNvSpPr/>
          <p:nvPr/>
        </p:nvSpPr>
        <p:spPr>
          <a:xfrm>
            <a:off x="5166360" y="1744958"/>
            <a:ext cx="1033272" cy="111274"/>
          </a:xfrm>
          <a:prstGeom prst="rect">
            <a:avLst/>
          </a:prstGeom>
          <a:solidFill>
            <a:srgbClr val="FFD9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>
                <a:solidFill>
                  <a:schemeClr val="tx1"/>
                </a:solidFill>
              </a:rPr>
              <a:t>gubergren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E9CA42F-51A1-4127-A795-D9F9F905408A}"/>
              </a:ext>
            </a:extLst>
          </p:cNvPr>
          <p:cNvSpPr/>
          <p:nvPr/>
        </p:nvSpPr>
        <p:spPr>
          <a:xfrm>
            <a:off x="214885" y="3575216"/>
            <a:ext cx="6428230" cy="185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BEDF41-F09E-4769-9DF7-D89497D4905B}"/>
              </a:ext>
            </a:extLst>
          </p:cNvPr>
          <p:cNvSpPr/>
          <p:nvPr/>
        </p:nvSpPr>
        <p:spPr>
          <a:xfrm>
            <a:off x="214882" y="5513746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356E4A3-B60C-49BF-86DE-5C54D2C21494}"/>
              </a:ext>
            </a:extLst>
          </p:cNvPr>
          <p:cNvSpPr/>
          <p:nvPr/>
        </p:nvSpPr>
        <p:spPr>
          <a:xfrm>
            <a:off x="3799329" y="6498207"/>
            <a:ext cx="2843784" cy="203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5A4913-6BEF-4E42-9E83-532878BA7516}"/>
              </a:ext>
            </a:extLst>
          </p:cNvPr>
          <p:cNvSpPr/>
          <p:nvPr/>
        </p:nvSpPr>
        <p:spPr>
          <a:xfrm>
            <a:off x="214888" y="6498207"/>
            <a:ext cx="3406136" cy="203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Image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4E2AFD2-8ED3-46BD-BC1B-8CE2D52CE2EC}"/>
              </a:ext>
            </a:extLst>
          </p:cNvPr>
          <p:cNvCxnSpPr/>
          <p:nvPr/>
        </p:nvCxnSpPr>
        <p:spPr>
          <a:xfrm>
            <a:off x="214882" y="6498207"/>
            <a:ext cx="3424430" cy="2030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A883DB-EC5A-4C7F-BAF3-27ED16D22BA6}"/>
              </a:ext>
            </a:extLst>
          </p:cNvPr>
          <p:cNvCxnSpPr/>
          <p:nvPr/>
        </p:nvCxnSpPr>
        <p:spPr>
          <a:xfrm flipH="1">
            <a:off x="214882" y="6498207"/>
            <a:ext cx="3406142" cy="2030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636F07D-7080-485E-8F2E-62274D495EDC}"/>
              </a:ext>
            </a:extLst>
          </p:cNvPr>
          <p:cNvSpPr/>
          <p:nvPr/>
        </p:nvSpPr>
        <p:spPr>
          <a:xfrm>
            <a:off x="5682996" y="7410038"/>
            <a:ext cx="822962" cy="2068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1F2EF2D-6112-4959-950B-9BD6103C77A6}"/>
              </a:ext>
            </a:extLst>
          </p:cNvPr>
          <p:cNvSpPr/>
          <p:nvPr/>
        </p:nvSpPr>
        <p:spPr>
          <a:xfrm>
            <a:off x="214884" y="8732834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79B9233-E396-4413-9D94-A9CD07EF794D}"/>
              </a:ext>
            </a:extLst>
          </p:cNvPr>
          <p:cNvCxnSpPr>
            <a:cxnSpLocks/>
          </p:cNvCxnSpPr>
          <p:nvPr/>
        </p:nvCxnSpPr>
        <p:spPr>
          <a:xfrm flipV="1">
            <a:off x="0" y="11558016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D267B31-814D-474C-9511-E4DFFD84CA8D}"/>
              </a:ext>
            </a:extLst>
          </p:cNvPr>
          <p:cNvSpPr/>
          <p:nvPr/>
        </p:nvSpPr>
        <p:spPr>
          <a:xfrm>
            <a:off x="100584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Some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declaration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EBDBF0D-534E-469A-B150-CFCD5C95E4F3}"/>
              </a:ext>
            </a:extLst>
          </p:cNvPr>
          <p:cNvSpPr/>
          <p:nvPr/>
        </p:nvSpPr>
        <p:spPr>
          <a:xfrm>
            <a:off x="3527298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</a:t>
            </a:r>
          </a:p>
        </p:txBody>
      </p:sp>
      <p:graphicFrame>
        <p:nvGraphicFramePr>
          <p:cNvPr id="33" name="Diagramm 32">
            <a:extLst>
              <a:ext uri="{FF2B5EF4-FFF2-40B4-BE49-F238E27FC236}">
                <a16:creationId xmlns:a16="http://schemas.microsoft.com/office/drawing/2014/main" id="{1CA6FC99-81DD-497F-BC68-A590FD67C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688191"/>
              </p:ext>
            </p:extLst>
          </p:nvPr>
        </p:nvGraphicFramePr>
        <p:xfrm>
          <a:off x="685800" y="9832762"/>
          <a:ext cx="5394960" cy="130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204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323F34F-04F8-4FCA-9FC1-5F449BF0428B}"/>
              </a:ext>
            </a:extLst>
          </p:cNvPr>
          <p:cNvCxnSpPr/>
          <p:nvPr/>
        </p:nvCxnSpPr>
        <p:spPr>
          <a:xfrm flipH="1">
            <a:off x="6858000" y="3404212"/>
            <a:ext cx="9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534FEEA-4D13-4CF8-837F-43A03D9A2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3980"/>
              </p:ext>
            </p:extLst>
          </p:nvPr>
        </p:nvGraphicFramePr>
        <p:xfrm>
          <a:off x="214883" y="146304"/>
          <a:ext cx="6428232" cy="34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05">
                  <a:extLst>
                    <a:ext uri="{9D8B030D-6E8A-4147-A177-3AD203B41FA5}">
                      <a16:colId xmlns:a16="http://schemas.microsoft.com/office/drawing/2014/main" val="320951243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4252856171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453653968"/>
                    </a:ext>
                  </a:extLst>
                </a:gridCol>
                <a:gridCol w="1037843">
                  <a:extLst>
                    <a:ext uri="{9D8B030D-6E8A-4147-A177-3AD203B41FA5}">
                      <a16:colId xmlns:a16="http://schemas.microsoft.com/office/drawing/2014/main" val="182699428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Homepage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6733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BD18B4B1-4107-470B-99C8-7A7ECC86E970}"/>
              </a:ext>
            </a:extLst>
          </p:cNvPr>
          <p:cNvSpPr/>
          <p:nvPr/>
        </p:nvSpPr>
        <p:spPr>
          <a:xfrm>
            <a:off x="214883" y="664464"/>
            <a:ext cx="3140965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 err="1">
                <a:solidFill>
                  <a:schemeClr val="tx1"/>
                </a:solidFill>
              </a:rPr>
              <a:t>Subtitle</a:t>
            </a:r>
            <a:r>
              <a:rPr lang="de-CH" sz="28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0D2A0E6-3787-4BF7-BD54-04E1B16FE4D9}"/>
              </a:ext>
            </a:extLst>
          </p:cNvPr>
          <p:cNvCxnSpPr>
            <a:cxnSpLocks/>
          </p:cNvCxnSpPr>
          <p:nvPr/>
        </p:nvCxnSpPr>
        <p:spPr>
          <a:xfrm flipV="1">
            <a:off x="0" y="11558016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2314DEDA-A45E-4C28-9F47-C7DC8B4EEB89}"/>
              </a:ext>
            </a:extLst>
          </p:cNvPr>
          <p:cNvSpPr/>
          <p:nvPr/>
        </p:nvSpPr>
        <p:spPr>
          <a:xfrm>
            <a:off x="100584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Some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declaration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F9562B-763C-4CE5-84FB-602A706896AB}"/>
              </a:ext>
            </a:extLst>
          </p:cNvPr>
          <p:cNvSpPr/>
          <p:nvPr/>
        </p:nvSpPr>
        <p:spPr>
          <a:xfrm>
            <a:off x="3527298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000822-8B8C-4B50-ABD7-3BDE24D5457B}"/>
              </a:ext>
            </a:extLst>
          </p:cNvPr>
          <p:cNvSpPr/>
          <p:nvPr/>
        </p:nvSpPr>
        <p:spPr>
          <a:xfrm>
            <a:off x="214882" y="1203962"/>
            <a:ext cx="6428231" cy="1016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R Notebook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078FC50-802D-4924-812A-E8D0AC064703}"/>
              </a:ext>
            </a:extLst>
          </p:cNvPr>
          <p:cNvCxnSpPr>
            <a:cxnSpLocks/>
          </p:cNvCxnSpPr>
          <p:nvPr/>
        </p:nvCxnSpPr>
        <p:spPr>
          <a:xfrm flipH="1">
            <a:off x="214882" y="1203962"/>
            <a:ext cx="6428231" cy="10162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BA5599D-36D1-4B53-85E1-3AA021759E35}"/>
              </a:ext>
            </a:extLst>
          </p:cNvPr>
          <p:cNvCxnSpPr>
            <a:cxnSpLocks/>
          </p:cNvCxnSpPr>
          <p:nvPr/>
        </p:nvCxnSpPr>
        <p:spPr>
          <a:xfrm>
            <a:off x="214883" y="1203962"/>
            <a:ext cx="6428230" cy="10162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87B2A54-6B41-4F6B-BC39-2EEA983899E8}"/>
              </a:ext>
            </a:extLst>
          </p:cNvPr>
          <p:cNvSpPr/>
          <p:nvPr/>
        </p:nvSpPr>
        <p:spPr>
          <a:xfrm>
            <a:off x="1" y="0"/>
            <a:ext cx="6858000" cy="3404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Image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86A70AC-209D-4007-8FC9-C59B303DE566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857999" cy="340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5644AA1-887A-435C-8D59-DDAA120B7B7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857999" cy="3404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323F34F-04F8-4FCA-9FC1-5F449BF0428B}"/>
              </a:ext>
            </a:extLst>
          </p:cNvPr>
          <p:cNvCxnSpPr/>
          <p:nvPr/>
        </p:nvCxnSpPr>
        <p:spPr>
          <a:xfrm flipH="1">
            <a:off x="6858000" y="3404212"/>
            <a:ext cx="9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B6F683D-A35F-415F-BB7D-9EBD99523914}"/>
              </a:ext>
            </a:extLst>
          </p:cNvPr>
          <p:cNvSpPr/>
          <p:nvPr/>
        </p:nvSpPr>
        <p:spPr>
          <a:xfrm>
            <a:off x="1030986" y="3550515"/>
            <a:ext cx="4796028" cy="5828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Infographic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68CBD74-4EEA-4874-AAB6-86D66D4044C7}"/>
              </a:ext>
            </a:extLst>
          </p:cNvPr>
          <p:cNvCxnSpPr>
            <a:cxnSpLocks/>
          </p:cNvCxnSpPr>
          <p:nvPr/>
        </p:nvCxnSpPr>
        <p:spPr>
          <a:xfrm>
            <a:off x="1030986" y="3568801"/>
            <a:ext cx="4796028" cy="580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73FCECE-CE1B-4104-AACC-A1FBB464345B}"/>
              </a:ext>
            </a:extLst>
          </p:cNvPr>
          <p:cNvCxnSpPr>
            <a:cxnSpLocks/>
          </p:cNvCxnSpPr>
          <p:nvPr/>
        </p:nvCxnSpPr>
        <p:spPr>
          <a:xfrm flipV="1">
            <a:off x="1030986" y="3568801"/>
            <a:ext cx="4796028" cy="5809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1573FE-EDC6-4CC9-A09C-204207F7A66E}"/>
              </a:ext>
            </a:extLst>
          </p:cNvPr>
          <p:cNvCxnSpPr>
            <a:cxnSpLocks/>
          </p:cNvCxnSpPr>
          <p:nvPr/>
        </p:nvCxnSpPr>
        <p:spPr>
          <a:xfrm flipV="1">
            <a:off x="0" y="9595104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D1DCA59-3363-4629-B05D-A94E07164D18}"/>
              </a:ext>
            </a:extLst>
          </p:cNvPr>
          <p:cNvCxnSpPr>
            <a:cxnSpLocks/>
          </p:cNvCxnSpPr>
          <p:nvPr/>
        </p:nvCxnSpPr>
        <p:spPr>
          <a:xfrm flipV="1">
            <a:off x="0" y="11558016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F5949F6-D63C-416C-9968-9B3C4D263239}"/>
              </a:ext>
            </a:extLst>
          </p:cNvPr>
          <p:cNvSpPr/>
          <p:nvPr/>
        </p:nvSpPr>
        <p:spPr>
          <a:xfrm>
            <a:off x="100584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Some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declaration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7981A9-48C6-4229-9517-97E702EED37C}"/>
              </a:ext>
            </a:extLst>
          </p:cNvPr>
          <p:cNvSpPr/>
          <p:nvPr/>
        </p:nvSpPr>
        <p:spPr>
          <a:xfrm>
            <a:off x="3527298" y="11649460"/>
            <a:ext cx="3227832" cy="396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944288C-D5CB-4DEA-BBDE-423692911225}"/>
              </a:ext>
            </a:extLst>
          </p:cNvPr>
          <p:cNvSpPr/>
          <p:nvPr/>
        </p:nvSpPr>
        <p:spPr>
          <a:xfrm>
            <a:off x="214884" y="9681993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   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5AA5056-34DC-4A7C-9081-3805B6E5A6C3}"/>
              </a:ext>
            </a:extLst>
          </p:cNvPr>
          <p:cNvSpPr/>
          <p:nvPr/>
        </p:nvSpPr>
        <p:spPr>
          <a:xfrm>
            <a:off x="214883" y="10620004"/>
            <a:ext cx="6428231" cy="8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consetetur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sadipscing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elitr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nonumy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eirmod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tempor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invidunt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ut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labore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dolore</a:t>
            </a:r>
            <a:r>
              <a:rPr lang="de-CH" sz="1400" dirty="0">
                <a:solidFill>
                  <a:schemeClr val="tx1"/>
                </a:solidFill>
              </a:rPr>
              <a:t> magna </a:t>
            </a:r>
            <a:r>
              <a:rPr lang="de-CH" sz="1400" dirty="0" err="1">
                <a:solidFill>
                  <a:schemeClr val="tx1"/>
                </a:solidFill>
              </a:rPr>
              <a:t>aliquyam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erat</a:t>
            </a:r>
            <a:r>
              <a:rPr lang="de-CH" sz="1400" dirty="0">
                <a:solidFill>
                  <a:schemeClr val="tx1"/>
                </a:solidFill>
              </a:rPr>
              <a:t>, sed </a:t>
            </a:r>
            <a:r>
              <a:rPr lang="de-CH" sz="1400" dirty="0" err="1">
                <a:solidFill>
                  <a:schemeClr val="tx1"/>
                </a:solidFill>
              </a:rPr>
              <a:t>diam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voluptua</a:t>
            </a:r>
            <a:r>
              <a:rPr lang="de-CH" sz="1400" dirty="0">
                <a:solidFill>
                  <a:schemeClr val="tx1"/>
                </a:solidFill>
              </a:rPr>
              <a:t>. At </a:t>
            </a:r>
            <a:r>
              <a:rPr lang="de-CH" sz="1400" dirty="0" err="1">
                <a:solidFill>
                  <a:schemeClr val="tx1"/>
                </a:solidFill>
              </a:rPr>
              <a:t>vero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eos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accusam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justo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duo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dolores</a:t>
            </a:r>
            <a:r>
              <a:rPr lang="de-CH" sz="1400" dirty="0">
                <a:solidFill>
                  <a:schemeClr val="tx1"/>
                </a:solidFill>
              </a:rPr>
              <a:t> et </a:t>
            </a:r>
            <a:r>
              <a:rPr lang="de-CH" sz="1400" dirty="0" err="1">
                <a:solidFill>
                  <a:schemeClr val="tx1"/>
                </a:solidFill>
              </a:rPr>
              <a:t>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rebum</a:t>
            </a:r>
            <a:r>
              <a:rPr lang="de-CH" sz="1400" dirty="0">
                <a:solidFill>
                  <a:schemeClr val="tx1"/>
                </a:solidFill>
              </a:rPr>
              <a:t>. 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kasd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gubergren</a:t>
            </a:r>
            <a:r>
              <a:rPr lang="de-CH" sz="1400" dirty="0">
                <a:solidFill>
                  <a:schemeClr val="tx1"/>
                </a:solidFill>
              </a:rPr>
              <a:t>, </a:t>
            </a:r>
            <a:r>
              <a:rPr lang="de-CH" sz="1400" dirty="0" err="1">
                <a:solidFill>
                  <a:schemeClr val="tx1"/>
                </a:solidFill>
              </a:rPr>
              <a:t>no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sea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takimata</a:t>
            </a:r>
            <a:r>
              <a:rPr lang="de-CH" sz="1400" dirty="0">
                <a:solidFill>
                  <a:schemeClr val="tx1"/>
                </a:solidFill>
              </a:rPr>
              <a:t> sanctus </a:t>
            </a:r>
            <a:r>
              <a:rPr lang="de-CH" sz="1400" dirty="0" err="1">
                <a:solidFill>
                  <a:schemeClr val="tx1"/>
                </a:solidFill>
              </a:rPr>
              <a:t>est</a:t>
            </a:r>
            <a:r>
              <a:rPr lang="de-CH" sz="1400" dirty="0">
                <a:solidFill>
                  <a:schemeClr val="tx1"/>
                </a:solidFill>
              </a:rPr>
              <a:t> Lorem </a:t>
            </a:r>
            <a:r>
              <a:rPr lang="de-CH" sz="1400" dirty="0" err="1">
                <a:solidFill>
                  <a:schemeClr val="tx1"/>
                </a:solidFill>
              </a:rPr>
              <a:t>ipsum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dolor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sit</a:t>
            </a:r>
            <a:r>
              <a:rPr lang="de-CH" sz="1400" dirty="0">
                <a:solidFill>
                  <a:schemeClr val="tx1"/>
                </a:solidFill>
              </a:rPr>
              <a:t> </a:t>
            </a:r>
            <a:r>
              <a:rPr lang="de-CH" sz="1400" dirty="0" err="1">
                <a:solidFill>
                  <a:schemeClr val="tx1"/>
                </a:solidFill>
              </a:rPr>
              <a:t>amet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13245D0-97B0-42DE-8DCE-145653A4A42C}"/>
              </a:ext>
            </a:extLst>
          </p:cNvPr>
          <p:cNvSpPr/>
          <p:nvPr/>
        </p:nvSpPr>
        <p:spPr>
          <a:xfrm>
            <a:off x="3929634" y="10104120"/>
            <a:ext cx="822962" cy="2068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</a:rPr>
              <a:t>Stet </a:t>
            </a:r>
            <a:r>
              <a:rPr lang="de-CH" sz="1400" dirty="0" err="1">
                <a:solidFill>
                  <a:schemeClr val="tx1"/>
                </a:solidFill>
              </a:rPr>
              <a:t>clita</a:t>
            </a:r>
            <a:endParaRPr lang="de-CH" sz="1400" dirty="0">
              <a:solidFill>
                <a:schemeClr val="tx1"/>
              </a:solidFill>
            </a:endParaRPr>
          </a:p>
        </p:txBody>
      </p:sp>
      <p:pic>
        <p:nvPicPr>
          <p:cNvPr id="3" name="Grafik 2" descr="Ein Bild, das Baum, Natur, draußen, Tal enthält.&#10;&#10;Automatisch generierte Beschreibung">
            <a:extLst>
              <a:ext uri="{FF2B5EF4-FFF2-40B4-BE49-F238E27FC236}">
                <a16:creationId xmlns:a16="http://schemas.microsoft.com/office/drawing/2014/main" id="{8354B88B-D77A-49F1-9B23-17B6CC85F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2830"/>
            <a:ext cx="7015069" cy="342532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791FAC2A-21EA-4063-B546-E89594831AC1}"/>
              </a:ext>
            </a:extLst>
          </p:cNvPr>
          <p:cNvSpPr/>
          <p:nvPr/>
        </p:nvSpPr>
        <p:spPr>
          <a:xfrm>
            <a:off x="288034" y="2648712"/>
            <a:ext cx="3140965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 err="1">
                <a:solidFill>
                  <a:schemeClr val="tx1"/>
                </a:solidFill>
              </a:rPr>
              <a:t>Subtitle</a:t>
            </a:r>
            <a:r>
              <a:rPr lang="de-CH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4B2097E-3EBE-4308-AA06-8DFA845DA022}"/>
              </a:ext>
            </a:extLst>
          </p:cNvPr>
          <p:cNvSpPr/>
          <p:nvPr/>
        </p:nvSpPr>
        <p:spPr>
          <a:xfrm>
            <a:off x="288035" y="2103120"/>
            <a:ext cx="1856232" cy="4480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dirty="0">
                <a:solidFill>
                  <a:schemeClr val="tx1"/>
                </a:solidFill>
              </a:rPr>
              <a:t>Title: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534FEEA-4D13-4CF8-837F-43A03D9A26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883" y="146304"/>
          <a:ext cx="6428232" cy="34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405">
                  <a:extLst>
                    <a:ext uri="{9D8B030D-6E8A-4147-A177-3AD203B41FA5}">
                      <a16:colId xmlns:a16="http://schemas.microsoft.com/office/drawing/2014/main" val="320951243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4252856171"/>
                    </a:ext>
                  </a:extLst>
                </a:gridCol>
                <a:gridCol w="996696">
                  <a:extLst>
                    <a:ext uri="{9D8B030D-6E8A-4147-A177-3AD203B41FA5}">
                      <a16:colId xmlns:a16="http://schemas.microsoft.com/office/drawing/2014/main" val="453653968"/>
                    </a:ext>
                  </a:extLst>
                </a:gridCol>
                <a:gridCol w="1037843">
                  <a:extLst>
                    <a:ext uri="{9D8B030D-6E8A-4147-A177-3AD203B41FA5}">
                      <a16:colId xmlns:a16="http://schemas.microsoft.com/office/drawing/2014/main" val="182699428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Site-Name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Homepage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0" dirty="0">
                          <a:solidFill>
                            <a:schemeClr val="tx1"/>
                          </a:solidFill>
                        </a:rPr>
                        <a:t>Subpage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6733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3DEED8B-937D-4E46-A16C-60CD4F4A0EBF}"/>
              </a:ext>
            </a:extLst>
          </p:cNvPr>
          <p:cNvSpPr/>
          <p:nvPr/>
        </p:nvSpPr>
        <p:spPr>
          <a:xfrm>
            <a:off x="3428998" y="4570035"/>
            <a:ext cx="2170323" cy="7898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Mit Bild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402E78F-4FFD-421D-A2F5-F977E558B80C}"/>
              </a:ext>
            </a:extLst>
          </p:cNvPr>
          <p:cNvCxnSpPr/>
          <p:nvPr/>
        </p:nvCxnSpPr>
        <p:spPr>
          <a:xfrm flipH="1" flipV="1">
            <a:off x="3929634" y="3638905"/>
            <a:ext cx="411481" cy="80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630</Words>
  <Application>Microsoft Office PowerPoint</Application>
  <PresentationFormat>Breitbild</PresentationFormat>
  <Paragraphs>51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Studer Roman 1 (s)</dc:creator>
  <cp:lastModifiedBy>Studer Roman 1 (s)</cp:lastModifiedBy>
  <cp:revision>5</cp:revision>
  <dcterms:created xsi:type="dcterms:W3CDTF">2019-11-23T13:29:44Z</dcterms:created>
  <dcterms:modified xsi:type="dcterms:W3CDTF">2019-11-23T14:03:11Z</dcterms:modified>
</cp:coreProperties>
</file>