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68"/>
    <p:restoredTop sz="94688"/>
  </p:normalViewPr>
  <p:slideViewPr>
    <p:cSldViewPr snapToGrid="0">
      <p:cViewPr varScale="1">
        <p:scale>
          <a:sx n="68" d="100"/>
          <a:sy n="68" d="100"/>
        </p:scale>
        <p:origin x="22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276A-D7C0-357B-0642-8D39B1900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BCE2B-5F50-5F75-6669-70644CBB3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4F6FE-CA03-567D-E7E3-2E27E5E7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F50C-8DFE-D44F-AE90-026D87575B64}" type="datetimeFigureOut">
              <a:rPr lang="en-DE" smtClean="0"/>
              <a:t>30.11.22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BFE2-8EC3-7D8D-63EE-4EF05EBC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F4F6-1CD9-72D2-8591-4E5D7DE3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499E-5714-1547-89D8-78C2893789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020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4440-D02C-4B3F-725B-C91315A8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D8C6B-6F59-2AC2-375C-BC8167F91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8023B-CB15-AB01-4319-FB77A6F8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F50C-8DFE-D44F-AE90-026D87575B64}" type="datetimeFigureOut">
              <a:rPr lang="en-DE" smtClean="0"/>
              <a:t>30.11.22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310A6-F668-68B7-CD99-D9AB8B66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A01CB-9DFF-9BAD-1714-7FF5979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499E-5714-1547-89D8-78C2893789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302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BCA4C-2F7F-6D6A-4D58-A9CD06ED6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07AE0-9FD0-C3A8-1967-27D1C2C1E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14742-C7AF-6C68-72CB-56A38363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F50C-8DFE-D44F-AE90-026D87575B64}" type="datetimeFigureOut">
              <a:rPr lang="en-DE" smtClean="0"/>
              <a:t>30.11.22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FBCBE-A059-0BE6-E16A-C9804521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D974-BEDB-C96A-39DA-FCE15D19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499E-5714-1547-89D8-78C2893789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43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0F98-088F-0ED9-0C60-D95E57FA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352B-6DCE-2423-7648-E4C11DC7C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E8C94-23FB-6E25-FEFD-80FBCB8C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F50C-8DFE-D44F-AE90-026D87575B64}" type="datetimeFigureOut">
              <a:rPr lang="en-DE" smtClean="0"/>
              <a:t>30.11.22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27BD2-96FC-2128-1F61-672F8434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EDE9-5D28-6CA4-B015-A0DB5D66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499E-5714-1547-89D8-78C2893789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014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E679-6A8A-478A-0F3C-81EEE4ED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E7B52-DAB2-D8B7-B8C7-C65F4E6F6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30B54-FA17-9D6C-7182-6359A3C8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F50C-8DFE-D44F-AE90-026D87575B64}" type="datetimeFigureOut">
              <a:rPr lang="en-DE" smtClean="0"/>
              <a:t>30.11.22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6CB0-15A9-51FD-2401-987012AB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AC3A7-FA86-2D05-2CFE-9F5999A9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499E-5714-1547-89D8-78C2893789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211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F6A7-DB79-C2A2-657E-C2052BC8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28D8-FE58-99EB-1F01-AF1D0C58F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4CAAC-61C2-1115-5D65-7526214EF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9A597-001D-E8D1-2CD3-9499A9F0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F50C-8DFE-D44F-AE90-026D87575B64}" type="datetimeFigureOut">
              <a:rPr lang="en-DE" smtClean="0"/>
              <a:t>30.11.22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3C5F6-54E0-BB8E-C440-CD7EC803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0A828-C600-BC04-1B1D-774F8DF1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499E-5714-1547-89D8-78C2893789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45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3884-5D80-CF52-4AA4-1B1FF385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B6B2E-6B0E-56FC-798D-0417267E1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B6020-5EDD-84FD-7907-7687A8EF0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C6281-09F0-2C25-B4AC-1ACE7900D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4216F-49BC-7E1F-5B9C-4785C5AA9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77051-7269-2268-DA3A-4DC0E31C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F50C-8DFE-D44F-AE90-026D87575B64}" type="datetimeFigureOut">
              <a:rPr lang="en-DE" smtClean="0"/>
              <a:t>30.11.22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E6D14-8D95-8E3E-D3EC-5EDFD322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623DF-6460-7030-709D-5D2110AD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499E-5714-1547-89D8-78C2893789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072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B1A8-681D-28E5-38F8-58549E34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CFC0-1303-07B3-9518-98E8795D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F50C-8DFE-D44F-AE90-026D87575B64}" type="datetimeFigureOut">
              <a:rPr lang="en-DE" smtClean="0"/>
              <a:t>30.11.22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D6F23-572D-2334-DE2C-B74C5E57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33109-2CE7-DD90-C09B-95CB5A78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499E-5714-1547-89D8-78C2893789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196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C5D2A-E806-310A-6BD0-CFCC679A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F50C-8DFE-D44F-AE90-026D87575B64}" type="datetimeFigureOut">
              <a:rPr lang="en-DE" smtClean="0"/>
              <a:t>30.11.22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ECAF7-188E-1AF4-86B0-86996B06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8002E-FB1E-CF47-8B44-8EF4008E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499E-5714-1547-89D8-78C2893789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038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5D2C-9F17-4B20-5D23-45FEB6DD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13BC-8C93-1F79-630A-E69BD8316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D592A-1175-A105-3997-9036F7536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0051D-AD6C-8190-585C-682807E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F50C-8DFE-D44F-AE90-026D87575B64}" type="datetimeFigureOut">
              <a:rPr lang="en-DE" smtClean="0"/>
              <a:t>30.11.22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3FEE5-9B74-A910-6972-12AF49E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C870-F87E-1BE1-F7ED-F870A4CB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499E-5714-1547-89D8-78C2893789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031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49E0-EC55-B341-897B-493B06A7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02DD2-2852-CBF7-A3E0-59ED9885D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50013-9219-884C-9026-379A33679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C846B-2ADE-1636-75B7-C86E48B9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F50C-8DFE-D44F-AE90-026D87575B64}" type="datetimeFigureOut">
              <a:rPr lang="en-DE" smtClean="0"/>
              <a:t>30.11.22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8F36-A3F2-7397-3726-F85FB3C5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7A728-0C6B-BC9B-14B7-C544ED2E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499E-5714-1547-89D8-78C2893789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83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DDE06-3B48-9126-6C7F-63B56F4A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DDBA-8EAD-FA24-E981-8A2F6B8F7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4F8F9-15FA-F8F0-C460-25590FC9F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F50C-8DFE-D44F-AE90-026D87575B64}" type="datetimeFigureOut">
              <a:rPr lang="en-DE" smtClean="0"/>
              <a:t>30.11.22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BA83-C753-B1F6-6EE9-4B0D419B9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3CDB4-72B0-8350-31D3-B50A09B93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499E-5714-1547-89D8-78C2893789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9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BojanGolubovi/react-workshop-presentation" TargetMode="External"/><Relationship Id="rId2" Type="http://schemas.openxmlformats.org/officeDocument/2006/relationships/hyperlink" Target="http://react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102A-1808-9A55-8429-3B6791D20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9E3D1-9FE2-EAA9-8EE2-B8F9EB91A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9243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5A7F-6C5B-2DBE-8F87-6CE48A96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Setup and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31AC0-6F47-8E3A-3585-3598D1B6A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650" y="2477294"/>
            <a:ext cx="4610100" cy="2857500"/>
          </a:xfrm>
        </p:spPr>
      </p:pic>
    </p:spTree>
    <p:extLst>
      <p:ext uri="{BB962C8B-B14F-4D97-AF65-F5344CB8AC3E}">
        <p14:creationId xmlns:p14="http://schemas.microsoft.com/office/powerpoint/2010/main" val="172240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BC8C-C294-A953-39F3-B01CB42E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Rendering Elements and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95C97-6C5C-1E48-D54A-B0A370F1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" y="2229644"/>
            <a:ext cx="3962400" cy="2857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4DFF4-31A9-C1F3-9BF9-CBDBEEF10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1760907"/>
            <a:ext cx="7772400" cy="37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5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BFA1-0D32-DB55-92F5-FAF45F7C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BFA3-6E33-7A1B-8C16-5F8B7C9CD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Divide and Conquer</a:t>
            </a:r>
          </a:p>
          <a:p>
            <a:r>
              <a:rPr lang="en-GB" dirty="0"/>
              <a:t>R</a:t>
            </a:r>
            <a:r>
              <a:rPr lang="en-DE" dirty="0"/>
              <a:t>eusable and independent</a:t>
            </a:r>
          </a:p>
          <a:p>
            <a:r>
              <a:rPr lang="en-GB" dirty="0"/>
              <a:t>C</a:t>
            </a:r>
            <a:r>
              <a:rPr lang="en-DE" dirty="0"/>
              <a:t>onceptually like JavaScript functions</a:t>
            </a:r>
          </a:p>
          <a:p>
            <a:r>
              <a:rPr lang="en-DE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10866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427C-7768-25AD-86C7-DCA74052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Simple function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F7B63C-4FA7-A926-11BC-41734974B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719" y="1825625"/>
            <a:ext cx="5290561" cy="4351338"/>
          </a:xfrm>
        </p:spPr>
      </p:pic>
    </p:spTree>
    <p:extLst>
      <p:ext uri="{BB962C8B-B14F-4D97-AF65-F5344CB8AC3E}">
        <p14:creationId xmlns:p14="http://schemas.microsoft.com/office/powerpoint/2010/main" val="398389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EEB7-2DB0-6F90-D08C-95EC5F23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Simple Class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D8A38A-2F52-773E-D50C-B52ED81D5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382" y="1825625"/>
            <a:ext cx="4985236" cy="4351338"/>
          </a:xfrm>
        </p:spPr>
      </p:pic>
    </p:spTree>
    <p:extLst>
      <p:ext uri="{BB962C8B-B14F-4D97-AF65-F5344CB8AC3E}">
        <p14:creationId xmlns:p14="http://schemas.microsoft.com/office/powerpoint/2010/main" val="389619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BA7D-63EF-45DE-3108-3AE5B940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DE" dirty="0"/>
              <a:t>State and Lifecycle</a:t>
            </a:r>
          </a:p>
        </p:txBody>
      </p:sp>
    </p:spTree>
    <p:extLst>
      <p:ext uri="{BB962C8B-B14F-4D97-AF65-F5344CB8AC3E}">
        <p14:creationId xmlns:p14="http://schemas.microsoft.com/office/powerpoint/2010/main" val="61223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7DB4-DF50-04ED-3FF7-267B5532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Stateful Class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2FA25-06F3-251E-0E34-F13B98C84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301" y="1825625"/>
            <a:ext cx="6845397" cy="4351338"/>
          </a:xfrm>
        </p:spPr>
      </p:pic>
    </p:spTree>
    <p:extLst>
      <p:ext uri="{BB962C8B-B14F-4D97-AF65-F5344CB8AC3E}">
        <p14:creationId xmlns:p14="http://schemas.microsoft.com/office/powerpoint/2010/main" val="295232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DB1A-3FB8-CD23-3EB4-8C0EA590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Hooks – stateful function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0D2C-2BED-E6EF-E046-96F8C2B6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Hook into React features like Elements </a:t>
            </a:r>
          </a:p>
          <a:p>
            <a:r>
              <a:rPr lang="en-GB" dirty="0"/>
              <a:t>A</a:t>
            </a:r>
            <a:r>
              <a:rPr lang="en-DE" dirty="0"/>
              <a:t>dding State and Lifecycle</a:t>
            </a:r>
          </a:p>
          <a:p>
            <a:r>
              <a:rPr lang="en-GB" dirty="0"/>
              <a:t>N</a:t>
            </a:r>
            <a:r>
              <a:rPr lang="en-DE" dirty="0"/>
              <a:t>o classes needed</a:t>
            </a:r>
          </a:p>
          <a:p>
            <a:r>
              <a:rPr lang="en-DE" dirty="0"/>
              <a:t>useState() -&gt; add State to React functions</a:t>
            </a:r>
          </a:p>
          <a:p>
            <a:r>
              <a:rPr lang="en-DE" dirty="0"/>
              <a:t>useEffect() -&gt; perform Side Effects in React functions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49562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02CC-C1D9-2CA3-16F8-1B3196AD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useState()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A16FB-A971-D490-1045-52F7F066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2020094"/>
            <a:ext cx="7581900" cy="3962400"/>
          </a:xfrm>
        </p:spPr>
      </p:pic>
    </p:spTree>
    <p:extLst>
      <p:ext uri="{BB962C8B-B14F-4D97-AF65-F5344CB8AC3E}">
        <p14:creationId xmlns:p14="http://schemas.microsoft.com/office/powerpoint/2010/main" val="247523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D984-7187-CBD4-39FE-4EFA61E1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useEffect()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CCE11-BCCF-F920-BE52-B39434115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2020094"/>
            <a:ext cx="7467600" cy="3962400"/>
          </a:xfrm>
        </p:spPr>
      </p:pic>
    </p:spTree>
    <p:extLst>
      <p:ext uri="{BB962C8B-B14F-4D97-AF65-F5344CB8AC3E}">
        <p14:creationId xmlns:p14="http://schemas.microsoft.com/office/powerpoint/2010/main" val="138954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3C0A-F14B-18CE-F8DD-39AD4687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Agenda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5CAB-40F1-1E99-6CDD-233C4CA17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About React</a:t>
            </a:r>
          </a:p>
          <a:p>
            <a:r>
              <a:rPr lang="en-DE" dirty="0"/>
              <a:t>Key Concepts</a:t>
            </a:r>
          </a:p>
          <a:p>
            <a:r>
              <a:rPr lang="en-DE" dirty="0"/>
              <a:t>Elements and Components</a:t>
            </a:r>
          </a:p>
          <a:p>
            <a:r>
              <a:rPr lang="en-DE" dirty="0"/>
              <a:t>Additional Functionalities</a:t>
            </a:r>
          </a:p>
          <a:p>
            <a:r>
              <a:rPr lang="en-DE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1297260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CE32-450C-2DDF-8F8D-07369C40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Routing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8A68F-1973-130F-4351-1C54459DE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806839"/>
            <a:ext cx="5524499" cy="3071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C296A-8A29-6B2C-93E1-A94545DF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1828800"/>
            <a:ext cx="6711531" cy="30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1962-CC50-2D13-DFC4-FC5A2BC7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Axios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632ED-A27E-1FE0-EC47-F31444BDF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500" y="2248694"/>
            <a:ext cx="5969000" cy="3505200"/>
          </a:xfrm>
        </p:spPr>
      </p:pic>
    </p:spTree>
    <p:extLst>
      <p:ext uri="{BB962C8B-B14F-4D97-AF65-F5344CB8AC3E}">
        <p14:creationId xmlns:p14="http://schemas.microsoft.com/office/powerpoint/2010/main" val="2451481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36D1-2A1F-9C30-8ED5-8659786C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3FB6-F7C0-562B-AEB3-46485CB17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041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37D0-DBFE-CE09-5989-0CDBBB18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3871-4A79-3292-9F27-3019AAB96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5060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469A-6FEE-B402-E5BA-5F08A838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13E1-8AAA-8623-2F28-74C59DDB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hlinkClick r:id="rId2"/>
              </a:rPr>
              <a:t>http://reactjs.org</a:t>
            </a:r>
            <a:endParaRPr lang="en-DE" dirty="0"/>
          </a:p>
          <a:p>
            <a:r>
              <a:rPr lang="en-GB" dirty="0">
                <a:hlinkClick r:id="rId3"/>
              </a:rPr>
              <a:t>https://www.slideshare.net/BojanGolubovi/react-workshop-presentation</a:t>
            </a:r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751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88D7-A46F-56A4-0A8F-7A1B6DFF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”A JavaScript library for building user interfaces”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0E81-A649-B371-04EB-FBC6B7FA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109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0AEA-4B13-D765-8991-9D4C69EA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History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5799-FBE5-8357-3C16-71ED3AFE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reated at Facebook (now Meta)</a:t>
            </a:r>
          </a:p>
          <a:p>
            <a:r>
              <a:rPr lang="en-GB" dirty="0"/>
              <a:t>F</a:t>
            </a:r>
            <a:r>
              <a:rPr lang="en-DE" dirty="0"/>
              <a:t>irst used on Facebook’s Newsfeed</a:t>
            </a:r>
          </a:p>
          <a:p>
            <a:r>
              <a:rPr lang="en-GB" dirty="0"/>
              <a:t>O</a:t>
            </a:r>
            <a:r>
              <a:rPr lang="en-DE" dirty="0"/>
              <a:t>pen-source since 2013</a:t>
            </a:r>
          </a:p>
          <a:p>
            <a:r>
              <a:rPr lang="en-GB" dirty="0"/>
              <a:t>C</a:t>
            </a:r>
            <a:r>
              <a:rPr lang="en-DE" dirty="0"/>
              <a:t>urrently on version 18.2.0</a:t>
            </a:r>
          </a:p>
        </p:txBody>
      </p:sp>
    </p:spTree>
    <p:extLst>
      <p:ext uri="{BB962C8B-B14F-4D97-AF65-F5344CB8AC3E}">
        <p14:creationId xmlns:p14="http://schemas.microsoft.com/office/powerpoint/2010/main" val="311183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24D1-A21C-C950-5FB1-30F9A8F6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Used by e.g.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B5963-8C9C-6EBA-C714-A79C84BC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Yahoo</a:t>
            </a:r>
          </a:p>
          <a:p>
            <a:r>
              <a:rPr lang="en-DE" dirty="0"/>
              <a:t>Bing</a:t>
            </a:r>
          </a:p>
          <a:p>
            <a:r>
              <a:rPr lang="en-DE" dirty="0"/>
              <a:t>Pinterest</a:t>
            </a:r>
          </a:p>
          <a:p>
            <a:r>
              <a:rPr lang="en-DE" dirty="0"/>
              <a:t>Paypla</a:t>
            </a:r>
          </a:p>
        </p:txBody>
      </p:sp>
    </p:spTree>
    <p:extLst>
      <p:ext uri="{BB962C8B-B14F-4D97-AF65-F5344CB8AC3E}">
        <p14:creationId xmlns:p14="http://schemas.microsoft.com/office/powerpoint/2010/main" val="187181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2FEF-C93A-80E4-018F-AC0C1225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Single Page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84760-DC6F-3FEA-855A-313123512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2559844"/>
            <a:ext cx="4876800" cy="2882900"/>
          </a:xfrm>
        </p:spPr>
      </p:pic>
    </p:spTree>
    <p:extLst>
      <p:ext uri="{BB962C8B-B14F-4D97-AF65-F5344CB8AC3E}">
        <p14:creationId xmlns:p14="http://schemas.microsoft.com/office/powerpoint/2010/main" val="145399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552D-223B-8293-8340-E49DB8FD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AB32-72A3-681E-0789-0A0747FA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DOM – Document Object Model</a:t>
            </a:r>
          </a:p>
          <a:p>
            <a:r>
              <a:rPr lang="en-GB" dirty="0"/>
              <a:t>I</a:t>
            </a:r>
            <a:r>
              <a:rPr lang="en-DE" dirty="0"/>
              <a:t>deal representation of UI</a:t>
            </a:r>
          </a:p>
          <a:p>
            <a:r>
              <a:rPr lang="en-DE" dirty="0"/>
              <a:t>Real DOM matches changes made in Virtual DOM</a:t>
            </a:r>
          </a:p>
        </p:txBody>
      </p:sp>
    </p:spTree>
    <p:extLst>
      <p:ext uri="{BB962C8B-B14F-4D97-AF65-F5344CB8AC3E}">
        <p14:creationId xmlns:p14="http://schemas.microsoft.com/office/powerpoint/2010/main" val="188172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E73A-61AE-3CE9-8E46-C5C19AD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A0D2-7805-370E-DF4A-0D159154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Syntax extension for JavaScript</a:t>
            </a:r>
          </a:p>
          <a:p>
            <a:r>
              <a:rPr lang="en-DE" dirty="0"/>
              <a:t>Describe what UI should look like</a:t>
            </a:r>
          </a:p>
          <a:p>
            <a:r>
              <a:rPr lang="en-DE" dirty="0"/>
              <a:t>Mix of JavaScript and Markup (HTML)</a:t>
            </a:r>
          </a:p>
          <a:p>
            <a:r>
              <a:rPr lang="en-GB" dirty="0"/>
              <a:t>P</a:t>
            </a:r>
            <a:r>
              <a:rPr lang="en-DE" dirty="0"/>
              <a:t>roduces JS Objects -&gt; React Elements</a:t>
            </a:r>
          </a:p>
        </p:txBody>
      </p:sp>
    </p:spTree>
    <p:extLst>
      <p:ext uri="{BB962C8B-B14F-4D97-AF65-F5344CB8AC3E}">
        <p14:creationId xmlns:p14="http://schemas.microsoft.com/office/powerpoint/2010/main" val="297550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AF56-A378-B81F-69F2-AC86A0CF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JSX and React Elements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3F8E7-072C-DE8B-B0FC-4C7A1DD5A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600" y="2686844"/>
            <a:ext cx="5892800" cy="2628900"/>
          </a:xfrm>
        </p:spPr>
      </p:pic>
    </p:spTree>
    <p:extLst>
      <p:ext uri="{BB962C8B-B14F-4D97-AF65-F5344CB8AC3E}">
        <p14:creationId xmlns:p14="http://schemas.microsoft.com/office/powerpoint/2010/main" val="257562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211</Words>
  <Application>Microsoft Macintosh PowerPoint</Application>
  <PresentationFormat>Widescreen</PresentationFormat>
  <Paragraphs>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React</vt:lpstr>
      <vt:lpstr>Agenda  </vt:lpstr>
      <vt:lpstr>”A JavaScript library for building user interfaces”</vt:lpstr>
      <vt:lpstr>History </vt:lpstr>
      <vt:lpstr>Used by e.g.</vt:lpstr>
      <vt:lpstr>Single Page Application</vt:lpstr>
      <vt:lpstr>Virtual DOM</vt:lpstr>
      <vt:lpstr>JSX</vt:lpstr>
      <vt:lpstr>JSX and React Elements</vt:lpstr>
      <vt:lpstr>Setup and Structure</vt:lpstr>
      <vt:lpstr>Rendering Elements and Components</vt:lpstr>
      <vt:lpstr>Components</vt:lpstr>
      <vt:lpstr>Simple function components</vt:lpstr>
      <vt:lpstr>Simple Class Components</vt:lpstr>
      <vt:lpstr>State and Lifecycle</vt:lpstr>
      <vt:lpstr>Stateful Class Components</vt:lpstr>
      <vt:lpstr>Hooks – stateful function components</vt:lpstr>
      <vt:lpstr>useState()</vt:lpstr>
      <vt:lpstr>useEffect()</vt:lpstr>
      <vt:lpstr>Routing</vt:lpstr>
      <vt:lpstr>Axios</vt:lpstr>
      <vt:lpstr>Showcase</vt:lpstr>
      <vt:lpstr>Thank you for your attention!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Raaz, Lukas</dc:creator>
  <cp:lastModifiedBy>Raaz, Lukas</cp:lastModifiedBy>
  <cp:revision>1</cp:revision>
  <dcterms:created xsi:type="dcterms:W3CDTF">2022-11-30T09:17:43Z</dcterms:created>
  <dcterms:modified xsi:type="dcterms:W3CDTF">2022-11-30T09:49:55Z</dcterms:modified>
</cp:coreProperties>
</file>