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71" r:id="rId12"/>
    <p:sldId id="272" r:id="rId13"/>
    <p:sldId id="270" r:id="rId14"/>
    <p:sldId id="25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536D660-C6BE-D948-B008-ED833BC308D0}">
          <p14:sldIdLst>
            <p14:sldId id="256"/>
          </p14:sldIdLst>
        </p14:section>
        <p14:section name="A01" id="{053E4DBC-A2BE-3845-8A36-9E88E41912E3}">
          <p14:sldIdLst>
            <p14:sldId id="257"/>
          </p14:sldIdLst>
        </p14:section>
        <p14:section name="A02" id="{479E4C01-51B9-244A-A110-A47234850DC7}">
          <p14:sldIdLst>
            <p14:sldId id="258"/>
          </p14:sldIdLst>
        </p14:section>
        <p14:section name="A03" id="{7514F239-208F-C240-B57A-2D0439EC1817}">
          <p14:sldIdLst>
            <p14:sldId id="260"/>
            <p14:sldId id="261"/>
            <p14:sldId id="262"/>
            <p14:sldId id="265"/>
            <p14:sldId id="266"/>
          </p14:sldIdLst>
        </p14:section>
        <p14:section name="A04" id="{674942C8-1533-7142-9C8B-08463BE1F986}">
          <p14:sldIdLst>
            <p14:sldId id="267"/>
            <p14:sldId id="268"/>
            <p14:sldId id="271"/>
            <p14:sldId id="272"/>
            <p14:sldId id="270"/>
          </p14:sldIdLst>
        </p14:section>
        <p14:section name="Ende" id="{515565E5-9263-1E46-88A6-8B8232C6F1C0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7BC905-FAFE-CF45-A6E1-9EDFA50EF862}" v="463" dt="2023-10-30T09:12:29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5"/>
    <p:restoredTop sz="96512"/>
  </p:normalViewPr>
  <p:slideViewPr>
    <p:cSldViewPr snapToGrid="0">
      <p:cViewPr>
        <p:scale>
          <a:sx n="114" d="100"/>
          <a:sy n="114" d="100"/>
        </p:scale>
        <p:origin x="77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az, Lukas" userId="S::lukas.raaz@sap.com::8553cbd7-ff2d-4dc3-bcc7-53675a9e53d7" providerId="AD" clId="Web-{A79B875C-E2BF-367D-FF40-6CE240F770FA}"/>
    <pc:docChg chg="modSld">
      <pc:chgData name="Raaz, Lukas" userId="S::lukas.raaz@sap.com::8553cbd7-ff2d-4dc3-bcc7-53675a9e53d7" providerId="AD" clId="Web-{A79B875C-E2BF-367D-FF40-6CE240F770FA}" dt="2023-10-23T07:43:19.663" v="337"/>
      <pc:docMkLst>
        <pc:docMk/>
      </pc:docMkLst>
      <pc:sldChg chg="modNotes">
        <pc:chgData name="Raaz, Lukas" userId="S::lukas.raaz@sap.com::8553cbd7-ff2d-4dc3-bcc7-53675a9e53d7" providerId="AD" clId="Web-{A79B875C-E2BF-367D-FF40-6CE240F770FA}" dt="2023-10-23T07:43:19.663" v="337"/>
        <pc:sldMkLst>
          <pc:docMk/>
          <pc:sldMk cId="974762400" sldId="265"/>
        </pc:sldMkLst>
      </pc:sldChg>
    </pc:docChg>
  </pc:docChgLst>
  <pc:docChgLst>
    <pc:chgData name="Raaz, Lukas" userId="8553cbd7-ff2d-4dc3-bcc7-53675a9e53d7" providerId="ADAL" clId="{C379186D-0E5F-5542-8790-D34150540C60}"/>
    <pc:docChg chg="undo custSel modSld">
      <pc:chgData name="Raaz, Lukas" userId="8553cbd7-ff2d-4dc3-bcc7-53675a9e53d7" providerId="ADAL" clId="{C379186D-0E5F-5542-8790-D34150540C60}" dt="2023-10-23T07:48:11.861" v="79" actId="20577"/>
      <pc:docMkLst>
        <pc:docMk/>
      </pc:docMkLst>
      <pc:sldChg chg="modSp mod modNotesTx">
        <pc:chgData name="Raaz, Lukas" userId="8553cbd7-ff2d-4dc3-bcc7-53675a9e53d7" providerId="ADAL" clId="{C379186D-0E5F-5542-8790-D34150540C60}" dt="2023-10-23T07:48:11.861" v="79" actId="20577"/>
        <pc:sldMkLst>
          <pc:docMk/>
          <pc:sldMk cId="974762400" sldId="265"/>
        </pc:sldMkLst>
        <pc:spChg chg="mod">
          <ac:chgData name="Raaz, Lukas" userId="8553cbd7-ff2d-4dc3-bcc7-53675a9e53d7" providerId="ADAL" clId="{C379186D-0E5F-5542-8790-D34150540C60}" dt="2023-10-23T07:48:11.861" v="79" actId="20577"/>
          <ac:spMkLst>
            <pc:docMk/>
            <pc:sldMk cId="974762400" sldId="265"/>
            <ac:spMk id="7" creationId="{C58269C2-DD4A-58F0-29FF-4BD24DD993AE}"/>
          </ac:spMkLst>
        </pc:spChg>
      </pc:sldChg>
    </pc:docChg>
  </pc:docChgLst>
  <pc:docChgLst>
    <pc:chgData name="Debbrecht, Lars" userId="S::lars.debbrecht@sap.com::9c4a45a9-d055-4271-b2f5-26d6749f04e0" providerId="AD" clId="Web-{1B909D8F-DB59-49BA-8B8B-51D6ECB18DA6}"/>
    <pc:docChg chg="modSld">
      <pc:chgData name="Debbrecht, Lars" userId="S::lars.debbrecht@sap.com::9c4a45a9-d055-4271-b2f5-26d6749f04e0" providerId="AD" clId="Web-{1B909D8F-DB59-49BA-8B8B-51D6ECB18DA6}" dt="2023-10-23T08:00:48.245" v="227"/>
      <pc:docMkLst>
        <pc:docMk/>
      </pc:docMkLst>
      <pc:sldChg chg="addSp delSp modSp addAnim modAnim">
        <pc:chgData name="Debbrecht, Lars" userId="S::lars.debbrecht@sap.com::9c4a45a9-d055-4271-b2f5-26d6749f04e0" providerId="AD" clId="Web-{1B909D8F-DB59-49BA-8B8B-51D6ECB18DA6}" dt="2023-10-23T08:00:48.245" v="227"/>
        <pc:sldMkLst>
          <pc:docMk/>
          <pc:sldMk cId="3313148778" sldId="261"/>
        </pc:sldMkLst>
        <pc:spChg chg="ord">
          <ac:chgData name="Debbrecht, Lars" userId="S::lars.debbrecht@sap.com::9c4a45a9-d055-4271-b2f5-26d6749f04e0" providerId="AD" clId="Web-{1B909D8F-DB59-49BA-8B8B-51D6ECB18DA6}" dt="2023-10-23T07:32:20.701" v="182"/>
          <ac:spMkLst>
            <pc:docMk/>
            <pc:sldMk cId="3313148778" sldId="261"/>
            <ac:spMk id="2" creationId="{F9800220-5015-3B72-FF02-E0493A199D9E}"/>
          </ac:spMkLst>
        </pc:spChg>
        <pc:spChg chg="del">
          <ac:chgData name="Debbrecht, Lars" userId="S::lars.debbrecht@sap.com::9c4a45a9-d055-4271-b2f5-26d6749f04e0" providerId="AD" clId="Web-{1B909D8F-DB59-49BA-8B8B-51D6ECB18DA6}" dt="2023-10-23T07:29:21.492" v="0"/>
          <ac:spMkLst>
            <pc:docMk/>
            <pc:sldMk cId="3313148778" sldId="261"/>
            <ac:spMk id="3" creationId="{78309456-DCC1-4E68-3992-51F0026D2D22}"/>
          </ac:spMkLst>
        </pc:spChg>
        <pc:spChg chg="add mod">
          <ac:chgData name="Debbrecht, Lars" userId="S::lars.debbrecht@sap.com::9c4a45a9-d055-4271-b2f5-26d6749f04e0" providerId="AD" clId="Web-{1B909D8F-DB59-49BA-8B8B-51D6ECB18DA6}" dt="2023-10-23T07:36:58.709" v="214" actId="1076"/>
          <ac:spMkLst>
            <pc:docMk/>
            <pc:sldMk cId="3313148778" sldId="261"/>
            <ac:spMk id="9" creationId="{3C720665-1DA3-61C5-9BC3-01C06B9DC74B}"/>
          </ac:spMkLst>
        </pc:spChg>
        <pc:graphicFrameChg chg="add mod ord modGraphic">
          <ac:chgData name="Debbrecht, Lars" userId="S::lars.debbrecht@sap.com::9c4a45a9-d055-4271-b2f5-26d6749f04e0" providerId="AD" clId="Web-{1B909D8F-DB59-49BA-8B8B-51D6ECB18DA6}" dt="2023-10-23T07:34:27.111" v="190" actId="1076"/>
          <ac:graphicFrameMkLst>
            <pc:docMk/>
            <pc:sldMk cId="3313148778" sldId="261"/>
            <ac:graphicFrameMk id="7" creationId="{B51D8C5D-D728-BC5C-DFF1-62CD7FF2FBF4}"/>
          </ac:graphicFrameMkLst>
        </pc:graphicFrameChg>
        <pc:picChg chg="add mod">
          <ac:chgData name="Debbrecht, Lars" userId="S::lars.debbrecht@sap.com::9c4a45a9-d055-4271-b2f5-26d6749f04e0" providerId="AD" clId="Web-{1B909D8F-DB59-49BA-8B8B-51D6ECB18DA6}" dt="2023-10-23T07:35:57.317" v="193" actId="1076"/>
          <ac:picMkLst>
            <pc:docMk/>
            <pc:sldMk cId="3313148778" sldId="261"/>
            <ac:picMk id="8" creationId="{F89F1543-1418-3644-5CB5-78703D458B36}"/>
          </ac:picMkLst>
        </pc:picChg>
        <pc:inkChg chg="add">
          <ac:chgData name="Debbrecht, Lars" userId="S::lars.debbrecht@sap.com::9c4a45a9-d055-4271-b2f5-26d6749f04e0" providerId="AD" clId="Web-{1B909D8F-DB59-49BA-8B8B-51D6ECB18DA6}" dt="2023-10-23T08:00:35.385" v="221"/>
          <ac:inkMkLst>
            <pc:docMk/>
            <pc:sldMk cId="3313148778" sldId="261"/>
            <ac:inkMk id="3" creationId="{827BF043-5803-882B-8BC0-E93D7FB21A6B}"/>
          </ac:inkMkLst>
        </pc:inkChg>
        <pc:inkChg chg="add">
          <ac:chgData name="Debbrecht, Lars" userId="S::lars.debbrecht@sap.com::9c4a45a9-d055-4271-b2f5-26d6749f04e0" providerId="AD" clId="Web-{1B909D8F-DB59-49BA-8B8B-51D6ECB18DA6}" dt="2023-10-23T07:37:56.429" v="217"/>
          <ac:inkMkLst>
            <pc:docMk/>
            <pc:sldMk cId="3313148778" sldId="261"/>
            <ac:inkMk id="10" creationId="{C00A11B4-4696-5A80-EEDC-9FEA485B46C2}"/>
          </ac:inkMkLst>
        </pc:inkChg>
        <pc:inkChg chg="add">
          <ac:chgData name="Debbrecht, Lars" userId="S::lars.debbrecht@sap.com::9c4a45a9-d055-4271-b2f5-26d6749f04e0" providerId="AD" clId="Web-{1B909D8F-DB59-49BA-8B8B-51D6ECB18DA6}" dt="2023-10-23T08:00:43.026" v="222"/>
          <ac:inkMkLst>
            <pc:docMk/>
            <pc:sldMk cId="3313148778" sldId="261"/>
            <ac:inkMk id="11" creationId="{1542B83F-3429-2BB6-18B6-D62D7A2A0650}"/>
          </ac:inkMkLst>
        </pc:inkChg>
        <pc:inkChg chg="add">
          <ac:chgData name="Debbrecht, Lars" userId="S::lars.debbrecht@sap.com::9c4a45a9-d055-4271-b2f5-26d6749f04e0" providerId="AD" clId="Web-{1B909D8F-DB59-49BA-8B8B-51D6ECB18DA6}" dt="2023-10-23T08:00:44.026" v="223"/>
          <ac:inkMkLst>
            <pc:docMk/>
            <pc:sldMk cId="3313148778" sldId="261"/>
            <ac:inkMk id="12" creationId="{684744D8-B43F-7FE4-059D-02D3659B6713}"/>
          </ac:inkMkLst>
        </pc:inkChg>
        <pc:inkChg chg="add">
          <ac:chgData name="Debbrecht, Lars" userId="S::lars.debbrecht@sap.com::9c4a45a9-d055-4271-b2f5-26d6749f04e0" providerId="AD" clId="Web-{1B909D8F-DB59-49BA-8B8B-51D6ECB18DA6}" dt="2023-10-23T08:00:44.964" v="224"/>
          <ac:inkMkLst>
            <pc:docMk/>
            <pc:sldMk cId="3313148778" sldId="261"/>
            <ac:inkMk id="13" creationId="{406ADB66-1760-97BD-5385-99BE3D900EBF}"/>
          </ac:inkMkLst>
        </pc:inkChg>
        <pc:inkChg chg="add">
          <ac:chgData name="Debbrecht, Lars" userId="S::lars.debbrecht@sap.com::9c4a45a9-d055-4271-b2f5-26d6749f04e0" providerId="AD" clId="Web-{1B909D8F-DB59-49BA-8B8B-51D6ECB18DA6}" dt="2023-10-23T08:00:45.917" v="225"/>
          <ac:inkMkLst>
            <pc:docMk/>
            <pc:sldMk cId="3313148778" sldId="261"/>
            <ac:inkMk id="14" creationId="{39A5609B-9ED7-0481-AD6C-4C1B030E68DD}"/>
          </ac:inkMkLst>
        </pc:inkChg>
        <pc:inkChg chg="add">
          <ac:chgData name="Debbrecht, Lars" userId="S::lars.debbrecht@sap.com::9c4a45a9-d055-4271-b2f5-26d6749f04e0" providerId="AD" clId="Web-{1B909D8F-DB59-49BA-8B8B-51D6ECB18DA6}" dt="2023-10-23T08:00:47.104" v="226"/>
          <ac:inkMkLst>
            <pc:docMk/>
            <pc:sldMk cId="3313148778" sldId="261"/>
            <ac:inkMk id="15" creationId="{99B3E467-3BFD-CFBC-9BB9-EF2F1277B181}"/>
          </ac:inkMkLst>
        </pc:inkChg>
        <pc:inkChg chg="add">
          <ac:chgData name="Debbrecht, Lars" userId="S::lars.debbrecht@sap.com::9c4a45a9-d055-4271-b2f5-26d6749f04e0" providerId="AD" clId="Web-{1B909D8F-DB59-49BA-8B8B-51D6ECB18DA6}" dt="2023-10-23T08:00:48.245" v="227"/>
          <ac:inkMkLst>
            <pc:docMk/>
            <pc:sldMk cId="3313148778" sldId="261"/>
            <ac:inkMk id="16" creationId="{4DF21BB4-FEBD-D01E-2047-2992BB0016E3}"/>
          </ac:inkMkLst>
        </pc:inkChg>
      </pc:sldChg>
      <pc:sldChg chg="addSp">
        <pc:chgData name="Debbrecht, Lars" userId="S::lars.debbrecht@sap.com::9c4a45a9-d055-4271-b2f5-26d6749f04e0" providerId="AD" clId="Web-{1B909D8F-DB59-49BA-8B8B-51D6ECB18DA6}" dt="2023-10-23T07:41:41.717" v="220"/>
        <pc:sldMkLst>
          <pc:docMk/>
          <pc:sldMk cId="2296244110" sldId="264"/>
        </pc:sldMkLst>
        <pc:inkChg chg="add">
          <ac:chgData name="Debbrecht, Lars" userId="S::lars.debbrecht@sap.com::9c4a45a9-d055-4271-b2f5-26d6749f04e0" providerId="AD" clId="Web-{1B909D8F-DB59-49BA-8B8B-51D6ECB18DA6}" dt="2023-10-23T07:41:37.545" v="218"/>
          <ac:inkMkLst>
            <pc:docMk/>
            <pc:sldMk cId="2296244110" sldId="264"/>
            <ac:inkMk id="8" creationId="{94E13A72-851C-1300-1E48-D8E64DC0234A}"/>
          </ac:inkMkLst>
        </pc:inkChg>
        <pc:inkChg chg="add">
          <ac:chgData name="Debbrecht, Lars" userId="S::lars.debbrecht@sap.com::9c4a45a9-d055-4271-b2f5-26d6749f04e0" providerId="AD" clId="Web-{1B909D8F-DB59-49BA-8B8B-51D6ECB18DA6}" dt="2023-10-23T07:41:39.983" v="219"/>
          <ac:inkMkLst>
            <pc:docMk/>
            <pc:sldMk cId="2296244110" sldId="264"/>
            <ac:inkMk id="11" creationId="{1267637C-7F9F-ACF4-4774-696BB057D0CE}"/>
          </ac:inkMkLst>
        </pc:inkChg>
        <pc:inkChg chg="add">
          <ac:chgData name="Debbrecht, Lars" userId="S::lars.debbrecht@sap.com::9c4a45a9-d055-4271-b2f5-26d6749f04e0" providerId="AD" clId="Web-{1B909D8F-DB59-49BA-8B8B-51D6ECB18DA6}" dt="2023-10-23T07:41:41.717" v="220"/>
          <ac:inkMkLst>
            <pc:docMk/>
            <pc:sldMk cId="2296244110" sldId="264"/>
            <ac:inkMk id="12" creationId="{03064FFF-142D-BE33-F60C-852FA845DF96}"/>
          </ac:inkMkLst>
        </pc:inkChg>
      </pc:sldChg>
    </pc:docChg>
  </pc:docChgLst>
  <pc:docChgLst>
    <pc:chgData name="Raaz, Lukas" userId="S::lukas.raaz@sap.com::8553cbd7-ff2d-4dc3-bcc7-53675a9e53d7" providerId="AD" clId="Web-{4DCE8D73-70F2-41A9-B495-6740E93FC005}"/>
    <pc:docChg chg="addSld delSld modSld sldOrd modSection">
      <pc:chgData name="Raaz, Lukas" userId="S::lukas.raaz@sap.com::8553cbd7-ff2d-4dc3-bcc7-53675a9e53d7" providerId="AD" clId="Web-{4DCE8D73-70F2-41A9-B495-6740E93FC005}" dt="2023-10-23T07:39:31.629" v="434" actId="20577"/>
      <pc:docMkLst>
        <pc:docMk/>
      </pc:docMkLst>
      <pc:sldChg chg="add del">
        <pc:chgData name="Raaz, Lukas" userId="S::lukas.raaz@sap.com::8553cbd7-ff2d-4dc3-bcc7-53675a9e53d7" providerId="AD" clId="Web-{4DCE8D73-70F2-41A9-B495-6740E93FC005}" dt="2023-10-23T07:35:00.840" v="170"/>
        <pc:sldMkLst>
          <pc:docMk/>
          <pc:sldMk cId="663177602" sldId="260"/>
        </pc:sldMkLst>
      </pc:sldChg>
      <pc:sldChg chg="del">
        <pc:chgData name="Raaz, Lukas" userId="S::lukas.raaz@sap.com::8553cbd7-ff2d-4dc3-bcc7-53675a9e53d7" providerId="AD" clId="Web-{4DCE8D73-70F2-41A9-B495-6740E93FC005}" dt="2023-10-23T07:35:44.544" v="229"/>
        <pc:sldMkLst>
          <pc:docMk/>
          <pc:sldMk cId="532369327" sldId="263"/>
        </pc:sldMkLst>
      </pc:sldChg>
      <pc:sldChg chg="addSp delSp modSp add ord replId modNotes">
        <pc:chgData name="Raaz, Lukas" userId="S::lukas.raaz@sap.com::8553cbd7-ff2d-4dc3-bcc7-53675a9e53d7" providerId="AD" clId="Web-{4DCE8D73-70F2-41A9-B495-6740E93FC005}" dt="2023-10-23T07:39:31.629" v="434" actId="20577"/>
        <pc:sldMkLst>
          <pc:docMk/>
          <pc:sldMk cId="974762400" sldId="265"/>
        </pc:sldMkLst>
        <pc:spChg chg="mod">
          <ac:chgData name="Raaz, Lukas" userId="S::lukas.raaz@sap.com::8553cbd7-ff2d-4dc3-bcc7-53675a9e53d7" providerId="AD" clId="Web-{4DCE8D73-70F2-41A9-B495-6740E93FC005}" dt="2023-10-23T07:35:42.669" v="228" actId="20577"/>
          <ac:spMkLst>
            <pc:docMk/>
            <pc:sldMk cId="974762400" sldId="265"/>
            <ac:spMk id="2" creationId="{B740B64B-33B7-15BF-DFC6-685B3E5A7CFA}"/>
          </ac:spMkLst>
        </pc:spChg>
        <pc:spChg chg="add mod">
          <ac:chgData name="Raaz, Lukas" userId="S::lukas.raaz@sap.com::8553cbd7-ff2d-4dc3-bcc7-53675a9e53d7" providerId="AD" clId="Web-{4DCE8D73-70F2-41A9-B495-6740E93FC005}" dt="2023-10-23T07:39:31.629" v="434" actId="20577"/>
          <ac:spMkLst>
            <pc:docMk/>
            <pc:sldMk cId="974762400" sldId="265"/>
            <ac:spMk id="7" creationId="{C58269C2-DD4A-58F0-29FF-4BD24DD993AE}"/>
          </ac:spMkLst>
        </pc:spChg>
        <pc:picChg chg="del">
          <ac:chgData name="Raaz, Lukas" userId="S::lukas.raaz@sap.com::8553cbd7-ff2d-4dc3-bcc7-53675a9e53d7" providerId="AD" clId="Web-{4DCE8D73-70F2-41A9-B495-6740E93FC005}" dt="2023-10-23T07:30:05.097" v="1"/>
          <ac:picMkLst>
            <pc:docMk/>
            <pc:sldMk cId="974762400" sldId="265"/>
            <ac:picMk id="8" creationId="{70CA8B84-17C6-8B80-635B-60E58FFD5161}"/>
          </ac:picMkLst>
        </pc:picChg>
      </pc:sldChg>
    </pc:docChg>
  </pc:docChgLst>
  <pc:docChgLst>
    <pc:chgData name="Andres, Cesar" userId="S::cesar.andres@sap.com::1057dfcc-78d3-4535-9b88-39091178f0ae" providerId="AD" clId="Web-{7531B3F5-EF76-4E13-9206-5793687339D2}"/>
    <pc:docChg chg="modSld">
      <pc:chgData name="Andres, Cesar" userId="S::cesar.andres@sap.com::1057dfcc-78d3-4535-9b88-39091178f0ae" providerId="AD" clId="Web-{7531B3F5-EF76-4E13-9206-5793687339D2}" dt="2023-10-23T07:34:14.465" v="305" actId="20577"/>
      <pc:docMkLst>
        <pc:docMk/>
      </pc:docMkLst>
      <pc:sldChg chg="modSp">
        <pc:chgData name="Andres, Cesar" userId="S::cesar.andres@sap.com::1057dfcc-78d3-4535-9b88-39091178f0ae" providerId="AD" clId="Web-{7531B3F5-EF76-4E13-9206-5793687339D2}" dt="2023-10-23T07:34:14.465" v="305" actId="20577"/>
        <pc:sldMkLst>
          <pc:docMk/>
          <pc:sldMk cId="4133050934" sldId="262"/>
        </pc:sldMkLst>
        <pc:spChg chg="mod">
          <ac:chgData name="Andres, Cesar" userId="S::cesar.andres@sap.com::1057dfcc-78d3-4535-9b88-39091178f0ae" providerId="AD" clId="Web-{7531B3F5-EF76-4E13-9206-5793687339D2}" dt="2023-10-23T07:34:14.465" v="305" actId="20577"/>
          <ac:spMkLst>
            <pc:docMk/>
            <pc:sldMk cId="4133050934" sldId="262"/>
            <ac:spMk id="3" creationId="{863A507A-B2B1-F52C-1A3C-F2CE5F906164}"/>
          </ac:spMkLst>
        </pc:spChg>
      </pc:sldChg>
    </pc:docChg>
  </pc:docChgLst>
  <pc:docChgLst>
    <pc:chgData name="Debbrecht, Lars" userId="S::lars.debbrecht@sap.com::9c4a45a9-d055-4271-b2f5-26d6749f04e0" providerId="AD" clId="Web-{9342C5DB-8F6B-D12C-99DF-5197EB55B155}"/>
    <pc:docChg chg="modSld">
      <pc:chgData name="Debbrecht, Lars" userId="S::lars.debbrecht@sap.com::9c4a45a9-d055-4271-b2f5-26d6749f04e0" providerId="AD" clId="Web-{9342C5DB-8F6B-D12C-99DF-5197EB55B155}" dt="2023-10-23T08:10:12.083" v="319"/>
      <pc:docMkLst>
        <pc:docMk/>
      </pc:docMkLst>
      <pc:sldChg chg="modSp">
        <pc:chgData name="Debbrecht, Lars" userId="S::lars.debbrecht@sap.com::9c4a45a9-d055-4271-b2f5-26d6749f04e0" providerId="AD" clId="Web-{9342C5DB-8F6B-D12C-99DF-5197EB55B155}" dt="2023-10-23T08:10:12.083" v="319"/>
        <pc:sldMkLst>
          <pc:docMk/>
          <pc:sldMk cId="3313148778" sldId="261"/>
        </pc:sldMkLst>
        <pc:graphicFrameChg chg="mod modGraphic">
          <ac:chgData name="Debbrecht, Lars" userId="S::lars.debbrecht@sap.com::9c4a45a9-d055-4271-b2f5-26d6749f04e0" providerId="AD" clId="Web-{9342C5DB-8F6B-D12C-99DF-5197EB55B155}" dt="2023-10-23T08:10:12.083" v="319"/>
          <ac:graphicFrameMkLst>
            <pc:docMk/>
            <pc:sldMk cId="3313148778" sldId="261"/>
            <ac:graphicFrameMk id="7" creationId="{B51D8C5D-D728-BC5C-DFF1-62CD7FF2FBF4}"/>
          </ac:graphicFrameMkLst>
        </pc:graphicFrameChg>
      </pc:sldChg>
    </pc:docChg>
  </pc:docChgLst>
  <pc:docChgLst>
    <pc:chgData name="Trenz, Niklas" userId="79f6a3b6-02fe-48be-ac46-05a2900cf117" providerId="ADAL" clId="{387BC905-FAFE-CF45-A6E1-9EDFA50EF862}"/>
    <pc:docChg chg="undo custSel mod addSld delSld modSld sldOrd modMainMaster addSection modSection">
      <pc:chgData name="Trenz, Niklas" userId="79f6a3b6-02fe-48be-ac46-05a2900cf117" providerId="ADAL" clId="{387BC905-FAFE-CF45-A6E1-9EDFA50EF862}" dt="2023-10-30T09:30:45.355" v="1880" actId="2696"/>
      <pc:docMkLst>
        <pc:docMk/>
      </pc:docMkLst>
      <pc:sldChg chg="modAnim">
        <pc:chgData name="Trenz, Niklas" userId="79f6a3b6-02fe-48be-ac46-05a2900cf117" providerId="ADAL" clId="{387BC905-FAFE-CF45-A6E1-9EDFA50EF862}" dt="2023-10-17T08:34:16.647" v="124"/>
        <pc:sldMkLst>
          <pc:docMk/>
          <pc:sldMk cId="3639775846" sldId="256"/>
        </pc:sldMkLst>
      </pc:sldChg>
      <pc:sldChg chg="addSp modSp new mod modClrScheme chgLayout">
        <pc:chgData name="Trenz, Niklas" userId="79f6a3b6-02fe-48be-ac46-05a2900cf117" providerId="ADAL" clId="{387BC905-FAFE-CF45-A6E1-9EDFA50EF862}" dt="2023-10-23T07:21:19.032" v="452" actId="27636"/>
        <pc:sldMkLst>
          <pc:docMk/>
          <pc:sldMk cId="4270872073" sldId="257"/>
        </pc:sldMkLst>
        <pc:spChg chg="add mod ord">
          <ac:chgData name="Trenz, Niklas" userId="79f6a3b6-02fe-48be-ac46-05a2900cf117" providerId="ADAL" clId="{387BC905-FAFE-CF45-A6E1-9EDFA50EF862}" dt="2023-10-23T07:01:34.638" v="422" actId="700"/>
          <ac:spMkLst>
            <pc:docMk/>
            <pc:sldMk cId="4270872073" sldId="257"/>
            <ac:spMk id="2" creationId="{C1F2B488-7985-0958-AFA6-B89C8DFE9883}"/>
          </ac:spMkLst>
        </pc:spChg>
        <pc:spChg chg="add mod ord">
          <ac:chgData name="Trenz, Niklas" userId="79f6a3b6-02fe-48be-ac46-05a2900cf117" providerId="ADAL" clId="{387BC905-FAFE-CF45-A6E1-9EDFA50EF862}" dt="2023-10-23T07:01:34.638" v="422" actId="700"/>
          <ac:spMkLst>
            <pc:docMk/>
            <pc:sldMk cId="4270872073" sldId="257"/>
            <ac:spMk id="3" creationId="{FCBB1D02-449A-3430-25D1-9FCAD8599116}"/>
          </ac:spMkLst>
        </pc:spChg>
        <pc:spChg chg="add mod ord">
          <ac:chgData name="Trenz, Niklas" userId="79f6a3b6-02fe-48be-ac46-05a2900cf117" providerId="ADAL" clId="{387BC905-FAFE-CF45-A6E1-9EDFA50EF862}" dt="2023-10-23T07:01:34.638" v="422" actId="700"/>
          <ac:spMkLst>
            <pc:docMk/>
            <pc:sldMk cId="4270872073" sldId="257"/>
            <ac:spMk id="4" creationId="{33E9B3BF-6980-76EC-49E9-B9E3C561D3E3}"/>
          </ac:spMkLst>
        </pc:spChg>
        <pc:spChg chg="add mod ord">
          <ac:chgData name="Trenz, Niklas" userId="79f6a3b6-02fe-48be-ac46-05a2900cf117" providerId="ADAL" clId="{387BC905-FAFE-CF45-A6E1-9EDFA50EF862}" dt="2023-10-23T07:21:19.032" v="452" actId="27636"/>
          <ac:spMkLst>
            <pc:docMk/>
            <pc:sldMk cId="4270872073" sldId="257"/>
            <ac:spMk id="5" creationId="{167BD363-B964-E8DE-2046-BF94D664D679}"/>
          </ac:spMkLst>
        </pc:spChg>
        <pc:spChg chg="add mod ord">
          <ac:chgData name="Trenz, Niklas" userId="79f6a3b6-02fe-48be-ac46-05a2900cf117" providerId="ADAL" clId="{387BC905-FAFE-CF45-A6E1-9EDFA50EF862}" dt="2023-10-23T07:01:34.638" v="422" actId="700"/>
          <ac:spMkLst>
            <pc:docMk/>
            <pc:sldMk cId="4270872073" sldId="257"/>
            <ac:spMk id="6" creationId="{4E4EA83D-DC82-F285-76F0-04ADF7A9BE80}"/>
          </ac:spMkLst>
        </pc:spChg>
      </pc:sldChg>
      <pc:sldChg chg="addSp delSp modSp new mod modClrScheme chgLayout">
        <pc:chgData name="Trenz, Niklas" userId="79f6a3b6-02fe-48be-ac46-05a2900cf117" providerId="ADAL" clId="{387BC905-FAFE-CF45-A6E1-9EDFA50EF862}" dt="2023-10-23T07:21:19.035" v="453" actId="27636"/>
        <pc:sldMkLst>
          <pc:docMk/>
          <pc:sldMk cId="2117450501" sldId="258"/>
        </pc:sldMkLst>
        <pc:spChg chg="del mod ord">
          <ac:chgData name="Trenz, Niklas" userId="79f6a3b6-02fe-48be-ac46-05a2900cf117" providerId="ADAL" clId="{387BC905-FAFE-CF45-A6E1-9EDFA50EF862}" dt="2023-10-23T07:01:15.464" v="383" actId="700"/>
          <ac:spMkLst>
            <pc:docMk/>
            <pc:sldMk cId="2117450501" sldId="258"/>
            <ac:spMk id="2" creationId="{8D4B8779-D6AD-0732-75DC-11116F49DB99}"/>
          </ac:spMkLst>
        </pc:spChg>
        <pc:spChg chg="del mod ord">
          <ac:chgData name="Trenz, Niklas" userId="79f6a3b6-02fe-48be-ac46-05a2900cf117" providerId="ADAL" clId="{387BC905-FAFE-CF45-A6E1-9EDFA50EF862}" dt="2023-10-23T07:01:15.464" v="383" actId="700"/>
          <ac:spMkLst>
            <pc:docMk/>
            <pc:sldMk cId="2117450501" sldId="258"/>
            <ac:spMk id="3" creationId="{51ACFA5F-0BCE-F05E-005F-701B5FDF79EA}"/>
          </ac:spMkLst>
        </pc:spChg>
        <pc:spChg chg="del">
          <ac:chgData name="Trenz, Niklas" userId="79f6a3b6-02fe-48be-ac46-05a2900cf117" providerId="ADAL" clId="{387BC905-FAFE-CF45-A6E1-9EDFA50EF862}" dt="2023-10-23T07:01:15.464" v="383" actId="700"/>
          <ac:spMkLst>
            <pc:docMk/>
            <pc:sldMk cId="2117450501" sldId="258"/>
            <ac:spMk id="4" creationId="{107D5FE2-236A-8694-F4BB-4D9E2C017345}"/>
          </ac:spMkLst>
        </pc:spChg>
        <pc:spChg chg="add mod ord">
          <ac:chgData name="Trenz, Niklas" userId="79f6a3b6-02fe-48be-ac46-05a2900cf117" providerId="ADAL" clId="{387BC905-FAFE-CF45-A6E1-9EDFA50EF862}" dt="2023-10-23T07:01:15.464" v="383" actId="700"/>
          <ac:spMkLst>
            <pc:docMk/>
            <pc:sldMk cId="2117450501" sldId="258"/>
            <ac:spMk id="5" creationId="{37F07916-7BB2-49E9-5CF3-E32A060F7D13}"/>
          </ac:spMkLst>
        </pc:spChg>
        <pc:spChg chg="add mod ord">
          <ac:chgData name="Trenz, Niklas" userId="79f6a3b6-02fe-48be-ac46-05a2900cf117" providerId="ADAL" clId="{387BC905-FAFE-CF45-A6E1-9EDFA50EF862}" dt="2023-10-23T07:01:15.464" v="383" actId="700"/>
          <ac:spMkLst>
            <pc:docMk/>
            <pc:sldMk cId="2117450501" sldId="258"/>
            <ac:spMk id="6" creationId="{49208EC8-35B1-9860-93FA-ECB17EA67044}"/>
          </ac:spMkLst>
        </pc:spChg>
        <pc:spChg chg="add mod ord">
          <ac:chgData name="Trenz, Niklas" userId="79f6a3b6-02fe-48be-ac46-05a2900cf117" providerId="ADAL" clId="{387BC905-FAFE-CF45-A6E1-9EDFA50EF862}" dt="2023-10-23T07:01:15.464" v="383" actId="700"/>
          <ac:spMkLst>
            <pc:docMk/>
            <pc:sldMk cId="2117450501" sldId="258"/>
            <ac:spMk id="7" creationId="{F3ACEA56-6D57-8A75-0EEB-112368C73D13}"/>
          </ac:spMkLst>
        </pc:spChg>
        <pc:spChg chg="add mod ord">
          <ac:chgData name="Trenz, Niklas" userId="79f6a3b6-02fe-48be-ac46-05a2900cf117" providerId="ADAL" clId="{387BC905-FAFE-CF45-A6E1-9EDFA50EF862}" dt="2023-10-23T07:21:19.035" v="453" actId="27636"/>
          <ac:spMkLst>
            <pc:docMk/>
            <pc:sldMk cId="2117450501" sldId="258"/>
            <ac:spMk id="8" creationId="{ED94F84A-408D-8481-D6C3-340C4932F046}"/>
          </ac:spMkLst>
        </pc:spChg>
        <pc:spChg chg="add mod ord">
          <ac:chgData name="Trenz, Niklas" userId="79f6a3b6-02fe-48be-ac46-05a2900cf117" providerId="ADAL" clId="{387BC905-FAFE-CF45-A6E1-9EDFA50EF862}" dt="2023-10-23T07:01:15.464" v="383" actId="700"/>
          <ac:spMkLst>
            <pc:docMk/>
            <pc:sldMk cId="2117450501" sldId="258"/>
            <ac:spMk id="9" creationId="{8A627E63-34B1-5442-67F8-0C5283CE7404}"/>
          </ac:spMkLst>
        </pc:spChg>
      </pc:sldChg>
      <pc:sldChg chg="addSp delSp modSp new mod ord">
        <pc:chgData name="Trenz, Niklas" userId="79f6a3b6-02fe-48be-ac46-05a2900cf117" providerId="ADAL" clId="{387BC905-FAFE-CF45-A6E1-9EDFA50EF862}" dt="2023-10-23T06:59:31.180" v="340"/>
        <pc:sldMkLst>
          <pc:docMk/>
          <pc:sldMk cId="1161656540" sldId="259"/>
        </pc:sldMkLst>
        <pc:spChg chg="add mod">
          <ac:chgData name="Trenz, Niklas" userId="79f6a3b6-02fe-48be-ac46-05a2900cf117" providerId="ADAL" clId="{387BC905-FAFE-CF45-A6E1-9EDFA50EF862}" dt="2023-10-17T08:51:15.725" v="337"/>
          <ac:spMkLst>
            <pc:docMk/>
            <pc:sldMk cId="1161656540" sldId="259"/>
            <ac:spMk id="2" creationId="{6DC77F81-C74E-7ADE-1D2A-E9DF0528675F}"/>
          </ac:spMkLst>
        </pc:spChg>
        <pc:spChg chg="add mod">
          <ac:chgData name="Trenz, Niklas" userId="79f6a3b6-02fe-48be-ac46-05a2900cf117" providerId="ADAL" clId="{387BC905-FAFE-CF45-A6E1-9EDFA50EF862}" dt="2023-10-17T08:51:15.725" v="337"/>
          <ac:spMkLst>
            <pc:docMk/>
            <pc:sldMk cId="1161656540" sldId="259"/>
            <ac:spMk id="3" creationId="{C9966194-5A1A-7E17-05EE-6F819BDBB60B}"/>
          </ac:spMkLst>
        </pc:spChg>
        <pc:spChg chg="add mod">
          <ac:chgData name="Trenz, Niklas" userId="79f6a3b6-02fe-48be-ac46-05a2900cf117" providerId="ADAL" clId="{387BC905-FAFE-CF45-A6E1-9EDFA50EF862}" dt="2023-10-17T08:51:15.725" v="337"/>
          <ac:spMkLst>
            <pc:docMk/>
            <pc:sldMk cId="1161656540" sldId="259"/>
            <ac:spMk id="4" creationId="{AA19E0C4-D630-F739-2A0E-B264FE53C398}"/>
          </ac:spMkLst>
        </pc:spChg>
        <pc:spChg chg="add del mod">
          <ac:chgData name="Trenz, Niklas" userId="79f6a3b6-02fe-48be-ac46-05a2900cf117" providerId="ADAL" clId="{387BC905-FAFE-CF45-A6E1-9EDFA50EF862}" dt="2023-10-23T06:59:31.180" v="340"/>
          <ac:spMkLst>
            <pc:docMk/>
            <pc:sldMk cId="1161656540" sldId="259"/>
            <ac:spMk id="5" creationId="{014B20D4-0A63-5194-1A06-CBB3FDB14779}"/>
          </ac:spMkLst>
        </pc:spChg>
      </pc:sldChg>
      <pc:sldChg chg="addSp delSp modSp new mod ord">
        <pc:chgData name="Trenz, Niklas" userId="79f6a3b6-02fe-48be-ac46-05a2900cf117" providerId="ADAL" clId="{387BC905-FAFE-CF45-A6E1-9EDFA50EF862}" dt="2023-10-23T07:21:19.037" v="454" actId="27636"/>
        <pc:sldMkLst>
          <pc:docMk/>
          <pc:sldMk cId="663177602" sldId="260"/>
        </pc:sldMkLst>
        <pc:spChg chg="mod">
          <ac:chgData name="Trenz, Niklas" userId="79f6a3b6-02fe-48be-ac46-05a2900cf117" providerId="ADAL" clId="{387BC905-FAFE-CF45-A6E1-9EDFA50EF862}" dt="2023-10-23T07:21:19.037" v="454" actId="27636"/>
          <ac:spMkLst>
            <pc:docMk/>
            <pc:sldMk cId="663177602" sldId="260"/>
            <ac:spMk id="2" creationId="{B740B64B-33B7-15BF-DFC6-685B3E5A7CFA}"/>
          </ac:spMkLst>
        </pc:spChg>
        <pc:spChg chg="del">
          <ac:chgData name="Trenz, Niklas" userId="79f6a3b6-02fe-48be-ac46-05a2900cf117" providerId="ADAL" clId="{387BC905-FAFE-CF45-A6E1-9EDFA50EF862}" dt="2023-10-23T07:18:51.997" v="450"/>
          <ac:spMkLst>
            <pc:docMk/>
            <pc:sldMk cId="663177602" sldId="260"/>
            <ac:spMk id="3" creationId="{2F994E72-FC65-F959-3C22-4D91F4CD9164}"/>
          </ac:spMkLst>
        </pc:spChg>
        <pc:picChg chg="add del mod">
          <ac:chgData name="Trenz, Niklas" userId="79f6a3b6-02fe-48be-ac46-05a2900cf117" providerId="ADAL" clId="{387BC905-FAFE-CF45-A6E1-9EDFA50EF862}" dt="2023-10-23T07:18:50.095" v="449" actId="478"/>
          <ac:picMkLst>
            <pc:docMk/>
            <pc:sldMk cId="663177602" sldId="260"/>
            <ac:picMk id="7" creationId="{2F8FEEC0-A888-EDA9-594A-622585FE1E0B}"/>
          </ac:picMkLst>
        </pc:picChg>
        <pc:picChg chg="add mod">
          <ac:chgData name="Trenz, Niklas" userId="79f6a3b6-02fe-48be-ac46-05a2900cf117" providerId="ADAL" clId="{387BC905-FAFE-CF45-A6E1-9EDFA50EF862}" dt="2023-10-23T07:18:51.997" v="450"/>
          <ac:picMkLst>
            <pc:docMk/>
            <pc:sldMk cId="663177602" sldId="260"/>
            <ac:picMk id="8" creationId="{70CA8B84-17C6-8B80-635B-60E58FFD5161}"/>
          </ac:picMkLst>
        </pc:picChg>
      </pc:sldChg>
      <pc:sldChg chg="modSp new mod">
        <pc:chgData name="Trenz, Niklas" userId="79f6a3b6-02fe-48be-ac46-05a2900cf117" providerId="ADAL" clId="{387BC905-FAFE-CF45-A6E1-9EDFA50EF862}" dt="2023-10-23T07:49:15.845" v="795" actId="207"/>
        <pc:sldMkLst>
          <pc:docMk/>
          <pc:sldMk cId="3313148778" sldId="261"/>
        </pc:sldMkLst>
        <pc:spChg chg="mod">
          <ac:chgData name="Trenz, Niklas" userId="79f6a3b6-02fe-48be-ac46-05a2900cf117" providerId="ADAL" clId="{387BC905-FAFE-CF45-A6E1-9EDFA50EF862}" dt="2023-10-23T07:22:01.142" v="489" actId="20577"/>
          <ac:spMkLst>
            <pc:docMk/>
            <pc:sldMk cId="3313148778" sldId="261"/>
            <ac:spMk id="2" creationId="{F9800220-5015-3B72-FF02-E0493A199D9E}"/>
          </ac:spMkLst>
        </pc:spChg>
        <pc:graphicFrameChg chg="modGraphic">
          <ac:chgData name="Trenz, Niklas" userId="79f6a3b6-02fe-48be-ac46-05a2900cf117" providerId="ADAL" clId="{387BC905-FAFE-CF45-A6E1-9EDFA50EF862}" dt="2023-10-23T07:49:15.845" v="795" actId="207"/>
          <ac:graphicFrameMkLst>
            <pc:docMk/>
            <pc:sldMk cId="3313148778" sldId="261"/>
            <ac:graphicFrameMk id="7" creationId="{B51D8C5D-D728-BC5C-DFF1-62CD7FF2FBF4}"/>
          </ac:graphicFrameMkLst>
        </pc:graphicFrameChg>
      </pc:sldChg>
      <pc:sldChg chg="modSp new mod">
        <pc:chgData name="Trenz, Niklas" userId="79f6a3b6-02fe-48be-ac46-05a2900cf117" providerId="ADAL" clId="{387BC905-FAFE-CF45-A6E1-9EDFA50EF862}" dt="2023-10-23T07:22:13.219" v="496" actId="20577"/>
        <pc:sldMkLst>
          <pc:docMk/>
          <pc:sldMk cId="4133050934" sldId="262"/>
        </pc:sldMkLst>
        <pc:spChg chg="mod">
          <ac:chgData name="Trenz, Niklas" userId="79f6a3b6-02fe-48be-ac46-05a2900cf117" providerId="ADAL" clId="{387BC905-FAFE-CF45-A6E1-9EDFA50EF862}" dt="2023-10-23T07:22:13.219" v="496" actId="20577"/>
          <ac:spMkLst>
            <pc:docMk/>
            <pc:sldMk cId="4133050934" sldId="262"/>
            <ac:spMk id="2" creationId="{50DA56BD-0BC2-501F-4A24-257DD4040F8E}"/>
          </ac:spMkLst>
        </pc:spChg>
      </pc:sldChg>
      <pc:sldChg chg="modSp new mod">
        <pc:chgData name="Trenz, Niklas" userId="79f6a3b6-02fe-48be-ac46-05a2900cf117" providerId="ADAL" clId="{387BC905-FAFE-CF45-A6E1-9EDFA50EF862}" dt="2023-10-23T07:22:32.767" v="522" actId="20577"/>
        <pc:sldMkLst>
          <pc:docMk/>
          <pc:sldMk cId="532369327" sldId="263"/>
        </pc:sldMkLst>
        <pc:spChg chg="mod">
          <ac:chgData name="Trenz, Niklas" userId="79f6a3b6-02fe-48be-ac46-05a2900cf117" providerId="ADAL" clId="{387BC905-FAFE-CF45-A6E1-9EDFA50EF862}" dt="2023-10-23T07:22:32.767" v="522" actId="20577"/>
          <ac:spMkLst>
            <pc:docMk/>
            <pc:sldMk cId="532369327" sldId="263"/>
            <ac:spMk id="2" creationId="{4B5CE31E-7A13-9EBD-7F9B-F2D3A08EB192}"/>
          </ac:spMkLst>
        </pc:spChg>
      </pc:sldChg>
      <pc:sldChg chg="addSp delSp modSp new del mod setBg">
        <pc:chgData name="Trenz, Niklas" userId="79f6a3b6-02fe-48be-ac46-05a2900cf117" providerId="ADAL" clId="{387BC905-FAFE-CF45-A6E1-9EDFA50EF862}" dt="2023-10-23T07:44:08.291" v="639" actId="2696"/>
        <pc:sldMkLst>
          <pc:docMk/>
          <pc:sldMk cId="2296244110" sldId="264"/>
        </pc:sldMkLst>
        <pc:spChg chg="mod">
          <ac:chgData name="Trenz, Niklas" userId="79f6a3b6-02fe-48be-ac46-05a2900cf117" providerId="ADAL" clId="{387BC905-FAFE-CF45-A6E1-9EDFA50EF862}" dt="2023-10-23T07:38:58.567" v="566" actId="26606"/>
          <ac:spMkLst>
            <pc:docMk/>
            <pc:sldMk cId="2296244110" sldId="264"/>
            <ac:spMk id="2" creationId="{D6C828B0-C806-0550-4713-CB204ED3A2A5}"/>
          </ac:spMkLst>
        </pc:spChg>
        <pc:spChg chg="del">
          <ac:chgData name="Trenz, Niklas" userId="79f6a3b6-02fe-48be-ac46-05a2900cf117" providerId="ADAL" clId="{387BC905-FAFE-CF45-A6E1-9EDFA50EF862}" dt="2023-10-23T07:27:08.215" v="545" actId="3680"/>
          <ac:spMkLst>
            <pc:docMk/>
            <pc:sldMk cId="2296244110" sldId="264"/>
            <ac:spMk id="3" creationId="{B9FD167C-FD5A-D647-261E-BBCC0E301B11}"/>
          </ac:spMkLst>
        </pc:spChg>
        <pc:spChg chg="mod">
          <ac:chgData name="Trenz, Niklas" userId="79f6a3b6-02fe-48be-ac46-05a2900cf117" providerId="ADAL" clId="{387BC905-FAFE-CF45-A6E1-9EDFA50EF862}" dt="2023-10-23T07:38:58.567" v="566" actId="26606"/>
          <ac:spMkLst>
            <pc:docMk/>
            <pc:sldMk cId="2296244110" sldId="264"/>
            <ac:spMk id="4" creationId="{89A9E7E2-A762-4C1B-660C-15C82C74E654}"/>
          </ac:spMkLst>
        </pc:spChg>
        <pc:spChg chg="mod">
          <ac:chgData name="Trenz, Niklas" userId="79f6a3b6-02fe-48be-ac46-05a2900cf117" providerId="ADAL" clId="{387BC905-FAFE-CF45-A6E1-9EDFA50EF862}" dt="2023-10-23T07:38:58.567" v="566" actId="26606"/>
          <ac:spMkLst>
            <pc:docMk/>
            <pc:sldMk cId="2296244110" sldId="264"/>
            <ac:spMk id="5" creationId="{695761F1-0D29-201F-39A6-C5177A638D0D}"/>
          </ac:spMkLst>
        </pc:spChg>
        <pc:spChg chg="mod">
          <ac:chgData name="Trenz, Niklas" userId="79f6a3b6-02fe-48be-ac46-05a2900cf117" providerId="ADAL" clId="{387BC905-FAFE-CF45-A6E1-9EDFA50EF862}" dt="2023-10-23T07:38:58.567" v="566" actId="26606"/>
          <ac:spMkLst>
            <pc:docMk/>
            <pc:sldMk cId="2296244110" sldId="264"/>
            <ac:spMk id="6" creationId="{9011BA96-D02C-D466-58EB-F9117195382E}"/>
          </ac:spMkLst>
        </pc:spChg>
        <pc:spChg chg="add mod ord">
          <ac:chgData name="Trenz, Niklas" userId="79f6a3b6-02fe-48be-ac46-05a2900cf117" providerId="ADAL" clId="{387BC905-FAFE-CF45-A6E1-9EDFA50EF862}" dt="2023-10-23T07:38:58.567" v="566" actId="26606"/>
          <ac:spMkLst>
            <pc:docMk/>
            <pc:sldMk cId="2296244110" sldId="264"/>
            <ac:spMk id="9" creationId="{803BA20F-FD16-C144-042B-9DE7C9667B15}"/>
          </ac:spMkLst>
        </pc:spChg>
        <pc:spChg chg="add">
          <ac:chgData name="Trenz, Niklas" userId="79f6a3b6-02fe-48be-ac46-05a2900cf117" providerId="ADAL" clId="{387BC905-FAFE-CF45-A6E1-9EDFA50EF862}" dt="2023-10-23T07:38:58.567" v="566" actId="26606"/>
          <ac:spMkLst>
            <pc:docMk/>
            <pc:sldMk cId="2296244110" sldId="264"/>
            <ac:spMk id="15" creationId="{AF6CB648-9554-488A-B457-99CAAD1DA528}"/>
          </ac:spMkLst>
        </pc:spChg>
        <pc:spChg chg="add">
          <ac:chgData name="Trenz, Niklas" userId="79f6a3b6-02fe-48be-ac46-05a2900cf117" providerId="ADAL" clId="{387BC905-FAFE-CF45-A6E1-9EDFA50EF862}" dt="2023-10-23T07:38:58.567" v="566" actId="26606"/>
          <ac:spMkLst>
            <pc:docMk/>
            <pc:sldMk cId="2296244110" sldId="264"/>
            <ac:spMk id="17" creationId="{E3ADCBE7-9330-1CDA-00EB-CDD12DB722FF}"/>
          </ac:spMkLst>
        </pc:spChg>
        <pc:graphicFrameChg chg="add del mod ord modGraphic">
          <ac:chgData name="Trenz, Niklas" userId="79f6a3b6-02fe-48be-ac46-05a2900cf117" providerId="ADAL" clId="{387BC905-FAFE-CF45-A6E1-9EDFA50EF862}" dt="2023-10-23T07:27:32.568" v="560" actId="478"/>
          <ac:graphicFrameMkLst>
            <pc:docMk/>
            <pc:sldMk cId="2296244110" sldId="264"/>
            <ac:graphicFrameMk id="7" creationId="{7437BC89-E4F0-69B1-392D-8B94CDE3ED73}"/>
          </ac:graphicFrameMkLst>
        </pc:graphicFrameChg>
        <pc:graphicFrameChg chg="add mod modGraphic">
          <ac:chgData name="Trenz, Niklas" userId="79f6a3b6-02fe-48be-ac46-05a2900cf117" providerId="ADAL" clId="{387BC905-FAFE-CF45-A6E1-9EDFA50EF862}" dt="2023-10-23T07:40:23.153" v="582"/>
          <ac:graphicFrameMkLst>
            <pc:docMk/>
            <pc:sldMk cId="2296244110" sldId="264"/>
            <ac:graphicFrameMk id="10" creationId="{49766BC3-DE3B-6251-4D90-AC803E7DCE2E}"/>
          </ac:graphicFrameMkLst>
        </pc:graphicFrameChg>
      </pc:sldChg>
      <pc:sldChg chg="addSp delSp modSp new mod ord">
        <pc:chgData name="Trenz, Niklas" userId="79f6a3b6-02fe-48be-ac46-05a2900cf117" providerId="ADAL" clId="{387BC905-FAFE-CF45-A6E1-9EDFA50EF862}" dt="2023-10-30T08:23:43.847" v="948" actId="20578"/>
        <pc:sldMkLst>
          <pc:docMk/>
          <pc:sldMk cId="2083477710" sldId="266"/>
        </pc:sldMkLst>
        <pc:spChg chg="mod">
          <ac:chgData name="Trenz, Niklas" userId="79f6a3b6-02fe-48be-ac46-05a2900cf117" providerId="ADAL" clId="{387BC905-FAFE-CF45-A6E1-9EDFA50EF862}" dt="2023-10-23T07:51:38.690" v="892" actId="20577"/>
          <ac:spMkLst>
            <pc:docMk/>
            <pc:sldMk cId="2083477710" sldId="266"/>
            <ac:spMk id="2" creationId="{C8F38C0A-F5AB-0D95-F225-E47C42FE42D7}"/>
          </ac:spMkLst>
        </pc:spChg>
        <pc:spChg chg="del">
          <ac:chgData name="Trenz, Niklas" userId="79f6a3b6-02fe-48be-ac46-05a2900cf117" providerId="ADAL" clId="{387BC905-FAFE-CF45-A6E1-9EDFA50EF862}" dt="2023-10-23T07:39:49.676" v="575"/>
          <ac:spMkLst>
            <pc:docMk/>
            <pc:sldMk cId="2083477710" sldId="266"/>
            <ac:spMk id="3" creationId="{18EA374B-B279-3A81-EE6A-692E88640DB8}"/>
          </ac:spMkLst>
        </pc:spChg>
        <pc:spChg chg="add mod">
          <ac:chgData name="Trenz, Niklas" userId="79f6a3b6-02fe-48be-ac46-05a2900cf117" providerId="ADAL" clId="{387BC905-FAFE-CF45-A6E1-9EDFA50EF862}" dt="2023-10-23T08:05:37.671" v="941" actId="20577"/>
          <ac:spMkLst>
            <pc:docMk/>
            <pc:sldMk cId="2083477710" sldId="266"/>
            <ac:spMk id="8" creationId="{3B24B84D-4896-1644-6378-87D60D743499}"/>
          </ac:spMkLst>
        </pc:spChg>
        <pc:spChg chg="add del mod">
          <ac:chgData name="Trenz, Niklas" userId="79f6a3b6-02fe-48be-ac46-05a2900cf117" providerId="ADAL" clId="{387BC905-FAFE-CF45-A6E1-9EDFA50EF862}" dt="2023-10-23T07:51:40.554" v="894"/>
          <ac:spMkLst>
            <pc:docMk/>
            <pc:sldMk cId="2083477710" sldId="266"/>
            <ac:spMk id="9" creationId="{CA2F583B-54D4-9924-1F64-3C8E5C60EEBC}"/>
          </ac:spMkLst>
        </pc:spChg>
        <pc:graphicFrameChg chg="add mod modGraphic">
          <ac:chgData name="Trenz, Niklas" userId="79f6a3b6-02fe-48be-ac46-05a2900cf117" providerId="ADAL" clId="{387BC905-FAFE-CF45-A6E1-9EDFA50EF862}" dt="2023-10-23T08:08:45.117" v="945" actId="14734"/>
          <ac:graphicFrameMkLst>
            <pc:docMk/>
            <pc:sldMk cId="2083477710" sldId="266"/>
            <ac:graphicFrameMk id="7" creationId="{2E76DC38-0EFC-00E1-47C7-8BBD5DD8C6B2}"/>
          </ac:graphicFrameMkLst>
        </pc:graphicFrameChg>
      </pc:sldChg>
      <pc:sldChg chg="modSp new mod ord modNotesTx">
        <pc:chgData name="Trenz, Niklas" userId="79f6a3b6-02fe-48be-ac46-05a2900cf117" providerId="ADAL" clId="{387BC905-FAFE-CF45-A6E1-9EDFA50EF862}" dt="2023-10-30T08:58:46.455" v="1451" actId="403"/>
        <pc:sldMkLst>
          <pc:docMk/>
          <pc:sldMk cId="512634923" sldId="267"/>
        </pc:sldMkLst>
        <pc:spChg chg="mod">
          <ac:chgData name="Trenz, Niklas" userId="79f6a3b6-02fe-48be-ac46-05a2900cf117" providerId="ADAL" clId="{387BC905-FAFE-CF45-A6E1-9EDFA50EF862}" dt="2023-10-30T08:24:52.102" v="971" actId="20577"/>
          <ac:spMkLst>
            <pc:docMk/>
            <pc:sldMk cId="512634923" sldId="267"/>
            <ac:spMk id="2" creationId="{70D3AF79-C2A4-60AD-5A70-C1FEF815CE43}"/>
          </ac:spMkLst>
        </pc:spChg>
        <pc:spChg chg="mod">
          <ac:chgData name="Trenz, Niklas" userId="79f6a3b6-02fe-48be-ac46-05a2900cf117" providerId="ADAL" clId="{387BC905-FAFE-CF45-A6E1-9EDFA50EF862}" dt="2023-10-30T08:58:46.455" v="1451" actId="403"/>
          <ac:spMkLst>
            <pc:docMk/>
            <pc:sldMk cId="512634923" sldId="267"/>
            <ac:spMk id="3" creationId="{84DA0016-6CCD-B2C2-E6DF-20EB09C048AC}"/>
          </ac:spMkLst>
        </pc:spChg>
      </pc:sldChg>
      <pc:sldChg chg="modSp new mod modNotesTx">
        <pc:chgData name="Trenz, Niklas" userId="79f6a3b6-02fe-48be-ac46-05a2900cf117" providerId="ADAL" clId="{387BC905-FAFE-CF45-A6E1-9EDFA50EF862}" dt="2023-10-30T09:00:59.685" v="1499" actId="20577"/>
        <pc:sldMkLst>
          <pc:docMk/>
          <pc:sldMk cId="433209765" sldId="268"/>
        </pc:sldMkLst>
        <pc:spChg chg="mod">
          <ac:chgData name="Trenz, Niklas" userId="79f6a3b6-02fe-48be-ac46-05a2900cf117" providerId="ADAL" clId="{387BC905-FAFE-CF45-A6E1-9EDFA50EF862}" dt="2023-10-30T08:53:14.533" v="1255" actId="20577"/>
          <ac:spMkLst>
            <pc:docMk/>
            <pc:sldMk cId="433209765" sldId="268"/>
            <ac:spMk id="2" creationId="{92BC0479-0960-8041-1904-2A1E5DCB77D3}"/>
          </ac:spMkLst>
        </pc:spChg>
        <pc:spChg chg="mod">
          <ac:chgData name="Trenz, Niklas" userId="79f6a3b6-02fe-48be-ac46-05a2900cf117" providerId="ADAL" clId="{387BC905-FAFE-CF45-A6E1-9EDFA50EF862}" dt="2023-10-30T09:00:59.685" v="1499" actId="20577"/>
          <ac:spMkLst>
            <pc:docMk/>
            <pc:sldMk cId="433209765" sldId="268"/>
            <ac:spMk id="3" creationId="{7999812E-9ED5-02FB-FA03-5893EB639A71}"/>
          </ac:spMkLst>
        </pc:spChg>
      </pc:sldChg>
      <pc:sldChg chg="modSp new del mod modNotesTx">
        <pc:chgData name="Trenz, Niklas" userId="79f6a3b6-02fe-48be-ac46-05a2900cf117" providerId="ADAL" clId="{387BC905-FAFE-CF45-A6E1-9EDFA50EF862}" dt="2023-10-30T09:30:45.355" v="1880" actId="2696"/>
        <pc:sldMkLst>
          <pc:docMk/>
          <pc:sldMk cId="4170598938" sldId="269"/>
        </pc:sldMkLst>
        <pc:spChg chg="mod">
          <ac:chgData name="Trenz, Niklas" userId="79f6a3b6-02fe-48be-ac46-05a2900cf117" providerId="ADAL" clId="{387BC905-FAFE-CF45-A6E1-9EDFA50EF862}" dt="2023-10-30T08:25:14.441" v="1006" actId="20577"/>
          <ac:spMkLst>
            <pc:docMk/>
            <pc:sldMk cId="4170598938" sldId="269"/>
            <ac:spMk id="2" creationId="{7ABE4394-ABCD-A3C5-075A-C42940D05938}"/>
          </ac:spMkLst>
        </pc:spChg>
        <pc:spChg chg="mod">
          <ac:chgData name="Trenz, Niklas" userId="79f6a3b6-02fe-48be-ac46-05a2900cf117" providerId="ADAL" clId="{387BC905-FAFE-CF45-A6E1-9EDFA50EF862}" dt="2023-10-30T09:07:10.079" v="1753" actId="20577"/>
          <ac:spMkLst>
            <pc:docMk/>
            <pc:sldMk cId="4170598938" sldId="269"/>
            <ac:spMk id="3" creationId="{CC19A299-C74F-6D55-9932-F879F5814423}"/>
          </ac:spMkLst>
        </pc:spChg>
      </pc:sldChg>
      <pc:sldChg chg="modSp new mod modNotesTx">
        <pc:chgData name="Trenz, Niklas" userId="79f6a3b6-02fe-48be-ac46-05a2900cf117" providerId="ADAL" clId="{387BC905-FAFE-CF45-A6E1-9EDFA50EF862}" dt="2023-10-30T09:03:09.784" v="1547" actId="12"/>
        <pc:sldMkLst>
          <pc:docMk/>
          <pc:sldMk cId="1515735802" sldId="270"/>
        </pc:sldMkLst>
        <pc:spChg chg="mod">
          <ac:chgData name="Trenz, Niklas" userId="79f6a3b6-02fe-48be-ac46-05a2900cf117" providerId="ADAL" clId="{387BC905-FAFE-CF45-A6E1-9EDFA50EF862}" dt="2023-10-30T08:25:23.801" v="1021" actId="20577"/>
          <ac:spMkLst>
            <pc:docMk/>
            <pc:sldMk cId="1515735802" sldId="270"/>
            <ac:spMk id="2" creationId="{1722FBC0-8624-348F-9B1C-A7EC133A4080}"/>
          </ac:spMkLst>
        </pc:spChg>
        <pc:spChg chg="mod">
          <ac:chgData name="Trenz, Niklas" userId="79f6a3b6-02fe-48be-ac46-05a2900cf117" providerId="ADAL" clId="{387BC905-FAFE-CF45-A6E1-9EDFA50EF862}" dt="2023-10-30T09:03:09.784" v="1547" actId="12"/>
          <ac:spMkLst>
            <pc:docMk/>
            <pc:sldMk cId="1515735802" sldId="270"/>
            <ac:spMk id="3" creationId="{27F74385-6D44-22C7-7D3B-FEBEB4A6ABCC}"/>
          </ac:spMkLst>
        </pc:spChg>
      </pc:sldChg>
      <pc:sldChg chg="modSp add mod modNotesTx">
        <pc:chgData name="Trenz, Niklas" userId="79f6a3b6-02fe-48be-ac46-05a2900cf117" providerId="ADAL" clId="{387BC905-FAFE-CF45-A6E1-9EDFA50EF862}" dt="2023-10-30T09:03:01.582" v="1545" actId="255"/>
        <pc:sldMkLst>
          <pc:docMk/>
          <pc:sldMk cId="3968670269" sldId="271"/>
        </pc:sldMkLst>
        <pc:spChg chg="mod">
          <ac:chgData name="Trenz, Niklas" userId="79f6a3b6-02fe-48be-ac46-05a2900cf117" providerId="ADAL" clId="{387BC905-FAFE-CF45-A6E1-9EDFA50EF862}" dt="2023-10-30T08:53:25.988" v="1264" actId="20577"/>
          <ac:spMkLst>
            <pc:docMk/>
            <pc:sldMk cId="3968670269" sldId="271"/>
            <ac:spMk id="2" creationId="{92BC0479-0960-8041-1904-2A1E5DCB77D3}"/>
          </ac:spMkLst>
        </pc:spChg>
        <pc:spChg chg="mod">
          <ac:chgData name="Trenz, Niklas" userId="79f6a3b6-02fe-48be-ac46-05a2900cf117" providerId="ADAL" clId="{387BC905-FAFE-CF45-A6E1-9EDFA50EF862}" dt="2023-10-30T09:03:01.582" v="1545" actId="255"/>
          <ac:spMkLst>
            <pc:docMk/>
            <pc:sldMk cId="3968670269" sldId="271"/>
            <ac:spMk id="3" creationId="{7999812E-9ED5-02FB-FA03-5893EB639A71}"/>
          </ac:spMkLst>
        </pc:spChg>
      </pc:sldChg>
      <pc:sldChg chg="addSp delSp modSp add mod">
        <pc:chgData name="Trenz, Niklas" userId="79f6a3b6-02fe-48be-ac46-05a2900cf117" providerId="ADAL" clId="{387BC905-FAFE-CF45-A6E1-9EDFA50EF862}" dt="2023-10-30T09:13:53.138" v="1879" actId="115"/>
        <pc:sldMkLst>
          <pc:docMk/>
          <pc:sldMk cId="2604259008" sldId="272"/>
        </pc:sldMkLst>
        <pc:spChg chg="del mod">
          <ac:chgData name="Trenz, Niklas" userId="79f6a3b6-02fe-48be-ac46-05a2900cf117" providerId="ADAL" clId="{387BC905-FAFE-CF45-A6E1-9EDFA50EF862}" dt="2023-10-30T09:07:29.471" v="1757" actId="3680"/>
          <ac:spMkLst>
            <pc:docMk/>
            <pc:sldMk cId="2604259008" sldId="272"/>
            <ac:spMk id="3" creationId="{CC19A299-C74F-6D55-9932-F879F5814423}"/>
          </ac:spMkLst>
        </pc:spChg>
        <pc:spChg chg="add mod">
          <ac:chgData name="Trenz, Niklas" userId="79f6a3b6-02fe-48be-ac46-05a2900cf117" providerId="ADAL" clId="{387BC905-FAFE-CF45-A6E1-9EDFA50EF862}" dt="2023-10-30T09:07:45.141" v="1760"/>
          <ac:spMkLst>
            <pc:docMk/>
            <pc:sldMk cId="2604259008" sldId="272"/>
            <ac:spMk id="9" creationId="{62DFE1A4-26BB-7A12-BFE7-948205671BB1}"/>
          </ac:spMkLst>
        </pc:spChg>
        <pc:graphicFrameChg chg="add del mod ord modGraphic">
          <ac:chgData name="Trenz, Niklas" userId="79f6a3b6-02fe-48be-ac46-05a2900cf117" providerId="ADAL" clId="{387BC905-FAFE-CF45-A6E1-9EDFA50EF862}" dt="2023-10-30T09:07:34.234" v="1758" actId="478"/>
          <ac:graphicFrameMkLst>
            <pc:docMk/>
            <pc:sldMk cId="2604259008" sldId="272"/>
            <ac:graphicFrameMk id="7" creationId="{8E84D471-A150-94BF-9B2D-3F75F9105AB3}"/>
          </ac:graphicFrameMkLst>
        </pc:graphicFrameChg>
        <pc:graphicFrameChg chg="add mod modGraphic">
          <ac:chgData name="Trenz, Niklas" userId="79f6a3b6-02fe-48be-ac46-05a2900cf117" providerId="ADAL" clId="{387BC905-FAFE-CF45-A6E1-9EDFA50EF862}" dt="2023-10-30T09:13:53.138" v="1879" actId="115"/>
          <ac:graphicFrameMkLst>
            <pc:docMk/>
            <pc:sldMk cId="2604259008" sldId="272"/>
            <ac:graphicFrameMk id="10" creationId="{735B7384-C510-EFF0-9EC4-67532754773D}"/>
          </ac:graphicFrameMkLst>
        </pc:graphicFrameChg>
      </pc:sldChg>
      <pc:sldMasterChg chg="addSp delSp modSp mod modAnim addSldLayout modSldLayout">
        <pc:chgData name="Trenz, Niklas" userId="79f6a3b6-02fe-48be-ac46-05a2900cf117" providerId="ADAL" clId="{387BC905-FAFE-CF45-A6E1-9EDFA50EF862}" dt="2023-10-23T07:21:26.421" v="456" actId="14100"/>
        <pc:sldMasterMkLst>
          <pc:docMk/>
          <pc:sldMasterMk cId="1418058678" sldId="2147483648"/>
        </pc:sldMasterMkLst>
        <pc:spChg chg="mod">
          <ac:chgData name="Trenz, Niklas" userId="79f6a3b6-02fe-48be-ac46-05a2900cf117" providerId="ADAL" clId="{387BC905-FAFE-CF45-A6E1-9EDFA50EF862}" dt="2023-10-17T08:28:21.759" v="90" actId="2711"/>
          <ac:spMkLst>
            <pc:docMk/>
            <pc:sldMasterMk cId="1418058678" sldId="2147483648"/>
            <ac:spMk id="2" creationId="{1619A226-9D43-9516-A077-5EB8437B9FC9}"/>
          </ac:spMkLst>
        </pc:spChg>
        <pc:spChg chg="mod">
          <ac:chgData name="Trenz, Niklas" userId="79f6a3b6-02fe-48be-ac46-05a2900cf117" providerId="ADAL" clId="{387BC905-FAFE-CF45-A6E1-9EDFA50EF862}" dt="2023-10-17T08:28:28.086" v="91" actId="2711"/>
          <ac:spMkLst>
            <pc:docMk/>
            <pc:sldMasterMk cId="1418058678" sldId="2147483648"/>
            <ac:spMk id="3" creationId="{61496D90-F8AD-4B39-49A1-E2201C47082C}"/>
          </ac:spMkLst>
        </pc:spChg>
        <pc:spChg chg="add mod">
          <ac:chgData name="Trenz, Niklas" userId="79f6a3b6-02fe-48be-ac46-05a2900cf117" providerId="ADAL" clId="{387BC905-FAFE-CF45-A6E1-9EDFA50EF862}" dt="2023-10-17T08:22:27.116" v="17" actId="1076"/>
          <ac:spMkLst>
            <pc:docMk/>
            <pc:sldMasterMk cId="1418058678" sldId="2147483648"/>
            <ac:spMk id="8" creationId="{C84B2761-2057-CD4C-FCE7-61223E36FC08}"/>
          </ac:spMkLst>
        </pc:spChg>
        <pc:spChg chg="add mod">
          <ac:chgData name="Trenz, Niklas" userId="79f6a3b6-02fe-48be-ac46-05a2900cf117" providerId="ADAL" clId="{387BC905-FAFE-CF45-A6E1-9EDFA50EF862}" dt="2023-10-17T08:26:44.496" v="83" actId="164"/>
          <ac:spMkLst>
            <pc:docMk/>
            <pc:sldMasterMk cId="1418058678" sldId="2147483648"/>
            <ac:spMk id="9" creationId="{27B84459-F8DD-2EF0-EC72-7BB7E8C74DF0}"/>
          </ac:spMkLst>
        </pc:spChg>
        <pc:spChg chg="add del mod">
          <ac:chgData name="Trenz, Niklas" userId="79f6a3b6-02fe-48be-ac46-05a2900cf117" providerId="ADAL" clId="{387BC905-FAFE-CF45-A6E1-9EDFA50EF862}" dt="2023-10-17T08:40:11.071" v="154" actId="478"/>
          <ac:spMkLst>
            <pc:docMk/>
            <pc:sldMasterMk cId="1418058678" sldId="2147483648"/>
            <ac:spMk id="42" creationId="{2784A816-0B60-2965-FE05-C0B6C89BCBE7}"/>
          </ac:spMkLst>
        </pc:spChg>
        <pc:spChg chg="add mod">
          <ac:chgData name="Trenz, Niklas" userId="79f6a3b6-02fe-48be-ac46-05a2900cf117" providerId="ADAL" clId="{387BC905-FAFE-CF45-A6E1-9EDFA50EF862}" dt="2023-10-17T08:41:33.895" v="175" actId="164"/>
          <ac:spMkLst>
            <pc:docMk/>
            <pc:sldMasterMk cId="1418058678" sldId="2147483648"/>
            <ac:spMk id="43" creationId="{E6340D7A-EAFA-8757-5F5B-3609FA212CAD}"/>
          </ac:spMkLst>
        </pc:spChg>
        <pc:spChg chg="add mod">
          <ac:chgData name="Trenz, Niklas" userId="79f6a3b6-02fe-48be-ac46-05a2900cf117" providerId="ADAL" clId="{387BC905-FAFE-CF45-A6E1-9EDFA50EF862}" dt="2023-10-17T08:41:33.895" v="175" actId="164"/>
          <ac:spMkLst>
            <pc:docMk/>
            <pc:sldMasterMk cId="1418058678" sldId="2147483648"/>
            <ac:spMk id="50" creationId="{C48DB286-6EB0-6460-A35C-F972818B11D7}"/>
          </ac:spMkLst>
        </pc:spChg>
        <pc:grpChg chg="add mod">
          <ac:chgData name="Trenz, Niklas" userId="79f6a3b6-02fe-48be-ac46-05a2900cf117" providerId="ADAL" clId="{387BC905-FAFE-CF45-A6E1-9EDFA50EF862}" dt="2023-10-17T08:27:48.490" v="89" actId="1076"/>
          <ac:grpSpMkLst>
            <pc:docMk/>
            <pc:sldMasterMk cId="1418058678" sldId="2147483648"/>
            <ac:grpSpMk id="32" creationId="{20E39206-246F-7B65-E218-BA37020B8F05}"/>
          </ac:grpSpMkLst>
        </pc:grpChg>
        <pc:grpChg chg="add mod">
          <ac:chgData name="Trenz, Niklas" userId="79f6a3b6-02fe-48be-ac46-05a2900cf117" providerId="ADAL" clId="{387BC905-FAFE-CF45-A6E1-9EDFA50EF862}" dt="2023-10-17T08:42:01.050" v="182" actId="1076"/>
          <ac:grpSpMkLst>
            <pc:docMk/>
            <pc:sldMasterMk cId="1418058678" sldId="2147483648"/>
            <ac:grpSpMk id="51" creationId="{941D6B40-173D-7A3C-391E-D89A19CC524F}"/>
          </ac:grpSpMkLst>
        </pc:grp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11" creationId="{15E658FE-94FF-AB28-B044-8AC1632868AF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15" creationId="{E14236B0-7F23-CF94-D338-2070B3831137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16" creationId="{DAAE3759-03A8-4157-36A6-5270C1CC9281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17" creationId="{33F8348A-18C6-CD07-D1F0-FB16B06029C1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18" creationId="{AD9615AA-246C-B2CF-6626-20CC3AEE772A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19" creationId="{F5A3AFAD-F370-BDE7-D6B8-A4C86596D61B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20" creationId="{0C9AF87B-2F7C-62C0-88A9-BD0A78A57E7D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21" creationId="{ED180744-68BD-07BC-22B6-553430AA940E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22" creationId="{9F609BAA-6270-97B5-8E69-E19412540203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23" creationId="{E0D49AA9-0F6D-DF6C-0BD5-CD1211012877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26" creationId="{D729CBCB-DC75-F932-FB41-923A78D0776D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27" creationId="{B0AF122C-DCA2-2F47-C490-8692F7E9865A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28" creationId="{70F54EAF-FF71-F055-8071-A52AD09E9823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29" creationId="{041D7E97-31CE-9DE9-91DC-D74E363B5588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30" creationId="{20615BAB-CE22-85C1-8129-2748F7AB5560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31" creationId="{00DA3C50-4B07-44BF-7E9B-7C88352B9C2B}"/>
          </ac:cxnSpMkLst>
        </pc:cxnChg>
        <pc:cxnChg chg="add mod">
          <ac:chgData name="Trenz, Niklas" userId="79f6a3b6-02fe-48be-ac46-05a2900cf117" providerId="ADAL" clId="{387BC905-FAFE-CF45-A6E1-9EDFA50EF862}" dt="2023-10-17T08:36:29.253" v="126"/>
          <ac:cxnSpMkLst>
            <pc:docMk/>
            <pc:sldMasterMk cId="1418058678" sldId="2147483648"/>
            <ac:cxnSpMk id="33" creationId="{EBECCD74-0B27-2E10-F6D0-BF44461B4318}"/>
          </ac:cxnSpMkLst>
        </pc:cxnChg>
        <pc:cxnChg chg="add mod">
          <ac:chgData name="Trenz, Niklas" userId="79f6a3b6-02fe-48be-ac46-05a2900cf117" providerId="ADAL" clId="{387BC905-FAFE-CF45-A6E1-9EDFA50EF862}" dt="2023-10-17T08:36:29.253" v="126"/>
          <ac:cxnSpMkLst>
            <pc:docMk/>
            <pc:sldMasterMk cId="1418058678" sldId="2147483648"/>
            <ac:cxnSpMk id="34" creationId="{995CFAFC-B34E-3394-0686-899CA29C7312}"/>
          </ac:cxnSpMkLst>
        </pc:cxnChg>
        <pc:cxnChg chg="add mod">
          <ac:chgData name="Trenz, Niklas" userId="79f6a3b6-02fe-48be-ac46-05a2900cf117" providerId="ADAL" clId="{387BC905-FAFE-CF45-A6E1-9EDFA50EF862}" dt="2023-10-17T08:36:29.253" v="126"/>
          <ac:cxnSpMkLst>
            <pc:docMk/>
            <pc:sldMasterMk cId="1418058678" sldId="2147483648"/>
            <ac:cxnSpMk id="35" creationId="{B484BF6D-228A-3344-2C22-4D3A536E61E2}"/>
          </ac:cxnSpMkLst>
        </pc:cxnChg>
        <pc:cxnChg chg="add mod">
          <ac:chgData name="Trenz, Niklas" userId="79f6a3b6-02fe-48be-ac46-05a2900cf117" providerId="ADAL" clId="{387BC905-FAFE-CF45-A6E1-9EDFA50EF862}" dt="2023-10-17T08:36:29.253" v="126"/>
          <ac:cxnSpMkLst>
            <pc:docMk/>
            <pc:sldMasterMk cId="1418058678" sldId="2147483648"/>
            <ac:cxnSpMk id="36" creationId="{60A3C448-928B-0E30-4FF6-BADF8FEE3CDA}"/>
          </ac:cxnSpMkLst>
        </pc:cxnChg>
        <pc:cxnChg chg="add mod">
          <ac:chgData name="Trenz, Niklas" userId="79f6a3b6-02fe-48be-ac46-05a2900cf117" providerId="ADAL" clId="{387BC905-FAFE-CF45-A6E1-9EDFA50EF862}" dt="2023-10-17T08:36:29.253" v="126"/>
          <ac:cxnSpMkLst>
            <pc:docMk/>
            <pc:sldMasterMk cId="1418058678" sldId="2147483648"/>
            <ac:cxnSpMk id="37" creationId="{4BCB34DE-804A-7A38-992E-5DB68C635C4D}"/>
          </ac:cxnSpMkLst>
        </pc:cxnChg>
        <pc:cxnChg chg="add mod">
          <ac:chgData name="Trenz, Niklas" userId="79f6a3b6-02fe-48be-ac46-05a2900cf117" providerId="ADAL" clId="{387BC905-FAFE-CF45-A6E1-9EDFA50EF862}" dt="2023-10-17T08:41:33.895" v="175" actId="164"/>
          <ac:cxnSpMkLst>
            <pc:docMk/>
            <pc:sldMasterMk cId="1418058678" sldId="2147483648"/>
            <ac:cxnSpMk id="39" creationId="{8CC857CD-E7D7-05B1-1C45-29053FA47353}"/>
          </ac:cxnSpMkLst>
        </pc:cxnChg>
        <pc:cxnChg chg="add mod">
          <ac:chgData name="Trenz, Niklas" userId="79f6a3b6-02fe-48be-ac46-05a2900cf117" providerId="ADAL" clId="{387BC905-FAFE-CF45-A6E1-9EDFA50EF862}" dt="2023-10-17T08:41:33.895" v="175" actId="164"/>
          <ac:cxnSpMkLst>
            <pc:docMk/>
            <pc:sldMasterMk cId="1418058678" sldId="2147483648"/>
            <ac:cxnSpMk id="41" creationId="{5C61252A-B839-7B55-51C4-1DE2A49F342A}"/>
          </ac:cxnSpMkLst>
        </pc:cxnChg>
        <pc:sldLayoutChg chg="addSp delSp modSp mod delAnim modAnim">
          <pc:chgData name="Trenz, Niklas" userId="79f6a3b6-02fe-48be-ac46-05a2900cf117" providerId="ADAL" clId="{387BC905-FAFE-CF45-A6E1-9EDFA50EF862}" dt="2023-10-17T08:36:26.588" v="125" actId="21"/>
          <pc:sldLayoutMkLst>
            <pc:docMk/>
            <pc:sldMasterMk cId="1418058678" sldId="2147483648"/>
            <pc:sldLayoutMk cId="1962859213" sldId="2147483649"/>
          </pc:sldLayoutMkLst>
          <pc:cxnChg chg="add del mod">
            <ac:chgData name="Trenz, Niklas" userId="79f6a3b6-02fe-48be-ac46-05a2900cf117" providerId="ADAL" clId="{387BC905-FAFE-CF45-A6E1-9EDFA50EF862}" dt="2023-10-17T08:36:26.588" v="125" actId="21"/>
            <ac:cxnSpMkLst>
              <pc:docMk/>
              <pc:sldMasterMk cId="1418058678" sldId="2147483648"/>
              <pc:sldLayoutMk cId="1962859213" sldId="2147483649"/>
              <ac:cxnSpMk id="8" creationId="{A34F271E-EA5C-EFA7-EA21-D7B9F68F6AA3}"/>
            </ac:cxnSpMkLst>
          </pc:cxnChg>
          <pc:cxnChg chg="add del mod">
            <ac:chgData name="Trenz, Niklas" userId="79f6a3b6-02fe-48be-ac46-05a2900cf117" providerId="ADAL" clId="{387BC905-FAFE-CF45-A6E1-9EDFA50EF862}" dt="2023-10-17T08:36:26.588" v="125" actId="21"/>
            <ac:cxnSpMkLst>
              <pc:docMk/>
              <pc:sldMasterMk cId="1418058678" sldId="2147483648"/>
              <pc:sldLayoutMk cId="1962859213" sldId="2147483649"/>
              <ac:cxnSpMk id="11" creationId="{ED4E46A1-F631-8140-A286-4B9CCC1929AF}"/>
            </ac:cxnSpMkLst>
          </pc:cxnChg>
          <pc:cxnChg chg="add del mod">
            <ac:chgData name="Trenz, Niklas" userId="79f6a3b6-02fe-48be-ac46-05a2900cf117" providerId="ADAL" clId="{387BC905-FAFE-CF45-A6E1-9EDFA50EF862}" dt="2023-10-17T08:36:26.588" v="125" actId="21"/>
            <ac:cxnSpMkLst>
              <pc:docMk/>
              <pc:sldMasterMk cId="1418058678" sldId="2147483648"/>
              <pc:sldLayoutMk cId="1962859213" sldId="2147483649"/>
              <ac:cxnSpMk id="13" creationId="{447DF5F6-9C00-CA6D-7D1C-AFA919114B4A}"/>
            </ac:cxnSpMkLst>
          </pc:cxnChg>
          <pc:cxnChg chg="add del mod">
            <ac:chgData name="Trenz, Niklas" userId="79f6a3b6-02fe-48be-ac46-05a2900cf117" providerId="ADAL" clId="{387BC905-FAFE-CF45-A6E1-9EDFA50EF862}" dt="2023-10-17T08:36:26.588" v="125" actId="21"/>
            <ac:cxnSpMkLst>
              <pc:docMk/>
              <pc:sldMasterMk cId="1418058678" sldId="2147483648"/>
              <pc:sldLayoutMk cId="1962859213" sldId="2147483649"/>
              <ac:cxnSpMk id="16" creationId="{46EB9067-5423-C4F2-E286-82CACC154227}"/>
            </ac:cxnSpMkLst>
          </pc:cxnChg>
          <pc:cxnChg chg="add del mod">
            <ac:chgData name="Trenz, Niklas" userId="79f6a3b6-02fe-48be-ac46-05a2900cf117" providerId="ADAL" clId="{387BC905-FAFE-CF45-A6E1-9EDFA50EF862}" dt="2023-10-17T08:36:26.588" v="125" actId="21"/>
            <ac:cxnSpMkLst>
              <pc:docMk/>
              <pc:sldMasterMk cId="1418058678" sldId="2147483648"/>
              <pc:sldLayoutMk cId="1962859213" sldId="2147483649"/>
              <ac:cxnSpMk id="18" creationId="{CF3A33E6-6C92-2B6B-54DE-33BB908446DB}"/>
            </ac:cxnSpMkLst>
          </pc:cxnChg>
        </pc:sldLayoutChg>
        <pc:sldLayoutChg chg="modSp mod">
          <pc:chgData name="Trenz, Niklas" userId="79f6a3b6-02fe-48be-ac46-05a2900cf117" providerId="ADAL" clId="{387BC905-FAFE-CF45-A6E1-9EDFA50EF862}" dt="2023-10-23T07:21:26.421" v="456" actId="14100"/>
          <pc:sldLayoutMkLst>
            <pc:docMk/>
            <pc:sldMasterMk cId="1418058678" sldId="2147483648"/>
            <pc:sldLayoutMk cId="4024613655" sldId="2147483650"/>
          </pc:sldLayoutMkLst>
          <pc:spChg chg="mod">
            <ac:chgData name="Trenz, Niklas" userId="79f6a3b6-02fe-48be-ac46-05a2900cf117" providerId="ADAL" clId="{387BC905-FAFE-CF45-A6E1-9EDFA50EF862}" dt="2023-10-23T07:21:18.957" v="451" actId="14100"/>
            <ac:spMkLst>
              <pc:docMk/>
              <pc:sldMasterMk cId="1418058678" sldId="2147483648"/>
              <pc:sldLayoutMk cId="4024613655" sldId="2147483650"/>
              <ac:spMk id="2" creationId="{C58DDF92-C9CD-5C5E-7721-190FC4602C42}"/>
            </ac:spMkLst>
          </pc:spChg>
          <pc:spChg chg="mod">
            <ac:chgData name="Trenz, Niklas" userId="79f6a3b6-02fe-48be-ac46-05a2900cf117" providerId="ADAL" clId="{387BC905-FAFE-CF45-A6E1-9EDFA50EF862}" dt="2023-10-23T07:21:26.421" v="456" actId="14100"/>
            <ac:spMkLst>
              <pc:docMk/>
              <pc:sldMasterMk cId="1418058678" sldId="2147483648"/>
              <pc:sldLayoutMk cId="4024613655" sldId="2147483650"/>
              <ac:spMk id="3" creationId="{5CF0FDE5-8C26-E4FF-D600-B7853C8FD9D2}"/>
            </ac:spMkLst>
          </pc:spChg>
        </pc:sldLayoutChg>
        <pc:sldLayoutChg chg="addSp delSp modSp new mod">
          <pc:chgData name="Trenz, Niklas" userId="79f6a3b6-02fe-48be-ac46-05a2900cf117" providerId="ADAL" clId="{387BC905-FAFE-CF45-A6E1-9EDFA50EF862}" dt="2023-10-17T08:50:25.944" v="336" actId="20577"/>
          <pc:sldLayoutMkLst>
            <pc:docMk/>
            <pc:sldMasterMk cId="1418058678" sldId="2147483648"/>
            <pc:sldLayoutMk cId="1838239474" sldId="2147483660"/>
          </pc:sldLayoutMkLst>
          <pc:spChg chg="del mod">
            <ac:chgData name="Trenz, Niklas" userId="79f6a3b6-02fe-48be-ac46-05a2900cf117" providerId="ADAL" clId="{387BC905-FAFE-CF45-A6E1-9EDFA50EF862}" dt="2023-10-17T08:48:02.992" v="292" actId="478"/>
            <ac:spMkLst>
              <pc:docMk/>
              <pc:sldMasterMk cId="1418058678" sldId="2147483648"/>
              <pc:sldLayoutMk cId="1838239474" sldId="2147483660"/>
              <ac:spMk id="2" creationId="{E7EF06BF-AE82-63CC-1555-F59EE2B84077}"/>
            </ac:spMkLst>
          </pc:spChg>
          <pc:spChg chg="mod">
            <ac:chgData name="Trenz, Niklas" userId="79f6a3b6-02fe-48be-ac46-05a2900cf117" providerId="ADAL" clId="{387BC905-FAFE-CF45-A6E1-9EDFA50EF862}" dt="2023-10-17T08:50:25.944" v="336" actId="20577"/>
            <ac:spMkLst>
              <pc:docMk/>
              <pc:sldMasterMk cId="1418058678" sldId="2147483648"/>
              <pc:sldLayoutMk cId="1838239474" sldId="2147483660"/>
              <ac:spMk id="4" creationId="{F04FAC13-8C61-B663-F785-0FFFA047D102}"/>
            </ac:spMkLst>
          </pc:spChg>
          <pc:spChg chg="add del mod">
            <ac:chgData name="Trenz, Niklas" userId="79f6a3b6-02fe-48be-ac46-05a2900cf117" providerId="ADAL" clId="{387BC905-FAFE-CF45-A6E1-9EDFA50EF862}" dt="2023-10-17T08:46:44.814" v="192"/>
            <ac:spMkLst>
              <pc:docMk/>
              <pc:sldMasterMk cId="1418058678" sldId="2147483648"/>
              <pc:sldLayoutMk cId="1838239474" sldId="2147483660"/>
              <ac:spMk id="6" creationId="{1D98FEA1-823A-262D-B834-BB82AD97BE43}"/>
            </ac:spMkLst>
          </pc:spChg>
          <pc:spChg chg="add mod">
            <ac:chgData name="Trenz, Niklas" userId="79f6a3b6-02fe-48be-ac46-05a2900cf117" providerId="ADAL" clId="{387BC905-FAFE-CF45-A6E1-9EDFA50EF862}" dt="2023-10-17T08:50:06.115" v="315" actId="20577"/>
            <ac:spMkLst>
              <pc:docMk/>
              <pc:sldMasterMk cId="1418058678" sldId="2147483648"/>
              <pc:sldLayoutMk cId="1838239474" sldId="2147483660"/>
              <ac:spMk id="7" creationId="{12B10B39-0667-555B-0D43-4DE5DA2920A1}"/>
            </ac:spMkLst>
          </pc:spChg>
          <pc:spChg chg="add mod">
            <ac:chgData name="Trenz, Niklas" userId="79f6a3b6-02fe-48be-ac46-05a2900cf117" providerId="ADAL" clId="{387BC905-FAFE-CF45-A6E1-9EDFA50EF862}" dt="2023-10-17T08:48:24.955" v="303" actId="255"/>
            <ac:spMkLst>
              <pc:docMk/>
              <pc:sldMasterMk cId="1418058678" sldId="2147483648"/>
              <pc:sldLayoutMk cId="1838239474" sldId="2147483660"/>
              <ac:spMk id="8" creationId="{CD6A0B56-30CF-A537-03E3-3E1030BE4993}"/>
            </ac:spMkLst>
          </pc:spChg>
          <pc:spChg chg="add del mod">
            <ac:chgData name="Trenz, Niklas" userId="79f6a3b6-02fe-48be-ac46-05a2900cf117" providerId="ADAL" clId="{387BC905-FAFE-CF45-A6E1-9EDFA50EF862}" dt="2023-10-17T08:48:38.707" v="305"/>
            <ac:spMkLst>
              <pc:docMk/>
              <pc:sldMasterMk cId="1418058678" sldId="2147483648"/>
              <pc:sldLayoutMk cId="1838239474" sldId="2147483660"/>
              <ac:spMk id="9" creationId="{EA85B5BB-66B5-ABA7-A8B1-055D9D7AD457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7:37:57.6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31401 6974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8:01:16.9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5895 3799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8:01:16.9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26448 3884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8:01:16.9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18193 6361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8:01:16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16478 5726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8:01:16.9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16478 5726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8:01:16.9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8689 4329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8:01:16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7969 3757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FF00B-49C5-FF4E-B3FD-D8224D3BE089}" type="datetimeFigureOut">
              <a:rPr lang="de-DE" smtClean="0"/>
              <a:t>30.10.23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589B6-2077-F44F-8FD6-3E6CA72E71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14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1: </a:t>
            </a:r>
            <a:r>
              <a:rPr lang="en-US" err="1">
                <a:cs typeface="Calibri"/>
              </a:rPr>
              <a:t>durch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aktives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Kundenfeedback</a:t>
            </a:r>
            <a:r>
              <a:rPr lang="en-US">
                <a:cs typeface="Calibri"/>
              </a:rPr>
              <a:t> und </a:t>
            </a:r>
            <a:r>
              <a:rPr lang="en-US" err="1">
                <a:cs typeface="Calibri"/>
              </a:rPr>
              <a:t>verbessertes</a:t>
            </a:r>
            <a:r>
              <a:rPr lang="en-US">
                <a:cs typeface="Calibri"/>
              </a:rPr>
              <a:t> Relationship Management </a:t>
            </a:r>
            <a:r>
              <a:rPr lang="en-US" err="1">
                <a:cs typeface="Calibri"/>
              </a:rPr>
              <a:t>langfristige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Kundenbeziehungen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aufbauen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2: </a:t>
            </a:r>
            <a:r>
              <a:rPr lang="en-US" err="1">
                <a:cs typeface="Calibri"/>
              </a:rPr>
              <a:t>Wettbewerbsfähigkeit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stärken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3:anpassen an locale </a:t>
            </a:r>
            <a:r>
              <a:rPr lang="en-US" err="1">
                <a:cs typeface="Calibri"/>
              </a:rPr>
              <a:t>marktbedingungen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Geschäftswachstum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vorantreiben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bilden</a:t>
            </a:r>
            <a:r>
              <a:rPr lang="en-US">
                <a:cs typeface="Calibri"/>
              </a:rPr>
              <a:t> von </a:t>
            </a:r>
            <a:r>
              <a:rPr lang="en-US" err="1">
                <a:cs typeface="Calibri"/>
              </a:rPr>
              <a:t>Partnerschaften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4: </a:t>
            </a:r>
            <a:r>
              <a:rPr lang="en-US" err="1">
                <a:cs typeface="Calibri"/>
              </a:rPr>
              <a:t>soziale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Verantwortung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ökologichen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Fußabdruck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minimieren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gesellschaftlichen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Mehrwert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steigern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589B6-2077-F44F-8FD6-3E6CA72E71C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726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Wie kommen wir an potentielle Kunden?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Nutzung von Online-Marketingkampagnen, um Interessenten anzulocken, die an erneuerbaren Energielösungen interessiert sind.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Teilnahme an Branchenmessen und Konferenzen, um Kontakte zu potenziellen Kunden zu knüpfen.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Identifizierung von Großunternehmen, die bereits erneuerbare Energieprojekte planen oder umsetzen.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Wie können wir unsere Anfragen klassifizieren? („Ernsthaftigkeit der Anfrage“)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Klassifizierung basierend auf dem Kundeninteresse und der Dringlichkeit des Bedarfs.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Anfragen können nach Projektgröße, geografischem Standort und Branche des Unternehmens kategorisiert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589B6-2077-F44F-8FD6-3E6CA72E71C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597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Klärung der Kundenbedürfnisse und -ziele, um die Angebote und Präsentationen entsprechend anzupassen.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Recherche über den Kunden, um Informationen über die aktuellen Energiequellen, Nachhaltigkeitsziele und Budgets zu erhalten.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Entwicklung einer klaren Verkaufsstrategie und Festlegung von Zielen für das Gespräch.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589B6-2077-F44F-8FD6-3E6CA72E71C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788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Kontaktphase: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Einführung und Schaffung einer positiven Gesprächsatmosphäre durch die Vorstellung von "Sonnengold Solutions" als vertrauenswürdiger Partner.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Begründung des Gesprächszwecks, um das Interesse des Kunden zu wecken.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Bedarfsanalyse: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Identifizierung der Bedürfnisse des Kunden in Bezug auf saubere Energie, Nachhaltigkeit und Energieeffizienz.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Erhebung von Informationen über den aktuellen Energieverbrauch, die Energiekosten und die geografische Lage der Unternehmensstandorte.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Identifikation der Entscheidungsträger und ihrer Rollen, insbesondere der Nachhaltigkeitsbeauftragten oder Energieverantwortlichen.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Argumentations-/Abschlussphase: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Präsentation der Stärken und USPs von "Sonnengold Solutions", wie maßgeschneiderte Lösungen, qualitativ hochwertige Technologie und Erfahrung.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Überwindung von Einwänden, z. B. hinsichtlich der Investitionskosten, indem auf die langfristigen Kosteneinsparungen und ökologischen Vorteile hingewiesen wird.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Vereinbarung von Folgeaktionen nach dem Gespräch, wie die Angebotserstellung und das vereinbarte Follow-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-Termin.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589B6-2077-F44F-8FD6-3E6CA72E71C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057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Welche Bestandteile sollte das Angebot enthalten?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Detaillierte Beschreibung der maßgeschneiderten erneuerbaren Energielösungen, einschließlich der eingesetzten Technologien und des erwarteten Nutzens.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Preisgestaltung, einschließlich der Gesamtkosten, Finanzierungsmöglichkeiten und Steuervorteile.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Zeitrahmen für die Umsetzung und Installationspläne.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Referenzen aus ähnlichen Projekten und Fallstudien.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Kontaktinformationen für Rückfragen und Unterzeichnung.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Wie sollten die Angebote aufgebaut sein?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Übersichtlich und gut strukturiert, um die Lesbarkeit und Verständlichkeit zu erhöhen.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Angepasst an die spezifischen Anforderungen des Kunden, um den Kundennutzen hervorzuheben.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Auf was muss bei der Angebotserstellung geachtet werden?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Konsistenz zwischen dem Gespräch und dem Angebot sicherstellen und alle vereinbarten Punkte berücksichtigen.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Rechtliche und finanzielle Details sorgfältig prüfen und transparent kommunizieren.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Zahlungsfristen: Wie reagieren wir bei Zahlungsverzug?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Klare Zahlungsbedingungen und -fristen festlegen.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 Zahlungsverzug eine freundliche, aber beständige Kommunikation aufrechterhalten und gegebenenfalls Mahnverfahren einleiten.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589B6-2077-F44F-8FD6-3E6CA72E71C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232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Klar definierte Verhandlungsziele und -grenzen haben, wobei die Bedürfnisse des Kunden und die Rentabilität des Projekts berücksichtigt werden.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Flexibilität zeigen, um auf Kundenanforderungen einzugehen und alternative Lösungen anzubieten, wenn notwendig.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Einwände und Bedenken des Kunden ernst nehmen und durch Überzeugungsarbeit und klare Argumentation auf Lösungen hinarbeiten.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Verhandlungsprotokolle führen, um eine klare Dokumentation zu haben.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Eine Win-Win-Strategie verfolgen, um langfristige Kundenbeziehungen aufzubauen und zu stärken, und gegebenenfalls Anreize für die Kundenbindung anbieten.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589B6-2077-F44F-8FD6-3E6CA72E71C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42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18038-848C-9834-BE54-4B2A9502A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7B1E1A-D67F-C616-6C53-F4CC8FA19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6BA8D-B9F3-B652-9F3B-1C1847B1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12FB-6C2B-FF40-98F1-31D1BEB059C4}" type="datetime1">
              <a:rPr lang="de-DE" smtClean="0"/>
              <a:t>30.10.23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A8A94E-25A8-04A1-646E-33DAADFD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1D70A8-3325-3DCA-4E07-91F70693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85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690F8-A7AC-F61E-4A77-E2F63F75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054ABF-31A4-A84C-BBC2-02CB2C5A5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F205AB-F43E-1A4E-19DF-E5C6A829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BCA-8606-6E49-A713-F8FD4EE513EF}" type="datetime1">
              <a:rPr lang="de-DE" smtClean="0"/>
              <a:t>30.10.23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D526AB-7DF6-3096-4751-AFDA8E3E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FA096B-55C4-2083-93A7-57A6CB5A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26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0BF01D-EF5E-894E-8FC7-08A59B639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D0B8EF-5E57-00A9-4091-C61223D39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5C38B4-7D58-9465-CF0F-D7AF7BD3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5148-4B0B-9040-B3A5-B996031EAECB}" type="datetime1">
              <a:rPr lang="de-DE" smtClean="0"/>
              <a:t>30.10.23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EC010F-7D6A-DC94-7A60-A6213C86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1907FF-A0D2-8AA2-E0D0-449471C1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342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F1B212-E64D-61F6-518B-155B5C2E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A599-967A-FC49-9D40-89D0BC378350}" type="datetime1">
              <a:rPr lang="de-DE" smtClean="0"/>
              <a:t>30.10.23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4FAC13-8C61-B663-F785-0FFFA047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82EF2F-AA6F-D3E0-80DE-911500BC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2B10B39-0667-555B-0D43-4DE5DA2920A1}"/>
              </a:ext>
            </a:extLst>
          </p:cNvPr>
          <p:cNvSpPr txBox="1"/>
          <p:nvPr userDrawn="1"/>
        </p:nvSpPr>
        <p:spPr>
          <a:xfrm>
            <a:off x="838200" y="2004164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Sonnengold Solutions GmbH © 2023</a:t>
            </a:r>
          </a:p>
          <a:p>
            <a:endParaRPr lang="de-DE"/>
          </a:p>
          <a:p>
            <a:r>
              <a:rPr lang="de-DE"/>
              <a:t>Geschäftsleitung:</a:t>
            </a:r>
          </a:p>
          <a:p>
            <a:r>
              <a:rPr lang="de-DE"/>
              <a:t>Lukas,</a:t>
            </a:r>
          </a:p>
          <a:p>
            <a:r>
              <a:rPr lang="de-DE"/>
              <a:t>Cesar,</a:t>
            </a:r>
          </a:p>
          <a:p>
            <a:r>
              <a:rPr lang="de-DE"/>
              <a:t>Nik,</a:t>
            </a:r>
          </a:p>
          <a:p>
            <a:r>
              <a:rPr lang="de-DE"/>
              <a:t>Bence,</a:t>
            </a:r>
          </a:p>
          <a:p>
            <a:r>
              <a:rPr lang="de-DE"/>
              <a:t>Robin,</a:t>
            </a:r>
          </a:p>
          <a:p>
            <a:r>
              <a:rPr lang="de-DE"/>
              <a:t>Niklas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D6A0B56-30CF-A537-03E3-3E1030BE4993}"/>
              </a:ext>
            </a:extLst>
          </p:cNvPr>
          <p:cNvSpPr txBox="1"/>
          <p:nvPr userDrawn="1"/>
        </p:nvSpPr>
        <p:spPr>
          <a:xfrm>
            <a:off x="838200" y="475989"/>
            <a:ext cx="935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/>
              <a:t>Danke!</a:t>
            </a:r>
          </a:p>
        </p:txBody>
      </p:sp>
    </p:spTree>
    <p:extLst>
      <p:ext uri="{BB962C8B-B14F-4D97-AF65-F5344CB8AC3E}">
        <p14:creationId xmlns:p14="http://schemas.microsoft.com/office/powerpoint/2010/main" val="183823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DDF92-C9CD-5C5E-7721-190FC460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38861" cy="598971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F0FDE5-8C26-E4FF-D600-B7853C8FD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129"/>
            <a:ext cx="10515600" cy="509201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EDE7CE-4385-BCF4-55B5-AEF8007F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8866-FDA1-CF4B-81CC-77ABF5682171}" type="datetime1">
              <a:rPr lang="de-DE" smtClean="0"/>
              <a:t>30.10.23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87423A-D5F6-4DB0-769F-E2D19A50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BCDA17-1698-D872-8B34-CD70D4CC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61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90D35-F8F5-1255-9D8C-0F47E2E2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04D686-9A99-9B5A-31AE-9C089CFF2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38C934-36B5-3C1B-FBCE-E102D38A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AE3F-9BAB-F641-89D5-CAF5FF11D633}" type="datetime1">
              <a:rPr lang="de-DE" smtClean="0"/>
              <a:t>30.10.23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EF967-B58A-383C-A737-FFA9CF70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CD9CFC-F18D-4DC3-9AC9-E1D3EC8D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59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4E0AB-541A-9ED0-07F0-39AD8402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FBEF87-8DB1-9A3B-E576-6B0FF721E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954CEE-6538-50D9-A251-E47491F21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A8F384-84C6-1796-E37A-DCAD23F9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1B88-39E5-E54E-AD97-57FEF547783D}" type="datetime1">
              <a:rPr lang="de-DE" smtClean="0"/>
              <a:t>30.10.23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DDAA06-28EE-3560-7D13-3E2A9E21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754441-7931-981C-6082-EC6DE922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50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572D1-19C7-9689-E4B6-042407EB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BA0BC5-F49A-237C-4EFE-35E962D82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23B17A-798A-CF8F-66A8-7DEA34139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A9FEC6-4119-56F9-5355-2AF41300E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1BAA71-4690-9763-9174-E735DD6AC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E3FBB8-D532-73DB-3B39-3EA577552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8AC9-688C-3E47-82F4-C0EAA1776770}" type="datetime1">
              <a:rPr lang="de-DE" smtClean="0"/>
              <a:t>30.10.23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98BC3A-1751-9CB8-58FC-A8113DD7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266D1D-A5F3-BB48-D07D-254FE486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92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FEE3E-2407-1CA9-E471-33353B5F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C4BB5E8-ACE3-9545-E24E-F40ADC39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18A0-7183-0E48-888F-FBBE47F2D103}" type="datetime1">
              <a:rPr lang="de-DE" smtClean="0"/>
              <a:t>30.10.23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AC82EE-DE7F-DCF8-D71C-915089D2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DCEDA1-5E0E-9B10-9BE0-E7DA869A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24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A2D001-5612-9564-E223-C668AF75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F987-7D93-0147-8816-E7245C9B3158}" type="datetime1">
              <a:rPr lang="de-DE" smtClean="0"/>
              <a:t>30.10.23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4CDEAD-ACCB-F059-EC3A-FBEBB5F5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0D942F-07CB-884E-C7CB-179EB920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64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C39E5-DBA0-3C7E-0210-D3717F56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037C1B-F056-D240-2954-2EE0B2366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84DE15-3EC2-49BA-B3AF-B19C475FF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63193D-DB68-8BC0-4262-E7D65393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C128-DDCB-B240-84A5-EA67B28FCB01}" type="datetime1">
              <a:rPr lang="de-DE" smtClean="0"/>
              <a:t>30.10.23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9D9333-732D-7FD2-8FAB-E039A046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C9BFBB-4880-6D51-2044-7A95B532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2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91E4E-CF5D-9F68-442F-A14F3F9F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B65304-36ED-34CB-2BB0-007336D43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14E247-F13B-8694-5632-DA7EA6495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E7C3C4-12A5-987C-BEB0-A0ED3A93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E0A2-E75A-CF4A-A93B-5CCE9671B301}" type="datetime1">
              <a:rPr lang="de-DE" smtClean="0"/>
              <a:t>30.10.23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62D20B-A248-0EF6-7F18-1C4D72D2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6A918E-A7BE-4759-3D27-EE157AAB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7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9C23239-ABBB-792C-BC2D-113398F60BFC}"/>
              </a:ext>
            </a:extLst>
          </p:cNvPr>
          <p:cNvSpPr/>
          <p:nvPr userDrawn="1"/>
        </p:nvSpPr>
        <p:spPr>
          <a:xfrm>
            <a:off x="0" y="6288847"/>
            <a:ext cx="12192000" cy="56915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619A226-9D43-9516-A077-5EB8437B9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496D90-F8AD-4B39-49A1-E2201C470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1547A6-A9FF-EB18-28BE-567770016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E39479D-8C0D-3F48-BDF7-9238A4DA1AB8}" type="datetime1">
              <a:rPr lang="de-DE" smtClean="0"/>
              <a:t>30.10.23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637050-CE22-C3FD-CA28-E7675ECCD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13D40B-436F-3117-FF8C-40B43B38D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D3C939C-4408-B746-BB33-D84893A8474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4B2761-2057-CD4C-FCE7-61223E36FC08}"/>
              </a:ext>
            </a:extLst>
          </p:cNvPr>
          <p:cNvSpPr>
            <a:spLocks noChangeAspect="1"/>
          </p:cNvSpPr>
          <p:nvPr userDrawn="1"/>
        </p:nvSpPr>
        <p:spPr>
          <a:xfrm>
            <a:off x="11433991" y="-284267"/>
            <a:ext cx="1109817" cy="10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20E39206-246F-7B65-E218-BA37020B8F05}"/>
              </a:ext>
            </a:extLst>
          </p:cNvPr>
          <p:cNvGrpSpPr/>
          <p:nvPr userDrawn="1"/>
        </p:nvGrpSpPr>
        <p:grpSpPr>
          <a:xfrm rot="2156085">
            <a:off x="10556305" y="749238"/>
            <a:ext cx="1403446" cy="734460"/>
            <a:chOff x="10585459" y="2815938"/>
            <a:chExt cx="1403446" cy="73446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27B84459-F8DD-2EF0-EC72-7BB7E8C74DF0}"/>
                </a:ext>
              </a:extLst>
            </p:cNvPr>
            <p:cNvSpPr/>
            <p:nvPr userDrawn="1"/>
          </p:nvSpPr>
          <p:spPr>
            <a:xfrm rot="16200000">
              <a:off x="10925862" y="2481886"/>
              <a:ext cx="720000" cy="140080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 Verbindung 10">
              <a:extLst>
                <a:ext uri="{FF2B5EF4-FFF2-40B4-BE49-F238E27FC236}">
                  <a16:creationId xmlns:a16="http://schemas.microsoft.com/office/drawing/2014/main" id="{15E658FE-94FF-AB28-B044-8AC1632868A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739264" y="2815938"/>
              <a:ext cx="0" cy="73446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E14236B0-7F23-CF94-D338-2070B38311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91277" y="2815938"/>
              <a:ext cx="0" cy="73446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>
              <a:extLst>
                <a:ext uri="{FF2B5EF4-FFF2-40B4-BE49-F238E27FC236}">
                  <a16:creationId xmlns:a16="http://schemas.microsoft.com/office/drawing/2014/main" id="{DAAE3759-03A8-4157-36A6-5270C1CC92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587250" y="2815938"/>
              <a:ext cx="0" cy="73446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33F8348A-18C6-CD07-D1F0-FB16B06029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35236" y="2815938"/>
              <a:ext cx="0" cy="73446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>
              <a:extLst>
                <a:ext uri="{FF2B5EF4-FFF2-40B4-BE49-F238E27FC236}">
                  <a16:creationId xmlns:a16="http://schemas.microsoft.com/office/drawing/2014/main" id="{AD9615AA-246C-B2CF-6626-20CC3AEE77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283222" y="2815938"/>
              <a:ext cx="0" cy="73446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>
              <a:extLst>
                <a:ext uri="{FF2B5EF4-FFF2-40B4-BE49-F238E27FC236}">
                  <a16:creationId xmlns:a16="http://schemas.microsoft.com/office/drawing/2014/main" id="{F5A3AFAD-F370-BDE7-D6B8-A4C86596D6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979194" y="2815938"/>
              <a:ext cx="0" cy="73446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0C9AF87B-2F7C-62C0-88A9-BD0A78A57E7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27180" y="2815938"/>
              <a:ext cx="0" cy="73446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>
              <a:extLst>
                <a:ext uri="{FF2B5EF4-FFF2-40B4-BE49-F238E27FC236}">
                  <a16:creationId xmlns:a16="http://schemas.microsoft.com/office/drawing/2014/main" id="{ED180744-68BD-07BC-22B6-553430AA94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131208" y="2815938"/>
              <a:ext cx="0" cy="73446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>
              <a:extLst>
                <a:ext uri="{FF2B5EF4-FFF2-40B4-BE49-F238E27FC236}">
                  <a16:creationId xmlns:a16="http://schemas.microsoft.com/office/drawing/2014/main" id="{9F609BAA-6270-97B5-8E69-E1941254020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75166" y="2815938"/>
              <a:ext cx="0" cy="73446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>
              <a:extLst>
                <a:ext uri="{FF2B5EF4-FFF2-40B4-BE49-F238E27FC236}">
                  <a16:creationId xmlns:a16="http://schemas.microsoft.com/office/drawing/2014/main" id="{E0D49AA9-0F6D-DF6C-0BD5-CD12110128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588099" y="2909048"/>
              <a:ext cx="1400806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>
              <a:extLst>
                <a:ext uri="{FF2B5EF4-FFF2-40B4-BE49-F238E27FC236}">
                  <a16:creationId xmlns:a16="http://schemas.microsoft.com/office/drawing/2014/main" id="{D729CBCB-DC75-F932-FB41-923A78D077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585459" y="2995707"/>
              <a:ext cx="1400806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>
              <a:extLst>
                <a:ext uri="{FF2B5EF4-FFF2-40B4-BE49-F238E27FC236}">
                  <a16:creationId xmlns:a16="http://schemas.microsoft.com/office/drawing/2014/main" id="{B0AF122C-DCA2-2F47-C490-8692F7E9865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585459" y="3082366"/>
              <a:ext cx="1400806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>
              <a:extLst>
                <a:ext uri="{FF2B5EF4-FFF2-40B4-BE49-F238E27FC236}">
                  <a16:creationId xmlns:a16="http://schemas.microsoft.com/office/drawing/2014/main" id="{70F54EAF-FF71-F055-8071-A52AD09E982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585459" y="3169025"/>
              <a:ext cx="1400806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041D7E97-31CE-9DE9-91DC-D74E363B558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585459" y="3255684"/>
              <a:ext cx="1400806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>
              <a:extLst>
                <a:ext uri="{FF2B5EF4-FFF2-40B4-BE49-F238E27FC236}">
                  <a16:creationId xmlns:a16="http://schemas.microsoft.com/office/drawing/2014/main" id="{20615BAB-CE22-85C1-8129-2748F7AB55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585459" y="3342343"/>
              <a:ext cx="1400806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>
              <a:extLst>
                <a:ext uri="{FF2B5EF4-FFF2-40B4-BE49-F238E27FC236}">
                  <a16:creationId xmlns:a16="http://schemas.microsoft.com/office/drawing/2014/main" id="{00DA3C50-4B07-44BF-7E9B-7C88352B9C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585459" y="3429000"/>
              <a:ext cx="1400806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Gekrümmte Verbindung 32">
            <a:extLst>
              <a:ext uri="{FF2B5EF4-FFF2-40B4-BE49-F238E27FC236}">
                <a16:creationId xmlns:a16="http://schemas.microsoft.com/office/drawing/2014/main" id="{EBECCD74-0B27-2E10-F6D0-BF44461B4318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11056708" y="256856"/>
            <a:ext cx="352744" cy="234127"/>
          </a:xfrm>
          <a:prstGeom prst="curvedConnector3">
            <a:avLst/>
          </a:prstGeom>
          <a:ln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krümmte Verbindung 33">
            <a:extLst>
              <a:ext uri="{FF2B5EF4-FFF2-40B4-BE49-F238E27FC236}">
                <a16:creationId xmlns:a16="http://schemas.microsoft.com/office/drawing/2014/main" id="{995CFAFC-B34E-3394-0686-899CA29C7312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11209109" y="373918"/>
            <a:ext cx="282537" cy="269463"/>
          </a:xfrm>
          <a:prstGeom prst="curvedConnector3">
            <a:avLst/>
          </a:prstGeom>
          <a:ln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krümmte Verbindung 34">
            <a:extLst>
              <a:ext uri="{FF2B5EF4-FFF2-40B4-BE49-F238E27FC236}">
                <a16:creationId xmlns:a16="http://schemas.microsoft.com/office/drawing/2014/main" id="{B484BF6D-228A-3344-2C22-4D3A536E61E2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11392021" y="508417"/>
            <a:ext cx="269458" cy="234594"/>
          </a:xfrm>
          <a:prstGeom prst="curvedConnector3">
            <a:avLst/>
          </a:prstGeom>
          <a:ln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krümmte Verbindung 35">
            <a:extLst>
              <a:ext uri="{FF2B5EF4-FFF2-40B4-BE49-F238E27FC236}">
                <a16:creationId xmlns:a16="http://schemas.microsoft.com/office/drawing/2014/main" id="{60A3C448-928B-0E30-4FF6-BADF8FEE3CDA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11526751" y="549666"/>
            <a:ext cx="317641" cy="310173"/>
          </a:xfrm>
          <a:prstGeom prst="curvedConnector3">
            <a:avLst/>
          </a:prstGeom>
          <a:ln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krümmte Verbindung 36">
            <a:extLst>
              <a:ext uri="{FF2B5EF4-FFF2-40B4-BE49-F238E27FC236}">
                <a16:creationId xmlns:a16="http://schemas.microsoft.com/office/drawing/2014/main" id="{4BCB34DE-804A-7A38-992E-5DB68C635C4D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11696470" y="708257"/>
            <a:ext cx="389172" cy="259421"/>
          </a:xfrm>
          <a:prstGeom prst="curvedConnector3">
            <a:avLst/>
          </a:prstGeom>
          <a:ln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941D6B40-173D-7A3C-391E-D89A19CC524F}"/>
              </a:ext>
            </a:extLst>
          </p:cNvPr>
          <p:cNvGrpSpPr/>
          <p:nvPr userDrawn="1"/>
        </p:nvGrpSpPr>
        <p:grpSpPr>
          <a:xfrm rot="2146598">
            <a:off x="10346469" y="156832"/>
            <a:ext cx="660270" cy="576442"/>
            <a:chOff x="8556160" y="-455717"/>
            <a:chExt cx="660270" cy="576442"/>
          </a:xfrm>
        </p:grpSpPr>
        <p:cxnSp>
          <p:nvCxnSpPr>
            <p:cNvPr id="39" name="Gerade Verbindung 38">
              <a:extLst>
                <a:ext uri="{FF2B5EF4-FFF2-40B4-BE49-F238E27FC236}">
                  <a16:creationId xmlns:a16="http://schemas.microsoft.com/office/drawing/2014/main" id="{8CC857CD-E7D7-05B1-1C45-29053FA4735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56160" y="-59275"/>
              <a:ext cx="6005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>
              <a:extLst>
                <a:ext uri="{FF2B5EF4-FFF2-40B4-BE49-F238E27FC236}">
                  <a16:creationId xmlns:a16="http://schemas.microsoft.com/office/drawing/2014/main" id="{5C61252A-B839-7B55-51C4-1DE2A49F342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042575" y="-455717"/>
              <a:ext cx="0" cy="5009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Kreis 42">
              <a:extLst>
                <a:ext uri="{FF2B5EF4-FFF2-40B4-BE49-F238E27FC236}">
                  <a16:creationId xmlns:a16="http://schemas.microsoft.com/office/drawing/2014/main" id="{E6340D7A-EAFA-8757-5F5B-3609FA212CA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856430" y="-239275"/>
              <a:ext cx="360000" cy="360000"/>
            </a:xfrm>
            <a:prstGeom prst="pie">
              <a:avLst>
                <a:gd name="adj1" fmla="val 10814769"/>
                <a:gd name="adj2" fmla="val 16206257"/>
              </a:avLst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48DB286-6EB0-6460-A35C-F972818B11D7}"/>
                </a:ext>
              </a:extLst>
            </p:cNvPr>
            <p:cNvSpPr/>
            <p:nvPr userDrawn="1"/>
          </p:nvSpPr>
          <p:spPr>
            <a:xfrm>
              <a:off x="8933901" y="-153939"/>
              <a:ext cx="45719" cy="4571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1805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72 Brand" panose="020B05040306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0" Type="http://schemas.openxmlformats.org/officeDocument/2006/relationships/customXml" Target="../ink/ink7.xml"/><Relationship Id="rId4" Type="http://schemas.openxmlformats.org/officeDocument/2006/relationships/image" Target="../media/image3.png"/><Relationship Id="rId9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46D66-B281-5474-4210-C6A4F2397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Sonnengold Solutions GmbH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1D0EC9-3ED5-FCE3-65D8-1E4423F2A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Consulting 2023; DHBW Karlsruhe</a:t>
            </a:r>
          </a:p>
        </p:txBody>
      </p:sp>
    </p:spTree>
    <p:extLst>
      <p:ext uri="{BB962C8B-B14F-4D97-AF65-F5344CB8AC3E}">
        <p14:creationId xmlns:p14="http://schemas.microsoft.com/office/powerpoint/2010/main" val="3639775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C0479-0960-8041-1904-2A1E5DCB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Akquisetermin</a:t>
            </a:r>
            <a:r>
              <a:rPr lang="de-DE" dirty="0"/>
              <a:t> - Vorbereitung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99812E-9ED5-02FB-FA03-5893EB639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Klärung der Kundenbedürfnisse und –ziele: Anpassung des Angebots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Recherche über den Kunden: aktueller Stand des Kunden im Bereich Erneuerbarer Energien</a:t>
            </a:r>
            <a:endParaRPr lang="de-DE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Entwicklung einer klaren Verkaufsstrategie und Festlegung von Zielen für das Gespräch</a:t>
            </a:r>
          </a:p>
          <a:p>
            <a:pPr marL="34290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Identifikation der Entscheidungsträger und ihrer Rollen, insbesondere der Nachhaltigkeitsbeauftragten oder Energieverantwortlichen</a:t>
            </a:r>
            <a:endParaRPr lang="de-DE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738F11-D7E6-5AC6-59F4-885FF2F2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8866-FDA1-CF4B-81CC-77ABF5682171}" type="datetime1">
              <a:rPr lang="de-DE" smtClean="0"/>
              <a:t>30.10.23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166EE2-2F72-52B5-A8AC-5DCE7D90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CF0087-27D0-741B-0719-99A973CE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20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C0479-0960-8041-1904-2A1E5DCB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Akquisetermin</a:t>
            </a:r>
            <a:r>
              <a:rPr lang="de-DE" dirty="0"/>
              <a:t> - Gespräch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99812E-9ED5-02FB-FA03-5893EB639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22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Kontaktphase</a:t>
            </a:r>
            <a:r>
              <a:rPr lang="de-DE" sz="26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de-DE" sz="26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de-DE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Einführung und Schaffung einer positiven Gesprächsatmosphäre </a:t>
            </a:r>
          </a:p>
          <a:p>
            <a:pPr>
              <a:lnSpc>
                <a:spcPct val="107000"/>
              </a:lnSpc>
            </a:pPr>
            <a:r>
              <a:rPr lang="de-DE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Begründung des Gesprächszwecks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de-DE" sz="22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Bedarfsanalyse</a:t>
            </a:r>
            <a:r>
              <a:rPr lang="de-DE" sz="26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</a:pPr>
            <a:r>
              <a:rPr lang="de-DE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Identifizierung der Bedürfnisse des Kunden in Bezug auf saubere Energie, Nachhaltigkeit und Energieeffizienz</a:t>
            </a:r>
          </a:p>
          <a:p>
            <a:pPr>
              <a:lnSpc>
                <a:spcPct val="107000"/>
              </a:lnSpc>
            </a:pPr>
            <a:r>
              <a:rPr lang="de-DE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Erhebung von Informationen über den aktuellen Energieverbrauch, die Energiekosten und die geografische Lage der Unternehmensstandorte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22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Argumentations-/Abschlussphase:</a:t>
            </a:r>
          </a:p>
          <a:p>
            <a:pPr>
              <a:lnSpc>
                <a:spcPct val="107000"/>
              </a:lnSpc>
            </a:pPr>
            <a:r>
              <a:rPr lang="de-DE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Präsentation der USPs: maßgeschneiderte Lösungen, qualitativ hochwertige Technologie</a:t>
            </a:r>
          </a:p>
          <a:p>
            <a:pPr>
              <a:lnSpc>
                <a:spcPct val="107000"/>
              </a:lnSpc>
            </a:pPr>
            <a:r>
              <a:rPr lang="de-DE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Überwindung von Einwänden, z. B. hinsichtlich der Investitionskosten, indem auf die langfristigen Kosteneinsparungen und ökologischen Vorteile hingewiesen wird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Vereinbarung von Folgeaktionen nach dem Gespräch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738F11-D7E6-5AC6-59F4-885FF2F2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8866-FDA1-CF4B-81CC-77ABF5682171}" type="datetime1">
              <a:rPr lang="de-DE" smtClean="0"/>
              <a:t>30.10.23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166EE2-2F72-52B5-A8AC-5DCE7D90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CF0087-27D0-741B-0719-99A973CE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67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E4394-ABCD-A3C5-075A-C42940D0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Angebotserstellung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50F326-474B-753F-9127-6110A980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8866-FDA1-CF4B-81CC-77ABF5682171}" type="datetime1">
              <a:rPr lang="de-DE" smtClean="0"/>
              <a:t>30.10.23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64DF86-4B99-8B61-BD19-B9578D95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EC398D-098C-7218-5A4F-FC9BC24B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12</a:t>
            </a:fld>
            <a:endParaRPr 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62DFE1A4-26BB-7A12-BFE7-94820567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10" name="Inhaltsplatzhalter 6">
            <a:extLst>
              <a:ext uri="{FF2B5EF4-FFF2-40B4-BE49-F238E27FC236}">
                <a16:creationId xmlns:a16="http://schemas.microsoft.com/office/drawing/2014/main" id="{735B7384-C510-EFF0-9EC4-6753275477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5172057"/>
              </p:ext>
            </p:extLst>
          </p:nvPr>
        </p:nvGraphicFramePr>
        <p:xfrm>
          <a:off x="838200" y="1090128"/>
          <a:ext cx="9438862" cy="5170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19431">
                  <a:extLst>
                    <a:ext uri="{9D8B030D-6E8A-4147-A177-3AD203B41FA5}">
                      <a16:colId xmlns:a16="http://schemas.microsoft.com/office/drawing/2014/main" val="2212446351"/>
                    </a:ext>
                  </a:extLst>
                </a:gridCol>
                <a:gridCol w="4719431">
                  <a:extLst>
                    <a:ext uri="{9D8B030D-6E8A-4147-A177-3AD203B41FA5}">
                      <a16:colId xmlns:a16="http://schemas.microsoft.com/office/drawing/2014/main" val="12041258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2000" b="1" i="0" u="sng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Bestandteile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2000" b="1" i="0" u="sng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Aufbau</a:t>
                      </a:r>
                      <a:endParaRPr lang="de-DE" sz="2400" b="1" i="0" u="sng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404079"/>
                  </a:ext>
                </a:extLst>
              </a:tr>
              <a:tr h="29546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800" b="0" u="sng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Beschreibung</a:t>
                      </a:r>
                      <a:r>
                        <a:rPr lang="de-DE" sz="18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der </a:t>
                      </a:r>
                      <a:r>
                        <a:rPr lang="de-DE" sz="1800" b="0" i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maßgeschneiderten </a:t>
                      </a:r>
                      <a:r>
                        <a:rPr lang="de-DE" sz="18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erneuerbaren Energielösungen, Technologien und erwarteter Nutzen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800" b="0" u="sng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Preisgestaltung</a:t>
                      </a:r>
                      <a:r>
                        <a:rPr lang="de-DE" sz="18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Gesamtkosten, Finanzierungsmöglichkeiten und Steuervorteile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800" b="0" u="sng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Zeitrahmen</a:t>
                      </a:r>
                      <a:r>
                        <a:rPr lang="de-DE" sz="18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Umsetzung und Installationspläne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8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Referenzen aus ähnlichen Projekten und Fallstudien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b="0" u="sng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Kontaktinformationen</a:t>
                      </a:r>
                      <a:r>
                        <a:rPr lang="de-DE" sz="18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für Rückfragen und Unterzeichnung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800" u="sng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Übersichtlich und </a:t>
                      </a:r>
                      <a:r>
                        <a:rPr lang="de-DE" sz="1800" u="sng" kern="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strukturiert:</a:t>
                      </a:r>
                      <a:r>
                        <a:rPr lang="de-DE" sz="1800" kern="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Lesbarkeit und Verständlichkeit erhöhen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u="sng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Angepasst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 die spezifischen Anforderungen des Kunden, um den Kundennutzen hervorzuheben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9576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73152" marR="73152" algn="l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2000" b="1" i="0" u="sng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Achtung</a:t>
                      </a:r>
                      <a:endParaRPr lang="de-DE" sz="2400" b="1" i="0" u="sng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3152" marR="73152" algn="l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2000" b="1" i="0" u="sng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Reaktion bei Zahlungsverzug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826728"/>
                  </a:ext>
                </a:extLst>
              </a:tr>
              <a:tr h="14955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8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Konsistenz zwischen dem Gespräch und dem Angebot sicherstellen und alle vereinbarten Punkte berücksichtigen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Rechtliche und finanzielle Details sorgfältig prüfen und transparent kommunizieren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Zahlungsbedingungen und -fristen festlegen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Bei Zahlungsverzug eine freundliche, aber beständige Kommunikation aufrechterhalten und gegebenenfalls Mahnverfahren einleiten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7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25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2FBC0-8624-348F-9B1C-A7EC133A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Verhandlungen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F74385-6D44-22C7-7D3B-FEBEB4A6A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Klar definierte Verhandlungsziele und -grenzen haben, wobei die Bedürfnisse des Kunden und die Rentabilität des Projekts berücksichtigt werden.</a:t>
            </a:r>
          </a:p>
          <a:p>
            <a:pPr>
              <a:lnSpc>
                <a:spcPct val="107000"/>
              </a:lnSpc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Flexibilität zeigen, um auf Kundenanforderungen einzugehen und alternative Lösungen anzubieten, wenn notwendig.</a:t>
            </a:r>
          </a:p>
          <a:p>
            <a:pPr>
              <a:lnSpc>
                <a:spcPct val="107000"/>
              </a:lnSpc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Einwände und Bedenken des Kunden ernst nehmen und durch Überzeugungsarbeit und klare Argumentation auf Lösungen hinarbeiten.</a:t>
            </a:r>
          </a:p>
          <a:p>
            <a:pPr>
              <a:lnSpc>
                <a:spcPct val="107000"/>
              </a:lnSpc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Verhandlungsprotokolle führen, um eine klare Dokumentation zu haben.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Eine Win-Win-Strategie verfolgen, um langfristige Kundenbeziehungen aufzubauen und zu stärken, und gegebenenfalls Anreize für die Kundenbindung anbieten.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280B30-D9E4-C153-EE0D-F9D13788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8866-FDA1-CF4B-81CC-77ABF5682171}" type="datetime1">
              <a:rPr lang="de-DE" smtClean="0"/>
              <a:t>30.10.23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D0F7F2-57D2-40F4-14AC-294B2E4C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599EDB-39E0-B024-4684-348436C4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735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C77F81-C74E-7ADE-1D2A-E9DF0528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98E6-D6E8-0944-B30F-079EEF181697}" type="datetime1">
              <a:rPr lang="de-DE" smtClean="0"/>
              <a:t>30.10.23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966194-5A1A-7E17-05EE-6F819BDB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19E0C4-D630-F739-2A0E-B264FE53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65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67BD363-B964-E8DE-2046-BF94D664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A01: Unternehmensgründung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E4EA83D-DC82-F285-76F0-04ADF7A9B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F2B488-7985-0958-AFA6-B89C8DFE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14AF-AE0B-1B4F-A693-516415E9CE10}" type="datetime1">
              <a:rPr lang="de-DE" smtClean="0"/>
              <a:t>30.10.23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BB1D02-449A-3430-25D1-9FCAD859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E9B3BF-6980-76EC-49E9-B9E3C561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87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ED94F84A-408D-8481-D6C3-340C4932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A02: Unternehmensleitbild &amp; CI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8A627E63-34B1-5442-67F8-0C5283CE7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F07916-7BB2-49E9-5CF3-E32A060F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F35F-85E1-B449-BA7F-ED549C876216}" type="datetime1">
              <a:rPr lang="de-DE" smtClean="0"/>
              <a:t>30.10.23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208EC8-35B1-9860-93FA-ECB17EA6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ACEA56-6D57-8A75-0EEB-112368C7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45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0B64B-33B7-15BF-DFC6-685B3E5A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A03: Analyse, Ziele, Strategie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70CA8B84-17C6-8B80-635B-60E58FFD5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0948" y="1825625"/>
            <a:ext cx="6250103" cy="4351338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35987D-378D-6C13-C549-49410493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8866-FDA1-CF4B-81CC-77ABF5682171}" type="datetime1">
              <a:rPr lang="de-DE" smtClean="0"/>
              <a:t>30.10.23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9C4152-CC22-A340-5307-0E7A9DE2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94F71E-DC96-1965-6EA6-4D12A048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17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51D8C5D-D728-BC5C-DFF1-62CD7FF2F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646834"/>
              </p:ext>
            </p:extLst>
          </p:nvPr>
        </p:nvGraphicFramePr>
        <p:xfrm>
          <a:off x="697605" y="1277155"/>
          <a:ext cx="1081074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04">
                  <a:extLst>
                    <a:ext uri="{9D8B030D-6E8A-4147-A177-3AD203B41FA5}">
                      <a16:colId xmlns:a16="http://schemas.microsoft.com/office/drawing/2014/main" val="3180861334"/>
                    </a:ext>
                  </a:extLst>
                </a:gridCol>
                <a:gridCol w="4279542">
                  <a:extLst>
                    <a:ext uri="{9D8B030D-6E8A-4147-A177-3AD203B41FA5}">
                      <a16:colId xmlns:a16="http://schemas.microsoft.com/office/drawing/2014/main" val="599365184"/>
                    </a:ext>
                  </a:extLst>
                </a:gridCol>
                <a:gridCol w="4881094">
                  <a:extLst>
                    <a:ext uri="{9D8B030D-6E8A-4147-A177-3AD203B41FA5}">
                      <a16:colId xmlns:a16="http://schemas.microsoft.com/office/drawing/2014/main" val="2929684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SWOT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tx1"/>
                          </a:solidFill>
                        </a:rPr>
                        <a:t>Chancen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tx1"/>
                          </a:solidFill>
                        </a:rPr>
                        <a:t>Risiken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7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Intern</a:t>
                      </a:r>
                      <a:endParaRPr lang="en-US" err="1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" sz="1800" b="0" i="0" u="none" strike="noStrike" noProof="0">
                          <a:latin typeface="Calibri"/>
                        </a:rPr>
                        <a:t>Technologische Expertise in erneuerbaren Energien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" sz="1800" b="0" i="0" u="none" strike="noStrike" noProof="0">
                          <a:latin typeface="Calibri"/>
                        </a:rPr>
                        <a:t>Maßgeschneiderte Lösungen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" sz="1800" b="0" i="0" u="none" strike="noStrike" noProof="0">
                          <a:latin typeface="Calibri"/>
                        </a:rPr>
                        <a:t>Qualität und Zuverlässigkeit der Dienstleistungen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" sz="1800" b="0" i="0" u="none" strike="noStrike" noProof="0">
                          <a:latin typeface="Calibri"/>
                        </a:rPr>
                        <a:t>Flexible Matrix-Organisationsstruktur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" sz="1800" b="0" i="0" u="none" strike="noStrike" noProof="0">
                          <a:latin typeface="Calibri"/>
                        </a:rPr>
                        <a:t>Gutes Kundenfeedback und hohe Kundenzufriedenheit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de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 Begrenzte Unternehmensgröße im Vergleich zu etablierten Wettbewerbern 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de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 Abhängigkeit von Lieferanten für Technologiekomponenten 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de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Notwendigkeit einer verbesserten Markenbekanntheit</a:t>
                      </a:r>
                      <a:endParaRPr lang="de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654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Extern</a:t>
                      </a:r>
                      <a:endParaRPr lang="en-US" err="1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de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Wachsendes Interesse an erneuerbaren Energien und Nachhaltigkeit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de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Gesetzliche Anreize und Subventionen für erneuerbare Energieprojekte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de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Erweiterung der Zielgruppen aufgrund des steigenden Umweltbewusstseins</a:t>
                      </a:r>
                      <a:endParaRPr lang="d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" sz="1800" b="0" i="0" u="none" strike="noStrike" noProof="0">
                          <a:latin typeface="Calibri"/>
                        </a:rPr>
                        <a:t>Wettbewerbsdruck von etablierten Unternehmen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" sz="1800" b="0" i="0" u="none" strike="noStrike" noProof="0">
                          <a:latin typeface="Calibri"/>
                        </a:rPr>
                        <a:t>Fluktuation in staatlicher Förderungspolitik</a:t>
                      </a:r>
                      <a:endParaRPr lang="de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" sz="1800" b="0" i="0" u="none" strike="noStrike" noProof="0">
                          <a:latin typeface="Calibri"/>
                        </a:rPr>
                        <a:t>Wirtschaftliche Unsicherheit und Finanzierungsherausforderungen (vor allem im öffentlichen Sektor)</a:t>
                      </a:r>
                      <a:endParaRPr lang="de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04268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91D028-4F3A-8D8B-4C82-F728A8E1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8866-FDA1-CF4B-81CC-77ABF5682171}" type="datetime1">
              <a:rPr lang="de-DE" smtClean="0"/>
              <a:t>30.10.23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D358EF-067F-764E-059D-FAEEA122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009023-0C22-77C1-114A-BB3D4F74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5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800220-5015-3B72-FF02-E0493A19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Strategische Analyse &amp; Prognose</a:t>
            </a:r>
          </a:p>
        </p:txBody>
      </p:sp>
      <p:pic>
        <p:nvPicPr>
          <p:cNvPr id="8" name="Picture 7" descr="A person in a suit pointing up&#10;&#10;Description automatically generated">
            <a:extLst>
              <a:ext uri="{FF2B5EF4-FFF2-40B4-BE49-F238E27FC236}">
                <a16:creationId xmlns:a16="http://schemas.microsoft.com/office/drawing/2014/main" id="{F89F1543-1418-3644-5CB5-78703D458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470" y="5294862"/>
            <a:ext cx="1584102" cy="1054925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C720665-1DA3-61C5-9BC3-01C06B9DC74B}"/>
              </a:ext>
            </a:extLst>
          </p:cNvPr>
          <p:cNvSpPr/>
          <p:nvPr/>
        </p:nvSpPr>
        <p:spPr>
          <a:xfrm>
            <a:off x="10509696" y="4797378"/>
            <a:ext cx="1470337" cy="794198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Kein Geld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00A11B4-4696-5A80-EEDC-9FEA485B46C2}"/>
                  </a:ext>
                </a:extLst>
              </p14:cNvPr>
              <p14:cNvContentPartPr/>
              <p14:nvPr/>
            </p14:nvContentPartPr>
            <p14:xfrm>
              <a:off x="12893843" y="2940217"/>
              <a:ext cx="12532" cy="12532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00A11B4-4696-5A80-EEDC-9FEA485B46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67243" y="2313617"/>
                <a:ext cx="1253200" cy="12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27BF043-5803-882B-8BC0-E93D7FB21A6B}"/>
                  </a:ext>
                </a:extLst>
              </p14:cNvPr>
              <p14:cNvContentPartPr/>
              <p14:nvPr/>
            </p14:nvContentPartPr>
            <p14:xfrm>
              <a:off x="812132" y="1436270"/>
              <a:ext cx="12532" cy="12532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7BF043-5803-882B-8BC0-E93D7FB21A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532" y="809670"/>
                <a:ext cx="1253200" cy="12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542B83F-3429-2BB6-18B6-D62D7A2A0650}"/>
                  </a:ext>
                </a:extLst>
              </p14:cNvPr>
              <p14:cNvContentPartPr/>
              <p14:nvPr/>
            </p14:nvContentPartPr>
            <p14:xfrm>
              <a:off x="10547685" y="1476375"/>
              <a:ext cx="12532" cy="12532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542B83F-3429-2BB6-18B6-D62D7A2A06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21085" y="849775"/>
                <a:ext cx="1253200" cy="12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84744D8-B43F-7FE4-059D-02D3659B6713}"/>
                  </a:ext>
                </a:extLst>
              </p14:cNvPr>
              <p14:cNvContentPartPr/>
              <p14:nvPr/>
            </p14:nvContentPartPr>
            <p14:xfrm>
              <a:off x="6637421" y="2649454"/>
              <a:ext cx="12532" cy="12532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84744D8-B43F-7FE4-059D-02D3659B67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10821" y="2022854"/>
                <a:ext cx="1253200" cy="12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06ADB66-1760-97BD-5385-99BE3D900EBF}"/>
                  </a:ext>
                </a:extLst>
              </p14:cNvPr>
              <p14:cNvContentPartPr/>
              <p14:nvPr/>
            </p14:nvContentPartPr>
            <p14:xfrm>
              <a:off x="5825289" y="2348665"/>
              <a:ext cx="12532" cy="1253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06ADB66-1760-97BD-5385-99BE3D900E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8689" y="1722065"/>
                <a:ext cx="1253200" cy="12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9A5609B-9ED7-0481-AD6C-4C1B030E68DD}"/>
                  </a:ext>
                </a:extLst>
              </p14:cNvPr>
              <p14:cNvContentPartPr/>
              <p14:nvPr/>
            </p14:nvContentPartPr>
            <p14:xfrm>
              <a:off x="5825289" y="2348665"/>
              <a:ext cx="12532" cy="12532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9A5609B-9ED7-0481-AD6C-4C1B030E68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8689" y="1722065"/>
                <a:ext cx="1253200" cy="12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9B3E467-3BFD-CFBC-9BB9-EF2F1277B181}"/>
                  </a:ext>
                </a:extLst>
              </p14:cNvPr>
              <p14:cNvContentPartPr/>
              <p14:nvPr/>
            </p14:nvContentPartPr>
            <p14:xfrm>
              <a:off x="2135605" y="1686928"/>
              <a:ext cx="12532" cy="12532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9B3E467-3BFD-CFBC-9BB9-EF2F1277B1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9005" y="1060328"/>
                <a:ext cx="1253200" cy="12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DF21BB4-FEBD-D01E-2047-2992BB0016E3}"/>
                  </a:ext>
                </a:extLst>
              </p14:cNvPr>
              <p14:cNvContentPartPr/>
              <p14:nvPr/>
            </p14:nvContentPartPr>
            <p14:xfrm>
              <a:off x="1794711" y="1416217"/>
              <a:ext cx="12532" cy="12532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DF21BB4-FEBD-D01E-2047-2992BB0016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8111" y="789617"/>
                <a:ext cx="1253200" cy="12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314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A56BD-0BC2-501F-4A24-257DD404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3A507A-B2B1-F52C-1A3C-F2CE5F90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>
                <a:latin typeface="72 Brand"/>
              </a:rPr>
              <a:t>Erstes Jahr:</a:t>
            </a:r>
          </a:p>
          <a:p>
            <a:pPr lvl="1"/>
            <a:r>
              <a:rPr lang="de-DE" sz="2800">
                <a:latin typeface="72 Brand"/>
              </a:rPr>
              <a:t>Kundengewinnung von 3 Großkunden</a:t>
            </a:r>
            <a:endParaRPr lang="de-DE" sz="2800"/>
          </a:p>
          <a:p>
            <a:pPr lvl="1"/>
            <a:r>
              <a:rPr lang="de-DE" sz="2800">
                <a:latin typeface="72 Brand"/>
              </a:rPr>
              <a:t>Erhöhung von Kundenzufriedenheit auf 90%</a:t>
            </a:r>
            <a:endParaRPr lang="de-DE" sz="2800"/>
          </a:p>
          <a:p>
            <a:pPr lvl="1"/>
            <a:r>
              <a:rPr lang="de-DE" sz="2800">
                <a:latin typeface="72 Brand"/>
              </a:rPr>
              <a:t>Erschließung von neuen Regionalen Märkten</a:t>
            </a:r>
            <a:endParaRPr lang="de-DE" sz="2800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 b="1">
                <a:latin typeface="72 Brand"/>
              </a:rPr>
              <a:t>Langfristige Ziele:</a:t>
            </a:r>
            <a:endParaRPr lang="de-DE" b="1"/>
          </a:p>
          <a:p>
            <a:pPr lvl="1"/>
            <a:r>
              <a:rPr lang="de-DE" sz="2800">
                <a:latin typeface="72 Brand"/>
              </a:rPr>
              <a:t>Marktführerschaft in unseren regionalen Märkten</a:t>
            </a:r>
            <a:endParaRPr lang="de-DE" sz="2800"/>
          </a:p>
          <a:p>
            <a:pPr lvl="1"/>
            <a:r>
              <a:rPr lang="de-DE" sz="2800">
                <a:latin typeface="72 Brand"/>
              </a:rPr>
              <a:t>Europaexpansion</a:t>
            </a:r>
            <a:endParaRPr lang="de-DE" sz="2800"/>
          </a:p>
          <a:p>
            <a:pPr lvl="1"/>
            <a:r>
              <a:rPr lang="de-DE" sz="2800">
                <a:latin typeface="72 Brand"/>
              </a:rPr>
              <a:t>Entwicklung innovativer Technologien und Patentschutz</a:t>
            </a:r>
            <a:endParaRPr lang="de-DE" sz="2800"/>
          </a:p>
          <a:p>
            <a:pPr marL="0" indent="0">
              <a:buNone/>
            </a:pP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C8294B-F901-ECCF-A116-1E01D64B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8866-FDA1-CF4B-81CC-77ABF5682171}" type="datetime1">
              <a:rPr lang="de-DE" smtClean="0"/>
              <a:t>30.10.23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3A24A2-DE76-932A-5253-628F9B09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14C564-CE27-483C-71EA-F4F66BED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050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0B64B-33B7-15BF-DFC6-685B3E5A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>
                <a:latin typeface="72 Brand"/>
              </a:rPr>
              <a:t>Unternehmensstrategie zur Zielerfüllung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35987D-378D-6C13-C549-49410493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8866-FDA1-CF4B-81CC-77ABF5682171}" type="datetime1">
              <a:rPr lang="de-DE" smtClean="0"/>
              <a:t>30.10.23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9C4152-CC22-A340-5307-0E7A9DE2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94F71E-DC96-1965-6EA6-4D12A048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dirty="0" smtClean="0"/>
              <a:t>7</a:t>
            </a:fld>
            <a:endParaRPr lang="de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8269C2-DD4A-58F0-29FF-4BD24DD99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>
                <a:latin typeface="72 Brand"/>
              </a:rPr>
              <a:t>Kundenzentrierung:</a:t>
            </a:r>
            <a:endParaRPr lang="en-US">
              <a:latin typeface="72 Brand"/>
            </a:endParaRPr>
          </a:p>
          <a:p>
            <a:pPr lvl="1"/>
            <a:r>
              <a:rPr lang="de-DE">
                <a:latin typeface="Arial"/>
                <a:cs typeface="Arial"/>
              </a:rPr>
              <a:t>Anpassen an spezifische Anforderungen der Kunden</a:t>
            </a:r>
          </a:p>
          <a:p>
            <a:pPr lvl="1"/>
            <a:r>
              <a:rPr lang="de-DE">
                <a:latin typeface="Arial"/>
                <a:cs typeface="Arial"/>
              </a:rPr>
              <a:t>Konzentrieren auf Kundenzufriedenheit</a:t>
            </a:r>
          </a:p>
          <a:p>
            <a:pPr marL="0" indent="0">
              <a:buNone/>
            </a:pPr>
            <a:r>
              <a:rPr lang="de-DE" b="1">
                <a:latin typeface="72 Brand"/>
                <a:cs typeface="Arial"/>
              </a:rPr>
              <a:t>Innovation:</a:t>
            </a:r>
            <a:endParaRPr lang="en-US">
              <a:latin typeface="72 Brand"/>
              <a:cs typeface="Arial"/>
            </a:endParaRPr>
          </a:p>
          <a:p>
            <a:pPr lvl="1"/>
            <a:r>
              <a:rPr lang="de-DE">
                <a:latin typeface="Arial"/>
                <a:cs typeface="Arial"/>
              </a:rPr>
              <a:t>Forschung und Entwicklung für innovative Technologien</a:t>
            </a:r>
            <a:endParaRPr lang="de-DE"/>
          </a:p>
          <a:p>
            <a:pPr lvl="1"/>
            <a:r>
              <a:rPr lang="de-DE">
                <a:latin typeface="Arial"/>
                <a:cs typeface="Arial"/>
              </a:rPr>
              <a:t>Umsetzung in marktfähigen Produkten</a:t>
            </a:r>
          </a:p>
          <a:p>
            <a:pPr marL="0" indent="0">
              <a:buNone/>
            </a:pPr>
            <a:r>
              <a:rPr lang="de-DE" b="1">
                <a:latin typeface="72 Brand"/>
                <a:cs typeface="Arial"/>
              </a:rPr>
              <a:t>Expansion:</a:t>
            </a:r>
            <a:endParaRPr lang="en-US">
              <a:latin typeface="72 Brand"/>
              <a:cs typeface="Arial"/>
            </a:endParaRPr>
          </a:p>
          <a:p>
            <a:pPr marL="971550" lvl="1" indent="-285750">
              <a:buFont typeface="Arial"/>
              <a:buChar char="•"/>
            </a:pPr>
            <a:r>
              <a:rPr lang="de-DE">
                <a:latin typeface="Arial"/>
                <a:cs typeface="Arial"/>
              </a:rPr>
              <a:t>Präsenz in neuen Regionen ausbauen</a:t>
            </a:r>
            <a:endParaRPr lang="de-DE"/>
          </a:p>
          <a:p>
            <a:pPr marL="971550" lvl="1" indent="-285750">
              <a:buFont typeface="Arial"/>
              <a:buChar char="•"/>
            </a:pPr>
            <a:r>
              <a:rPr lang="de-DE">
                <a:latin typeface="Arial"/>
                <a:cs typeface="Arial"/>
              </a:rPr>
              <a:t>Internationale Märkte erschließen</a:t>
            </a:r>
          </a:p>
          <a:p>
            <a:pPr marL="0" indent="0">
              <a:buNone/>
            </a:pPr>
            <a:r>
              <a:rPr lang="de-DE" b="1">
                <a:latin typeface="72 Brand"/>
                <a:cs typeface="Arial"/>
              </a:rPr>
              <a:t>Nachhaltigkeit:</a:t>
            </a:r>
            <a:endParaRPr lang="en-US">
              <a:latin typeface="72 Brand"/>
              <a:cs typeface="Arial"/>
            </a:endParaRPr>
          </a:p>
          <a:p>
            <a:pPr marL="971550" lvl="1" indent="-285750">
              <a:buFont typeface="Arial"/>
              <a:buChar char="•"/>
            </a:pPr>
            <a:r>
              <a:rPr lang="de-DE">
                <a:latin typeface="Arial"/>
                <a:cs typeface="Arial"/>
              </a:rPr>
              <a:t>umweltfreundliche Geschäftspraktiken</a:t>
            </a:r>
            <a:endParaRPr lang="de-DE"/>
          </a:p>
          <a:p>
            <a:pPr marL="457200" lvl="1" indent="0">
              <a:buNone/>
            </a:pPr>
            <a:endParaRPr lang="de-DE">
              <a:latin typeface="Arial"/>
              <a:cs typeface="Arial"/>
            </a:endParaRP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476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38C0A-F5AB-0D95-F225-E47C42FE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Strategiebewertung 📊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2E76DC38-0EFC-00E1-47C7-8BBD5DD8C6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915341"/>
              </p:ext>
            </p:extLst>
          </p:nvPr>
        </p:nvGraphicFramePr>
        <p:xfrm>
          <a:off x="5963479" y="2201372"/>
          <a:ext cx="5887278" cy="3472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7017">
                  <a:extLst>
                    <a:ext uri="{9D8B030D-6E8A-4147-A177-3AD203B41FA5}">
                      <a16:colId xmlns:a16="http://schemas.microsoft.com/office/drawing/2014/main" val="1253994575"/>
                    </a:ext>
                  </a:extLst>
                </a:gridCol>
                <a:gridCol w="2668802">
                  <a:extLst>
                    <a:ext uri="{9D8B030D-6E8A-4147-A177-3AD203B41FA5}">
                      <a16:colId xmlns:a16="http://schemas.microsoft.com/office/drawing/2014/main" val="2212446351"/>
                    </a:ext>
                  </a:extLst>
                </a:gridCol>
                <a:gridCol w="2731459">
                  <a:extLst>
                    <a:ext uri="{9D8B030D-6E8A-4147-A177-3AD203B41FA5}">
                      <a16:colId xmlns:a16="http://schemas.microsoft.com/office/drawing/2014/main" val="1204125809"/>
                    </a:ext>
                  </a:extLst>
                </a:gridCol>
              </a:tblGrid>
              <a:tr h="441487">
                <a:tc rowSpan="4">
                  <a:txBody>
                    <a:bodyPr/>
                    <a:lstStyle/>
                    <a:p>
                      <a:pPr marL="73152" marR="73152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Marktwachstum</a:t>
                      </a:r>
                      <a:endParaRPr lang="de-DE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Question Marks 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Stars </a:t>
                      </a:r>
                      <a:r>
                        <a:rPr lang="de-DE" sz="240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⭐️</a:t>
                      </a:r>
                      <a:endParaRPr lang="de-DE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404079"/>
                  </a:ext>
                </a:extLst>
              </a:tr>
              <a:tr h="173222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" marR="73152" algn="l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 b="0" i="0" u="sng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Implementierung der Solaranlagen</a:t>
                      </a:r>
                      <a:r>
                        <a:rPr lang="de-DE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: Bau der geplanten Solaranlagen</a:t>
                      </a:r>
                      <a:endParaRPr lang="de-DE" sz="18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3152" marR="73152" algn="l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 b="0" i="0" u="sng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Kalkulation-Software</a:t>
                      </a:r>
                      <a:r>
                        <a:rPr lang="de-DE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: Berechnung der benötigten Solaranlagen und des Baumaterials wie Stützen, Kabel und Transformer</a:t>
                      </a:r>
                      <a:endParaRPr lang="de-DE" sz="18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957669"/>
                  </a:ext>
                </a:extLst>
              </a:tr>
              <a:tr h="46195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" marR="73152" algn="l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Poor Dogs 📉🐕</a:t>
                      </a:r>
                      <a:endParaRPr lang="de-DE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3152" marR="73152" algn="l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Cash </a:t>
                      </a:r>
                      <a:r>
                        <a:rPr lang="de-DE" sz="24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Cows</a:t>
                      </a:r>
                      <a:r>
                        <a:rPr lang="de-DE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💰🐄</a:t>
                      </a:r>
                      <a:endParaRPr lang="de-DE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826728"/>
                  </a:ext>
                </a:extLst>
              </a:tr>
              <a:tr h="34644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" marR="73152" algn="l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de-DE" sz="18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3152" marR="73152" algn="l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de-DE" sz="18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7084"/>
                  </a:ext>
                </a:extLst>
              </a:tr>
              <a:tr h="461951">
                <a:tc>
                  <a:txBody>
                    <a:bodyPr/>
                    <a:lstStyle/>
                    <a:p>
                      <a:pPr marL="73152" marR="73152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3152" marR="73152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Relativer Marktanteil</a:t>
                      </a:r>
                      <a:endParaRPr lang="de-DE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970813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39D023-5026-6F21-5BF6-8E34C83F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8866-FDA1-CF4B-81CC-77ABF5682171}" type="datetime1">
              <a:rPr lang="de-DE" smtClean="0"/>
              <a:t>30.10.23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E0FD25-47BD-7055-A27C-96123147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DC61C-386B-922D-567F-33D03F1C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8</a:t>
            </a:fld>
            <a:endParaRPr lang="de-DE"/>
          </a:p>
        </p:txBody>
      </p:sp>
      <p:sp>
        <p:nvSpPr>
          <p:cNvPr id="8" name="Inhaltsplatzhalter 8">
            <a:extLst>
              <a:ext uri="{FF2B5EF4-FFF2-40B4-BE49-F238E27FC236}">
                <a16:creationId xmlns:a16="http://schemas.microsoft.com/office/drawing/2014/main" id="{3B24B84D-4896-1644-6378-87D60D743499}"/>
              </a:ext>
            </a:extLst>
          </p:cNvPr>
          <p:cNvSpPr txBox="1">
            <a:spLocks/>
          </p:cNvSpPr>
          <p:nvPr/>
        </p:nvSpPr>
        <p:spPr>
          <a:xfrm>
            <a:off x="692755" y="1113183"/>
            <a:ext cx="4864875" cy="4749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72 Brand" panose="020B05040306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72 Brand" panose="020B05040306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72 Brand" panose="020B05040306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72 Brand" panose="020B05040306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72 Brand" panose="020B05040306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de-DE" sz="2000" u="sng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</a:t>
            </a:r>
            <a:r>
              <a:rPr lang="de-DE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Unsere innovative Software ist bereits jetzt ein Star ⭐️, da es im Markt einzigartig ist und bisher ungewohnte Möglichkeiten der Material Kalkulation abgestimmt auf Großunternehmen bietet. </a:t>
            </a:r>
          </a:p>
          <a:p>
            <a:pPr>
              <a:spcAft>
                <a:spcPts val="800"/>
              </a:spcAft>
            </a:pPr>
            <a:r>
              <a:rPr lang="de-DE" sz="2000" u="sng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Implementierung der Solaranlagen</a:t>
            </a:r>
            <a:r>
              <a:rPr lang="de-DE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Wir bieten außerdem einen Service zum Bau der Solaranlagen an, dieser ist momentan jedoch ein </a:t>
            </a:r>
            <a:r>
              <a:rPr lang="de-DE" sz="20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Questionmark</a:t>
            </a:r>
            <a:r>
              <a:rPr lang="de-DE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❓, da hier eine hohe Konkurrenz herrscht. Wir rechnen aber mit einem Anstieg zum Star, denn die Integration mit unserer Software ist einzigartig.</a:t>
            </a:r>
          </a:p>
          <a:p>
            <a:pPr>
              <a:spcAft>
                <a:spcPts val="800"/>
              </a:spcAft>
            </a:pPr>
            <a:r>
              <a:rPr lang="de-DE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Vor allem im 🇩🇪 Markt rechnen wir mit einer guten Annahme und starkem Wachstum 📈</a:t>
            </a:r>
          </a:p>
        </p:txBody>
      </p:sp>
    </p:spTree>
    <p:extLst>
      <p:ext uri="{BB962C8B-B14F-4D97-AF65-F5344CB8AC3E}">
        <p14:creationId xmlns:p14="http://schemas.microsoft.com/office/powerpoint/2010/main" val="208347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3AF79-C2A4-60AD-5A70-C1FEF815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Kontaktanbahnung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21F0BC-0921-9DF4-D300-D7174FB3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8866-FDA1-CF4B-81CC-77ABF5682171}" type="datetime1">
              <a:rPr lang="de-DE" smtClean="0"/>
              <a:t>30.10.23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4C62C5-E556-D483-7C64-770C89B7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0A1FB7-BADC-B92A-E5D6-898F041D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9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DA0016-6CCD-B2C2-E6DF-20EB09C04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buNone/>
            </a:pPr>
            <a:r>
              <a:rPr lang="de-DE" sz="20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Potentielle Kunden:</a:t>
            </a:r>
          </a:p>
          <a:p>
            <a:pPr>
              <a:lnSpc>
                <a:spcPct val="107000"/>
              </a:lnSpc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Nutzung von Online-Marketingkampagnen, um Interessenten anzulocken, die an erneuerbaren Energielösungen interessiert sind.</a:t>
            </a:r>
          </a:p>
          <a:p>
            <a:pPr>
              <a:lnSpc>
                <a:spcPct val="107000"/>
              </a:lnSpc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Teilnahme an Branchenmessen und Konferenzen, um Kontakte zu potenziellen Kunden zu knüpfen.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Identifizierung von Großunternehmen, die bereits erneuerbare Energieprojekte planen oder umsetzen.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20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Klassifizierung von Anfragen: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Kundeninteressen und Dringlichkeit des Bedarfs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Klassen: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Projektgröße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Geografischer Standort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 des Unternehmens</a:t>
            </a:r>
          </a:p>
        </p:txBody>
      </p:sp>
    </p:spTree>
    <p:extLst>
      <p:ext uri="{BB962C8B-B14F-4D97-AF65-F5344CB8AC3E}">
        <p14:creationId xmlns:p14="http://schemas.microsoft.com/office/powerpoint/2010/main" val="512634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8FF6B7E-F658-B34A-B14B-F4785E42B10A}">
  <we:reference id="b0692d11-e342-a550-cfba-e8c57e47b8f1" version="1.0.0.8" store="EXCatalog" storeType="EXCatalog"/>
  <we:alternateReferences/>
  <we:properties/>
  <we:bindings/>
  <we:snapshot xmlns:r="http://schemas.openxmlformats.org/officeDocument/2006/relationships"/>
</we:webextension>
</file>

<file path=docMetadata/LabelInfo.xml><?xml version="1.0" encoding="utf-8"?>
<clbl:labelList xmlns:clbl="http://schemas.microsoft.com/office/2020/mipLabelMetadata">
  <clbl:label id="{44ba9367-eb51-4860-91fd-089945178738}" enabled="1" method="Privileged" siteId="{42f7676c-f455-423c-82f6-dc2d99791af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1348</Words>
  <Application>Microsoft Macintosh PowerPoint</Application>
  <PresentationFormat>Breitbild</PresentationFormat>
  <Paragraphs>208</Paragraphs>
  <Slides>14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72 Brand</vt:lpstr>
      <vt:lpstr>Arial</vt:lpstr>
      <vt:lpstr>Arial,Sans-Serif</vt:lpstr>
      <vt:lpstr>Calibri</vt:lpstr>
      <vt:lpstr>Symbol</vt:lpstr>
      <vt:lpstr>Office</vt:lpstr>
      <vt:lpstr>Sonnengold Solutions GmbH</vt:lpstr>
      <vt:lpstr>A01: Unternehmensgründung</vt:lpstr>
      <vt:lpstr>A02: Unternehmensleitbild &amp; CI</vt:lpstr>
      <vt:lpstr>A03: Analyse, Ziele, Strategie</vt:lpstr>
      <vt:lpstr>Strategische Analyse &amp; Prognose</vt:lpstr>
      <vt:lpstr>Ziele</vt:lpstr>
      <vt:lpstr>Unternehmensstrategie zur Zielerfüllung</vt:lpstr>
      <vt:lpstr>Strategiebewertung 📊</vt:lpstr>
      <vt:lpstr>Kontaktanbahnung</vt:lpstr>
      <vt:lpstr>Akquisetermin - Vorbereitung</vt:lpstr>
      <vt:lpstr>Akquisetermin - Gespräch</vt:lpstr>
      <vt:lpstr>Angebotserstellung</vt:lpstr>
      <vt:lpstr>Verhandlungen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Sonnengold Solutions GmbH</dc:title>
  <dc:creator>Trenz, Niklas</dc:creator>
  <cp:lastModifiedBy>Trenz, Niklas</cp:lastModifiedBy>
  <cp:revision>1</cp:revision>
  <dcterms:created xsi:type="dcterms:W3CDTF">2023-10-17T08:16:39Z</dcterms:created>
  <dcterms:modified xsi:type="dcterms:W3CDTF">2023-10-30T09:30:55Z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4ba9367-eb51-4860-91fd-089945178738_SiteId">
    <vt:lpwstr>42f7676c-f455-423c-82f6-dc2d99791af7</vt:lpwstr>
  </property>
  <property fmtid="{D5CDD505-2E9C-101B-9397-08002B2CF9AE}" pid="3" name="MSIP_Label_44ba9367-eb51-4860-91fd-089945178738_ContentBits">
    <vt:lpwstr>0</vt:lpwstr>
  </property>
  <property fmtid="{D5CDD505-2E9C-101B-9397-08002B2CF9AE}" pid="4" name="MSIP_Label_44ba9367-eb51-4860-91fd-089945178738_Method">
    <vt:lpwstr>Privileged</vt:lpwstr>
  </property>
  <property fmtid="{D5CDD505-2E9C-101B-9397-08002B2CF9AE}" pid="5" name="MSIP_Label_44ba9367-eb51-4860-91fd-089945178738_Enabled">
    <vt:lpwstr>true</vt:lpwstr>
  </property>
  <property fmtid="{D5CDD505-2E9C-101B-9397-08002B2CF9AE}" pid="6" name="MSIP_Label_44ba9367-eb51-4860-91fd-089945178738_SetDate">
    <vt:lpwstr>2023-10-23T08:08:15Z</vt:lpwstr>
  </property>
  <property fmtid="{D5CDD505-2E9C-101B-9397-08002B2CF9AE}" pid="7" name="MSIP_Label_44ba9367-eb51-4860-91fd-089945178738_ActionId">
    <vt:lpwstr>92119503-e1be-426d-a8a4-3dfcf1f4a02d</vt:lpwstr>
  </property>
  <property fmtid="{D5CDD505-2E9C-101B-9397-08002B2CF9AE}" pid="8" name="MSIP_Label_44ba9367-eb51-4860-91fd-089945178738_Name">
    <vt:lpwstr>44ba9367-eb51-4860-91fd-089945178738</vt:lpwstr>
  </property>
</Properties>
</file>