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4CDB8-48AA-4DF6-A892-63D855979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15C8B1-0E03-400F-BCB6-DDED1FEA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10A07-57DA-4CA2-BB0F-303082A1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A60C6-4156-4106-91E4-BA5CECEF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9E3F5-901F-430C-9939-9900FD75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20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66F92-DFB0-40B7-A7AD-4BA69A62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D49DAF-D9AC-46D8-9682-C272F01E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C1D19-9F77-45A4-8F69-2F16EA48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C86804-D9E6-4294-B38F-C390C61B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BCE20D-6637-424F-ACBA-19C2F114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06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7C4230-EF16-4EFD-996B-C4A2007BC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E41E7F-50FD-4B49-B4C1-454D1D89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A6067-E5E1-4EE1-86CD-6A1BCBC8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EFFDE-0210-4154-B7E1-D4A1ED67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286ECC-E5C3-4F6C-A4B5-74CCE02A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813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54E34-333B-41BD-AA92-23DDB9D9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97375-BE46-4DC9-B5A8-9236AF0A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DCD09-C3CE-4725-B18C-8B05ADF1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08F7B-9CAB-4A54-8281-B21E675D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082E62-7A08-4C7F-B69D-A0981633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88B1A2-FEB4-479C-840D-253B25CF4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5117" y="4808280"/>
            <a:ext cx="1368683" cy="13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D4824-6C5E-4E04-AC00-FF723C97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AEBC7C-3EFE-4B3E-941E-377EBB1F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530EF-4546-4AB4-9DE2-0F94A344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D7A23-4879-4381-949A-AE1A242C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ACF14-63A0-4229-9E03-8C896E8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81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41D0A-B1BB-4B76-969B-351AECC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3FD5B0-FD98-4C96-9EB6-44BB8CE67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186317-48B3-4871-B7BB-BB79DEDD6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D70BED-1097-41DC-88AA-E04D94FF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1B45F4-C064-4421-880F-5A3851B8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C4221A-958F-404F-8B05-3FE2C173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38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696A7-0BF3-4EF7-A26D-CF38FD2D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D0E76E-F9DC-40DD-BB8F-633A1234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342C9B-5FF9-4E3A-AB7A-6781362A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AEF58C-B8E5-4B55-99CF-09FB59154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C18411-571D-43BF-9D42-E92C7A6D7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7412C2-91F0-42D5-9783-79E407A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747535-405B-4E7B-A59F-0C2C2B89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8AE0BF-63AC-40CA-8DD1-9870D20D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100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C0A28-52C3-41C1-A284-36E5F6AF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F9D94E-186A-4B9B-9286-1DC4FD5F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02DDDF-2152-4734-9B71-CB25D69A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6D4B9A-F1E0-41B3-AB4C-8479D797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63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14CA4C-E102-41D7-B712-55E55134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9C11E7-FA12-4C0C-97D0-25DC48FE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67DE18-AB5E-44FC-B5CB-225F0A3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8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E5715-7B4E-44A3-984F-0D40600D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01015-E101-48CA-9AF4-133D671F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92F4A5-BDCC-48B2-8AA8-F2C1E5F0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357E8-425F-47F6-B642-8D12D031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63C3DA-8060-4CDD-BF6A-872743F6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D3A275-4074-45FA-8072-4DD3E8B2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49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9B607-A881-48B8-804B-C75FAD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11C5E9-F79E-4BE4-96C5-74C2F68C6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F7733F-810D-4BA4-9900-23A302832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71D275-DCBF-4FEF-8C76-AB1EB7A9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FF7AA2-8E77-49BC-9E43-E099EADD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6F2E8-D91C-4A67-BFA7-A6D3EA5A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74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74E698-4393-45DB-B0F7-A7CF225D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CA409-9E22-478E-8608-9D2A1164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737D4-D893-4C44-9504-D5D72B1C3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DA9F-6656-4BD6-92FF-402E3DAD0778}" type="datetimeFigureOut">
              <a:rPr lang="de-AT" smtClean="0"/>
              <a:t>18.01.2021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142FF-AE97-4782-875C-D1480B569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BBA9E-E842-41E9-8028-E44FAC522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8C92-223B-46EA-B799-7FDC9AD2C65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17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WEB_SS2020/WP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17F32D7-958E-4B57-92E2-D5F47A1CC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2440" y="173038"/>
            <a:ext cx="102794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B0BB73-B88F-43AB-8C64-9341B073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040" y="-1020762"/>
            <a:ext cx="9144000" cy="2387600"/>
          </a:xfrm>
        </p:spPr>
        <p:txBody>
          <a:bodyPr/>
          <a:lstStyle/>
          <a:p>
            <a:r>
              <a:rPr lang="de-DE" dirty="0" err="1"/>
              <a:t>GoellHorn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FB744C-296E-42BC-A47F-7066A55B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5040" y="1366838"/>
            <a:ext cx="9144000" cy="1655762"/>
          </a:xfrm>
        </p:spPr>
        <p:txBody>
          <a:bodyPr/>
          <a:lstStyle/>
          <a:p>
            <a:r>
              <a:rPr lang="de-DE" dirty="0"/>
              <a:t>Ein Blog von</a:t>
            </a:r>
          </a:p>
          <a:p>
            <a:r>
              <a:rPr lang="de-DE" dirty="0"/>
              <a:t>Lukas Aichhorn und Johannes Gölles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A035B9-CF55-4BFC-950E-91E9BE450347}"/>
              </a:ext>
            </a:extLst>
          </p:cNvPr>
          <p:cNvSpPr/>
          <p:nvPr/>
        </p:nvSpPr>
        <p:spPr>
          <a:xfrm>
            <a:off x="4365040" y="2445026"/>
            <a:ext cx="1081603" cy="11628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17BD97-FEB9-4F3B-88AA-922021249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9426" y="2338258"/>
            <a:ext cx="1368683" cy="13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93183-DD4A-4AD1-8128-6BCDA48F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Projektmanagement	</a:t>
            </a:r>
            <a:br>
              <a:rPr lang="de-AT" b="1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F8DF1-49B0-479F-81FC-348335A0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essentielle Tools zur Umsetzung</a:t>
            </a:r>
          </a:p>
          <a:p>
            <a:endParaRPr lang="de-AT" dirty="0"/>
          </a:p>
          <a:p>
            <a:pPr lvl="1"/>
            <a:r>
              <a:rPr lang="de-AT" dirty="0"/>
              <a:t>Grobe Planung auf MURAL (Online Whiteboard)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Kurzfristige Zielsetzung und Übersicht auf TRELLO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Kollaboratives Arbeiten mit GitHub</a:t>
            </a:r>
          </a:p>
          <a:p>
            <a:pPr lvl="1"/>
            <a:endParaRPr lang="de-AT" dirty="0"/>
          </a:p>
          <a:p>
            <a:r>
              <a:rPr lang="de-AT" dirty="0"/>
              <a:t>Einsatz des SCRUM Modells</a:t>
            </a:r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62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2A905-BFAB-44CB-9422-E6CE6E99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MURAL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F9C2A08-22B6-4034-A004-DE7B15AC1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268" y="1825625"/>
            <a:ext cx="7115463" cy="4351338"/>
          </a:xfrm>
        </p:spPr>
      </p:pic>
    </p:spTree>
    <p:extLst>
      <p:ext uri="{BB962C8B-B14F-4D97-AF65-F5344CB8AC3E}">
        <p14:creationId xmlns:p14="http://schemas.microsoft.com/office/powerpoint/2010/main" val="335345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AA54C-6407-4613-82A7-8B44220C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TRELLO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45F2772-61DA-4168-A6CF-38B411470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7572"/>
            <a:ext cx="8584096" cy="4998187"/>
          </a:xfrm>
        </p:spPr>
      </p:pic>
    </p:spTree>
    <p:extLst>
      <p:ext uri="{BB962C8B-B14F-4D97-AF65-F5344CB8AC3E}">
        <p14:creationId xmlns:p14="http://schemas.microsoft.com/office/powerpoint/2010/main" val="157373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B7374-04E2-4D1B-A2A4-AE88574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429C93-E3A2-4E36-A2FB-85616486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64826" cy="4880562"/>
          </a:xfrm>
        </p:spPr>
      </p:pic>
    </p:spTree>
    <p:extLst>
      <p:ext uri="{BB962C8B-B14F-4D97-AF65-F5344CB8AC3E}">
        <p14:creationId xmlns:p14="http://schemas.microsoft.com/office/powerpoint/2010/main" val="313605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hlinkClick r:id="rId2"/>
            <a:extLst>
              <a:ext uri="{FF2B5EF4-FFF2-40B4-BE49-F238E27FC236}">
                <a16:creationId xmlns:a16="http://schemas.microsoft.com/office/drawing/2014/main" id="{940A0A8A-D434-472A-80A8-69DB35EF0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5607"/>
            <a:ext cx="8623852" cy="6366746"/>
          </a:xfrm>
        </p:spPr>
      </p:pic>
    </p:spTree>
    <p:extLst>
      <p:ext uri="{BB962C8B-B14F-4D97-AF65-F5344CB8AC3E}">
        <p14:creationId xmlns:p14="http://schemas.microsoft.com/office/powerpoint/2010/main" val="76467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GoellHorn</vt:lpstr>
      <vt:lpstr>Projektmanagement  </vt:lpstr>
      <vt:lpstr>MURAL</vt:lpstr>
      <vt:lpstr>TRELLO</vt:lpstr>
      <vt:lpstr>GIT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GoellHorn</dc:title>
  <dc:creator>Johannes</dc:creator>
  <cp:lastModifiedBy>Johannes</cp:lastModifiedBy>
  <cp:revision>4</cp:revision>
  <dcterms:created xsi:type="dcterms:W3CDTF">2021-01-18T15:13:51Z</dcterms:created>
  <dcterms:modified xsi:type="dcterms:W3CDTF">2021-01-18T15:58:28Z</dcterms:modified>
</cp:coreProperties>
</file>