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306" r:id="rId3"/>
    <p:sldId id="304" r:id="rId4"/>
    <p:sldId id="305" r:id="rId5"/>
    <p:sldId id="309" r:id="rId6"/>
    <p:sldId id="264" r:id="rId7"/>
    <p:sldId id="316" r:id="rId8"/>
    <p:sldId id="311" r:id="rId9"/>
    <p:sldId id="308" r:id="rId10"/>
    <p:sldId id="275" r:id="rId11"/>
    <p:sldId id="279" r:id="rId12"/>
    <p:sldId id="260" r:id="rId13"/>
    <p:sldId id="315" r:id="rId14"/>
    <p:sldId id="317" r:id="rId15"/>
    <p:sldId id="321" r:id="rId16"/>
    <p:sldId id="322" r:id="rId17"/>
    <p:sldId id="319" r:id="rId18"/>
    <p:sldId id="268" r:id="rId19"/>
    <p:sldId id="281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1FF"/>
    <a:srgbClr val="1A9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B0A1C-0CB2-4A37-BB99-41D3A080389F}" v="494" dt="2023-07-06T14:31:27.509"/>
  </p1510:revLst>
</p1510:revInfo>
</file>

<file path=ppt/tableStyles.xml><?xml version="1.0" encoding="utf-8"?>
<a:tblStyleLst xmlns:a="http://schemas.openxmlformats.org/drawingml/2006/main" def="{A2FF3FFA-2A2F-423E-88F1-E756D4DDE643}">
  <a:tblStyle styleId="{A2FF3FFA-2A2F-423E-88F1-E756D4DDE6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ruckner" userId="939d9939-81b9-4d90-90a5-2bb9121da113" providerId="ADAL" clId="{71DB0A1C-0CB2-4A37-BB99-41D3A080389F}"/>
    <pc:docChg chg="undo custSel addSld delSld modSld sldOrd">
      <pc:chgData name="Lukas Bruckner" userId="939d9939-81b9-4d90-90a5-2bb9121da113" providerId="ADAL" clId="{71DB0A1C-0CB2-4A37-BB99-41D3A080389F}" dt="2023-07-04T19:42:33.945" v="2643" actId="1076"/>
      <pc:docMkLst>
        <pc:docMk/>
      </pc:docMkLst>
      <pc:sldChg chg="addSp delSp modSp mod">
        <pc:chgData name="Lukas Bruckner" userId="939d9939-81b9-4d90-90a5-2bb9121da113" providerId="ADAL" clId="{71DB0A1C-0CB2-4A37-BB99-41D3A080389F}" dt="2023-06-29T16:57:45.637" v="1382" actId="1076"/>
        <pc:sldMkLst>
          <pc:docMk/>
          <pc:sldMk cId="0" sldId="256"/>
        </pc:sldMkLst>
        <pc:spChg chg="mod">
          <ac:chgData name="Lukas Bruckner" userId="939d9939-81b9-4d90-90a5-2bb9121da113" providerId="ADAL" clId="{71DB0A1C-0CB2-4A37-BB99-41D3A080389F}" dt="2023-06-29T16:57:45.637" v="1382" actId="1076"/>
          <ac:spMkLst>
            <pc:docMk/>
            <pc:sldMk cId="0" sldId="256"/>
            <ac:spMk id="8" creationId="{3F995FE3-9B2F-2D82-AE29-17D85AD92106}"/>
          </ac:spMkLst>
        </pc:spChg>
        <pc:spChg chg="mod">
          <ac:chgData name="Lukas Bruckner" userId="939d9939-81b9-4d90-90a5-2bb9121da113" providerId="ADAL" clId="{71DB0A1C-0CB2-4A37-BB99-41D3A080389F}" dt="2023-06-29T16:57:45.637" v="1382" actId="1076"/>
          <ac:spMkLst>
            <pc:docMk/>
            <pc:sldMk cId="0" sldId="256"/>
            <ac:spMk id="247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3:52:55.770" v="374" actId="478"/>
          <ac:grpSpMkLst>
            <pc:docMk/>
            <pc:sldMk cId="0" sldId="256"/>
            <ac:grpSpMk id="248" creationId="{00000000-0000-0000-0000-000000000000}"/>
          </ac:grpSpMkLst>
        </pc:grpChg>
        <pc:picChg chg="add del mod modCrop">
          <ac:chgData name="Lukas Bruckner" userId="939d9939-81b9-4d90-90a5-2bb9121da113" providerId="ADAL" clId="{71DB0A1C-0CB2-4A37-BB99-41D3A080389F}" dt="2023-06-29T16:57:12.274" v="1376" actId="478"/>
          <ac:picMkLst>
            <pc:docMk/>
            <pc:sldMk cId="0" sldId="256"/>
            <ac:picMk id="3" creationId="{0912AA34-BD61-E93F-3609-C514554B3D95}"/>
          </ac:picMkLst>
        </pc:picChg>
        <pc:picChg chg="add del mod modCrop">
          <ac:chgData name="Lukas Bruckner" userId="939d9939-81b9-4d90-90a5-2bb9121da113" providerId="ADAL" clId="{71DB0A1C-0CB2-4A37-BB99-41D3A080389F}" dt="2023-06-29T16:57:14.710" v="1377" actId="478"/>
          <ac:picMkLst>
            <pc:docMk/>
            <pc:sldMk cId="0" sldId="256"/>
            <ac:picMk id="5" creationId="{B13B4686-ABE2-F27F-9C03-FEE8CF7F25F3}"/>
          </ac:picMkLst>
        </pc:picChg>
        <pc:picChg chg="mod">
          <ac:chgData name="Lukas Bruckner" userId="939d9939-81b9-4d90-90a5-2bb9121da113" providerId="ADAL" clId="{71DB0A1C-0CB2-4A37-BB99-41D3A080389F}" dt="2023-06-29T16:57:45.637" v="1382" actId="1076"/>
          <ac:picMkLst>
            <pc:docMk/>
            <pc:sldMk cId="0" sldId="256"/>
            <ac:picMk id="7" creationId="{44F0E002-DCDA-BDBC-6A40-C6F999DC879D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57"/>
        </pc:sldMkLst>
      </pc:sldChg>
      <pc:sldChg chg="addSp delSp modSp mod modShow modNotes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58"/>
        </pc:sldMkLst>
        <pc:spChg chg="add del mod">
          <ac:chgData name="Lukas Bruckner" userId="939d9939-81b9-4d90-90a5-2bb9121da113" providerId="ADAL" clId="{71DB0A1C-0CB2-4A37-BB99-41D3A080389F}" dt="2023-06-29T17:20:11.251" v="1718" actId="21"/>
          <ac:spMkLst>
            <pc:docMk/>
            <pc:sldMk cId="0" sldId="258"/>
            <ac:spMk id="2" creationId="{7D20FDE8-B26A-4086-4E5A-FA05B264B87C}"/>
          </ac:spMkLst>
        </pc:sp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59"/>
        </pc:sldMkLst>
      </pc:sldChg>
      <pc:sldChg chg="addSp delSp modSp mod ord modNotes">
        <pc:chgData name="Lukas Bruckner" userId="939d9939-81b9-4d90-90a5-2bb9121da113" providerId="ADAL" clId="{71DB0A1C-0CB2-4A37-BB99-41D3A080389F}" dt="2023-06-29T17:22:18.532" v="1779" actId="20577"/>
        <pc:sldMkLst>
          <pc:docMk/>
          <pc:sldMk cId="0" sldId="260"/>
        </pc:sldMkLst>
        <pc:spChg chg="add del mod">
          <ac:chgData name="Lukas Bruckner" userId="939d9939-81b9-4d90-90a5-2bb9121da113" providerId="ADAL" clId="{71DB0A1C-0CB2-4A37-BB99-41D3A080389F}" dt="2023-06-29T17:19:59.645" v="1716"/>
          <ac:spMkLst>
            <pc:docMk/>
            <pc:sldMk cId="0" sldId="260"/>
            <ac:spMk id="2" creationId="{FB23D5A5-3AD1-B1F9-32AA-8391C8FFE9D3}"/>
          </ac:spMkLst>
        </pc:spChg>
        <pc:spChg chg="add del mod">
          <ac:chgData name="Lukas Bruckner" userId="939d9939-81b9-4d90-90a5-2bb9121da113" providerId="ADAL" clId="{71DB0A1C-0CB2-4A37-BB99-41D3A080389F}" dt="2023-06-29T13:49:39.096" v="359" actId="478"/>
          <ac:spMkLst>
            <pc:docMk/>
            <pc:sldMk cId="0" sldId="260"/>
            <ac:spMk id="3" creationId="{18791F3F-C2E4-9814-879A-CD892909B62F}"/>
          </ac:spMkLst>
        </pc:spChg>
        <pc:spChg chg="add mod">
          <ac:chgData name="Lukas Bruckner" userId="939d9939-81b9-4d90-90a5-2bb9121da113" providerId="ADAL" clId="{71DB0A1C-0CB2-4A37-BB99-41D3A080389F}" dt="2023-06-29T17:20:39.554" v="1733" actId="14100"/>
          <ac:spMkLst>
            <pc:docMk/>
            <pc:sldMk cId="0" sldId="260"/>
            <ac:spMk id="3" creationId="{282F61EA-0C0B-7309-1A56-6DA31B92F475}"/>
          </ac:spMkLst>
        </pc:spChg>
        <pc:spChg chg="add mod">
          <ac:chgData name="Lukas Bruckner" userId="939d9939-81b9-4d90-90a5-2bb9121da113" providerId="ADAL" clId="{71DB0A1C-0CB2-4A37-BB99-41D3A080389F}" dt="2023-06-29T17:21:22.344" v="1751" actId="20577"/>
          <ac:spMkLst>
            <pc:docMk/>
            <pc:sldMk cId="0" sldId="260"/>
            <ac:spMk id="4" creationId="{1E9CA88E-65F4-5332-8437-74B5BC261759}"/>
          </ac:spMkLst>
        </pc:spChg>
        <pc:spChg chg="add mod">
          <ac:chgData name="Lukas Bruckner" userId="939d9939-81b9-4d90-90a5-2bb9121da113" providerId="ADAL" clId="{71DB0A1C-0CB2-4A37-BB99-41D3A080389F}" dt="2023-06-29T17:21:28.096" v="1758" actId="20577"/>
          <ac:spMkLst>
            <pc:docMk/>
            <pc:sldMk cId="0" sldId="260"/>
            <ac:spMk id="5" creationId="{4E3D78E2-B141-283E-D97E-8861D04E56F2}"/>
          </ac:spMkLst>
        </pc:spChg>
        <pc:spChg chg="add mod">
          <ac:chgData name="Lukas Bruckner" userId="939d9939-81b9-4d90-90a5-2bb9121da113" providerId="ADAL" clId="{71DB0A1C-0CB2-4A37-BB99-41D3A080389F}" dt="2023-06-29T17:21:39.366" v="1763" actId="20577"/>
          <ac:spMkLst>
            <pc:docMk/>
            <pc:sldMk cId="0" sldId="260"/>
            <ac:spMk id="6" creationId="{D548C2B9-4298-2C93-D918-4D57FFE61CA2}"/>
          </ac:spMkLst>
        </pc:spChg>
        <pc:spChg chg="add mod">
          <ac:chgData name="Lukas Bruckner" userId="939d9939-81b9-4d90-90a5-2bb9121da113" providerId="ADAL" clId="{71DB0A1C-0CB2-4A37-BB99-41D3A080389F}" dt="2023-06-29T17:22:15.951" v="1778" actId="20577"/>
          <ac:spMkLst>
            <pc:docMk/>
            <pc:sldMk cId="0" sldId="260"/>
            <ac:spMk id="7" creationId="{82385361-866D-4404-9EB0-F447CD5CF81D}"/>
          </ac:spMkLst>
        </pc:spChg>
        <pc:spChg chg="add mod">
          <ac:chgData name="Lukas Bruckner" userId="939d9939-81b9-4d90-90a5-2bb9121da113" providerId="ADAL" clId="{71DB0A1C-0CB2-4A37-BB99-41D3A080389F}" dt="2023-06-29T17:22:18.532" v="1779" actId="20577"/>
          <ac:spMkLst>
            <pc:docMk/>
            <pc:sldMk cId="0" sldId="260"/>
            <ac:spMk id="8" creationId="{4E2A572E-FB1A-539C-55AC-B8E74B39C2FE}"/>
          </ac:spMkLst>
        </pc:spChg>
        <pc:spChg chg="mod">
          <ac:chgData name="Lukas Bruckner" userId="939d9939-81b9-4d90-90a5-2bb9121da113" providerId="ADAL" clId="{71DB0A1C-0CB2-4A37-BB99-41D3A080389F}" dt="2023-06-29T14:54:44.629" v="660" actId="14100"/>
          <ac:spMkLst>
            <pc:docMk/>
            <pc:sldMk cId="0" sldId="260"/>
            <ac:spMk id="44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9:35.832" v="358" actId="478"/>
          <ac:spMkLst>
            <pc:docMk/>
            <pc:sldMk cId="0" sldId="260"/>
            <ac:spMk id="447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3:49:32.513" v="357" actId="478"/>
          <ac:grpSpMkLst>
            <pc:docMk/>
            <pc:sldMk cId="0" sldId="260"/>
            <ac:grpSpMk id="448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5" creationId="{D846938F-754F-64B4-572D-F0BDA965B7D6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7" creationId="{6E06E187-8C26-3AA1-3093-88C7FFEA25F9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9" creationId="{0CCD0F0F-0A7A-9307-1837-F4D5FC47C55D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11" creationId="{5B4DE89F-BC51-FCD4-AC09-528F5AEFCB0C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13" creationId="{2A7F0C1C-FF10-9CA6-C669-68F261DBC164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15" creationId="{64686301-AC39-A09B-C235-451BE5F210C2}"/>
          </ac:picMkLst>
        </pc:picChg>
        <pc:picChg chg="add del mod">
          <ac:chgData name="Lukas Bruckner" userId="939d9939-81b9-4d90-90a5-2bb9121da113" providerId="ADAL" clId="{71DB0A1C-0CB2-4A37-BB99-41D3A080389F}" dt="2023-06-29T14:24:21.570" v="461" actId="478"/>
          <ac:picMkLst>
            <pc:docMk/>
            <pc:sldMk cId="0" sldId="260"/>
            <ac:picMk id="17" creationId="{DBBAF1E2-47F9-F684-AF60-4B75B5447BCB}"/>
          </ac:picMkLst>
        </pc:picChg>
        <pc:picChg chg="add del mod">
          <ac:chgData name="Lukas Bruckner" userId="939d9939-81b9-4d90-90a5-2bb9121da113" providerId="ADAL" clId="{71DB0A1C-0CB2-4A37-BB99-41D3A080389F}" dt="2023-06-29T14:25:39.598" v="465" actId="478"/>
          <ac:picMkLst>
            <pc:docMk/>
            <pc:sldMk cId="0" sldId="260"/>
            <ac:picMk id="19" creationId="{A893182B-2837-37D4-FB6E-04B148BDA8A0}"/>
          </ac:picMkLst>
        </pc:picChg>
        <pc:picChg chg="add mod modCrop">
          <ac:chgData name="Lukas Bruckner" userId="939d9939-81b9-4d90-90a5-2bb9121da113" providerId="ADAL" clId="{71DB0A1C-0CB2-4A37-BB99-41D3A080389F}" dt="2023-06-29T14:55:01.684" v="662" actId="1076"/>
          <ac:picMkLst>
            <pc:docMk/>
            <pc:sldMk cId="0" sldId="260"/>
            <ac:picMk id="21" creationId="{66B03A6A-E09D-81A9-D37E-7827D45C0777}"/>
          </ac:picMkLst>
        </pc:picChg>
        <pc:picChg chg="add mod">
          <ac:chgData name="Lukas Bruckner" userId="939d9939-81b9-4d90-90a5-2bb9121da113" providerId="ADAL" clId="{71DB0A1C-0CB2-4A37-BB99-41D3A080389F}" dt="2023-06-29T14:55:01.684" v="662" actId="1076"/>
          <ac:picMkLst>
            <pc:docMk/>
            <pc:sldMk cId="0" sldId="260"/>
            <ac:picMk id="23" creationId="{10F17AEC-C6D9-38D4-920B-F922EF8A81B5}"/>
          </ac:picMkLst>
        </pc:picChg>
        <pc:picChg chg="add mod">
          <ac:chgData name="Lukas Bruckner" userId="939d9939-81b9-4d90-90a5-2bb9121da113" providerId="ADAL" clId="{71DB0A1C-0CB2-4A37-BB99-41D3A080389F}" dt="2023-06-29T14:55:01.684" v="662" actId="1076"/>
          <ac:picMkLst>
            <pc:docMk/>
            <pc:sldMk cId="0" sldId="260"/>
            <ac:picMk id="25" creationId="{A229A042-8AA5-B720-2D5D-FFAC26881D7A}"/>
          </ac:picMkLst>
        </pc:picChg>
        <pc:picChg chg="add mod">
          <ac:chgData name="Lukas Bruckner" userId="939d9939-81b9-4d90-90a5-2bb9121da113" providerId="ADAL" clId="{71DB0A1C-0CB2-4A37-BB99-41D3A080389F}" dt="2023-06-29T14:54:55.990" v="661" actId="1076"/>
          <ac:picMkLst>
            <pc:docMk/>
            <pc:sldMk cId="0" sldId="260"/>
            <ac:picMk id="27" creationId="{33E4C233-7651-F666-E323-B8EFCE1EAAB1}"/>
          </ac:picMkLst>
        </pc:picChg>
        <pc:picChg chg="add mod">
          <ac:chgData name="Lukas Bruckner" userId="939d9939-81b9-4d90-90a5-2bb9121da113" providerId="ADAL" clId="{71DB0A1C-0CB2-4A37-BB99-41D3A080389F}" dt="2023-06-29T14:54:55.990" v="661" actId="1076"/>
          <ac:picMkLst>
            <pc:docMk/>
            <pc:sldMk cId="0" sldId="260"/>
            <ac:picMk id="29" creationId="{DEEF205F-7A63-53B2-59B6-DFDCF4573498}"/>
          </ac:picMkLst>
        </pc:picChg>
        <pc:picChg chg="add mod">
          <ac:chgData name="Lukas Bruckner" userId="939d9939-81b9-4d90-90a5-2bb9121da113" providerId="ADAL" clId="{71DB0A1C-0CB2-4A37-BB99-41D3A080389F}" dt="2023-06-29T14:54:55.990" v="661" actId="1076"/>
          <ac:picMkLst>
            <pc:docMk/>
            <pc:sldMk cId="0" sldId="260"/>
            <ac:picMk id="31" creationId="{EF4F142A-7C65-20BE-C863-9DB8D5B1255B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1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2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3"/>
        </pc:sldMkLst>
      </pc:sldChg>
      <pc:sldChg chg="addSp delSp modSp mod ord modNotes">
        <pc:chgData name="Lukas Bruckner" userId="939d9939-81b9-4d90-90a5-2bb9121da113" providerId="ADAL" clId="{71DB0A1C-0CB2-4A37-BB99-41D3A080389F}" dt="2023-06-29T18:09:35.113" v="2124"/>
        <pc:sldMkLst>
          <pc:docMk/>
          <pc:sldMk cId="0" sldId="264"/>
        </pc:sldMkLst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3" creationId="{697FFABC-2A04-559A-BF8E-6B4D16E8B3D9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5" creationId="{86E74384-59EF-F3E0-660B-6AA145227530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7" creationId="{B7ED3BDA-7594-712A-916A-9572990F8EAC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9" creationId="{AEF452CA-ECD6-D606-4B31-3C06B323737D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11" creationId="{560956FE-FFEF-4CA3-3E1C-DEE4488030FB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13" creationId="{5791C222-6755-E7D5-9FFF-4AEA903B30B5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15" creationId="{7C2FA884-0E31-75CC-8A2F-E05335A175A8}"/>
          </ac:spMkLst>
        </pc:spChg>
        <pc:spChg chg="add mod">
          <ac:chgData name="Lukas Bruckner" userId="939d9939-81b9-4d90-90a5-2bb9121da113" providerId="ADAL" clId="{71DB0A1C-0CB2-4A37-BB99-41D3A080389F}" dt="2023-06-29T18:09:35.113" v="2124"/>
          <ac:spMkLst>
            <pc:docMk/>
            <pc:sldMk cId="0" sldId="264"/>
            <ac:spMk id="16" creationId="{F0EE8A57-25AD-0786-0171-D47DB2BB1EEA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5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6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68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3:32:52.848" v="286" actId="478"/>
          <ac:grpSpMkLst>
            <pc:docMk/>
            <pc:sldMk cId="0" sldId="264"/>
            <ac:grpSpMk id="65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32:52.848" v="286" actId="478"/>
          <ac:grpSpMkLst>
            <pc:docMk/>
            <pc:sldMk cId="0" sldId="264"/>
            <ac:grpSpMk id="669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32:52.848" v="286" actId="478"/>
          <ac:grpSpMkLst>
            <pc:docMk/>
            <pc:sldMk cId="0" sldId="264"/>
            <ac:grpSpMk id="673" creationId="{00000000-0000-0000-0000-000000000000}"/>
          </ac:grpSpMkLst>
        </pc:grpChg>
        <pc:picChg chg="add mod">
          <ac:chgData name="Lukas Bruckner" userId="939d9939-81b9-4d90-90a5-2bb9121da113" providerId="ADAL" clId="{71DB0A1C-0CB2-4A37-BB99-41D3A080389F}" dt="2023-06-29T18:09:18.476" v="2122" actId="1076"/>
          <ac:picMkLst>
            <pc:docMk/>
            <pc:sldMk cId="0" sldId="264"/>
            <ac:picMk id="2050" creationId="{3B0B7A10-0976-CF91-3605-CC2E1A64950E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5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6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7"/>
        </pc:sldMkLst>
      </pc:sldChg>
      <pc:sldChg chg="addSp delSp modSp mod ord">
        <pc:chgData name="Lukas Bruckner" userId="939d9939-81b9-4d90-90a5-2bb9121da113" providerId="ADAL" clId="{71DB0A1C-0CB2-4A37-BB99-41D3A080389F}" dt="2023-07-04T19:42:33.945" v="2643" actId="1076"/>
        <pc:sldMkLst>
          <pc:docMk/>
          <pc:sldMk cId="0" sldId="268"/>
        </pc:sldMkLst>
        <pc:spChg chg="add del mod">
          <ac:chgData name="Lukas Bruckner" userId="939d9939-81b9-4d90-90a5-2bb9121da113" providerId="ADAL" clId="{71DB0A1C-0CB2-4A37-BB99-41D3A080389F}" dt="2023-07-04T19:42:24.040" v="2640" actId="478"/>
          <ac:spMkLst>
            <pc:docMk/>
            <pc:sldMk cId="0" sldId="268"/>
            <ac:spMk id="2" creationId="{4923174F-DEC9-5EA9-9864-CF8006F50B90}"/>
          </ac:spMkLst>
        </pc:spChg>
        <pc:spChg chg="add del mod">
          <ac:chgData name="Lukas Bruckner" userId="939d9939-81b9-4d90-90a5-2bb9121da113" providerId="ADAL" clId="{71DB0A1C-0CB2-4A37-BB99-41D3A080389F}" dt="2023-06-29T17:01:01.333" v="1468" actId="478"/>
          <ac:spMkLst>
            <pc:docMk/>
            <pc:sldMk cId="0" sldId="268"/>
            <ac:spMk id="3" creationId="{F8E219CB-4FA0-768B-D5A3-D313A0368B02}"/>
          </ac:spMkLst>
        </pc:spChg>
        <pc:spChg chg="add mod">
          <ac:chgData name="Lukas Bruckner" userId="939d9939-81b9-4d90-90a5-2bb9121da113" providerId="ADAL" clId="{71DB0A1C-0CB2-4A37-BB99-41D3A080389F}" dt="2023-07-04T19:42:33.945" v="2643" actId="1076"/>
          <ac:spMkLst>
            <pc:docMk/>
            <pc:sldMk cId="0" sldId="268"/>
            <ac:spMk id="4" creationId="{44AA7997-8365-3CD4-A272-14DDB199FF82}"/>
          </ac:spMkLst>
        </pc:spChg>
        <pc:spChg chg="add del mod">
          <ac:chgData name="Lukas Bruckner" userId="939d9939-81b9-4d90-90a5-2bb9121da113" providerId="ADAL" clId="{71DB0A1C-0CB2-4A37-BB99-41D3A080389F}" dt="2023-06-29T17:01:20.540" v="1475" actId="478"/>
          <ac:spMkLst>
            <pc:docMk/>
            <pc:sldMk cId="0" sldId="268"/>
            <ac:spMk id="5" creationId="{32069B70-EF8E-03AB-63DC-501A011E10A9}"/>
          </ac:spMkLst>
        </pc:spChg>
        <pc:spChg chg="add del mod">
          <ac:chgData name="Lukas Bruckner" userId="939d9939-81b9-4d90-90a5-2bb9121da113" providerId="ADAL" clId="{71DB0A1C-0CB2-4A37-BB99-41D3A080389F}" dt="2023-06-29T17:02:02.622" v="1478" actId="478"/>
          <ac:spMkLst>
            <pc:docMk/>
            <pc:sldMk cId="0" sldId="268"/>
            <ac:spMk id="7" creationId="{831269E5-B934-9C6D-4342-861208B7B486}"/>
          </ac:spMkLst>
        </pc:spChg>
        <pc:spChg chg="add del mod">
          <ac:chgData name="Lukas Bruckner" userId="939d9939-81b9-4d90-90a5-2bb9121da113" providerId="ADAL" clId="{71DB0A1C-0CB2-4A37-BB99-41D3A080389F}" dt="2023-06-29T17:06:05.417" v="1579" actId="478"/>
          <ac:spMkLst>
            <pc:docMk/>
            <pc:sldMk cId="0" sldId="268"/>
            <ac:spMk id="9" creationId="{5B544DD4-9E4C-1B61-DF4E-303BB494CA00}"/>
          </ac:spMkLst>
        </pc:spChg>
        <pc:spChg chg="add del mod">
          <ac:chgData name="Lukas Bruckner" userId="939d9939-81b9-4d90-90a5-2bb9121da113" providerId="ADAL" clId="{71DB0A1C-0CB2-4A37-BB99-41D3A080389F}" dt="2023-06-29T17:07:01.107" v="1592" actId="1076"/>
          <ac:spMkLst>
            <pc:docMk/>
            <pc:sldMk cId="0" sldId="268"/>
            <ac:spMk id="10" creationId="{DB9C1C7D-BD6A-556E-97B1-37F9E35FED96}"/>
          </ac:spMkLst>
        </pc:spChg>
        <pc:spChg chg="mod">
          <ac:chgData name="Lukas Bruckner" userId="939d9939-81b9-4d90-90a5-2bb9121da113" providerId="ADAL" clId="{71DB0A1C-0CB2-4A37-BB99-41D3A080389F}" dt="2023-06-29T17:06:36.397" v="1584"/>
          <ac:spMkLst>
            <pc:docMk/>
            <pc:sldMk cId="0" sldId="268"/>
            <ac:spMk id="12" creationId="{C4143E51-FA74-D5DD-EFC3-245A2F57E402}"/>
          </ac:spMkLst>
        </pc:spChg>
        <pc:spChg chg="mod">
          <ac:chgData name="Lukas Bruckner" userId="939d9939-81b9-4d90-90a5-2bb9121da113" providerId="ADAL" clId="{71DB0A1C-0CB2-4A37-BB99-41D3A080389F}" dt="2023-06-29T17:06:36.397" v="1584"/>
          <ac:spMkLst>
            <pc:docMk/>
            <pc:sldMk cId="0" sldId="268"/>
            <ac:spMk id="13" creationId="{5901DA7D-5A52-F5BE-10DC-DEFC58E61A33}"/>
          </ac:spMkLst>
        </pc:spChg>
        <pc:spChg chg="mod">
          <ac:chgData name="Lukas Bruckner" userId="939d9939-81b9-4d90-90a5-2bb9121da113" providerId="ADAL" clId="{71DB0A1C-0CB2-4A37-BB99-41D3A080389F}" dt="2023-06-29T17:06:36.397" v="1584"/>
          <ac:spMkLst>
            <pc:docMk/>
            <pc:sldMk cId="0" sldId="268"/>
            <ac:spMk id="14" creationId="{288547D1-B4FB-4E29-EBE7-EA8B114448A5}"/>
          </ac:spMkLst>
        </pc:spChg>
        <pc:spChg chg="mod">
          <ac:chgData name="Lukas Bruckner" userId="939d9939-81b9-4d90-90a5-2bb9121da113" providerId="ADAL" clId="{71DB0A1C-0CB2-4A37-BB99-41D3A080389F}" dt="2023-06-29T17:06:36.397" v="1584"/>
          <ac:spMkLst>
            <pc:docMk/>
            <pc:sldMk cId="0" sldId="268"/>
            <ac:spMk id="15" creationId="{50CC4172-EF33-C999-F2E8-10824E3A591E}"/>
          </ac:spMkLst>
        </pc:spChg>
        <pc:spChg chg="add mod">
          <ac:chgData name="Lukas Bruckner" userId="939d9939-81b9-4d90-90a5-2bb9121da113" providerId="ADAL" clId="{71DB0A1C-0CB2-4A37-BB99-41D3A080389F}" dt="2023-06-29T17:07:29.728" v="1600" actId="207"/>
          <ac:spMkLst>
            <pc:docMk/>
            <pc:sldMk cId="0" sldId="268"/>
            <ac:spMk id="16" creationId="{EECF6A1B-6F37-E5BF-39D7-DBD7F512297B}"/>
          </ac:spMkLst>
        </pc:spChg>
        <pc:spChg chg="del">
          <ac:chgData name="Lukas Bruckner" userId="939d9939-81b9-4d90-90a5-2bb9121da113" providerId="ADAL" clId="{71DB0A1C-0CB2-4A37-BB99-41D3A080389F}" dt="2023-06-29T17:06:01.215" v="1578" actId="478"/>
          <ac:spMkLst>
            <pc:docMk/>
            <pc:sldMk cId="0" sldId="268"/>
            <ac:spMk id="92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7-04T19:25:49.239" v="2540" actId="20577"/>
          <ac:spMkLst>
            <pc:docMk/>
            <pc:sldMk cId="0" sldId="268"/>
            <ac:spMk id="923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30.640" v="1583" actId="1076"/>
          <ac:spMkLst>
            <pc:docMk/>
            <pc:sldMk cId="0" sldId="268"/>
            <ac:spMk id="92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00:58.880" v="1467" actId="478"/>
          <ac:spMkLst>
            <pc:docMk/>
            <pc:sldMk cId="0" sldId="268"/>
            <ac:spMk id="925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22.669" v="1582" actId="1076"/>
          <ac:spMkLst>
            <pc:docMk/>
            <pc:sldMk cId="0" sldId="268"/>
            <ac:spMk id="92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01:17.564" v="1474" actId="478"/>
          <ac:spMkLst>
            <pc:docMk/>
            <pc:sldMk cId="0" sldId="268"/>
            <ac:spMk id="927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32:44.730" v="1954" actId="20577"/>
          <ac:spMkLst>
            <pc:docMk/>
            <pc:sldMk cId="0" sldId="268"/>
            <ac:spMk id="92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02:00.525" v="1477" actId="478"/>
          <ac:spMkLst>
            <pc:docMk/>
            <pc:sldMk cId="0" sldId="268"/>
            <ac:spMk id="929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30:42.327" v="1937" actId="20577"/>
          <ac:spMkLst>
            <pc:docMk/>
            <pc:sldMk cId="0" sldId="268"/>
            <ac:spMk id="930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30.640" v="1583" actId="1076"/>
          <ac:spMkLst>
            <pc:docMk/>
            <pc:sldMk cId="0" sldId="268"/>
            <ac:spMk id="931" creationId="{00000000-0000-0000-0000-000000000000}"/>
          </ac:spMkLst>
        </pc:spChg>
        <pc:spChg chg="add del mod">
          <ac:chgData name="Lukas Bruckner" userId="939d9939-81b9-4d90-90a5-2bb9121da113" providerId="ADAL" clId="{71DB0A1C-0CB2-4A37-BB99-41D3A080389F}" dt="2023-06-29T17:07:48.593" v="1604" actId="478"/>
          <ac:spMkLst>
            <pc:docMk/>
            <pc:sldMk cId="0" sldId="268"/>
            <ac:spMk id="93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30.640" v="1583" actId="1076"/>
          <ac:spMkLst>
            <pc:docMk/>
            <pc:sldMk cId="0" sldId="268"/>
            <ac:spMk id="933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22.669" v="1582" actId="1076"/>
          <ac:spMkLst>
            <pc:docMk/>
            <pc:sldMk cId="0" sldId="268"/>
            <ac:spMk id="934" creationId="{00000000-0000-0000-0000-000000000000}"/>
          </ac:spMkLst>
        </pc:spChg>
        <pc:grpChg chg="add del mod">
          <ac:chgData name="Lukas Bruckner" userId="939d9939-81b9-4d90-90a5-2bb9121da113" providerId="ADAL" clId="{71DB0A1C-0CB2-4A37-BB99-41D3A080389F}" dt="2023-06-29T17:06:55.792" v="1590" actId="478"/>
          <ac:grpSpMkLst>
            <pc:docMk/>
            <pc:sldMk cId="0" sldId="268"/>
            <ac:grpSpMk id="11" creationId="{239193CC-9874-418B-A0FF-A53C1EB27BB4}"/>
          </ac:grpSpMkLst>
        </pc:grpChg>
        <pc:grpChg chg="del">
          <ac:chgData name="Lukas Bruckner" userId="939d9939-81b9-4d90-90a5-2bb9121da113" providerId="ADAL" clId="{71DB0A1C-0CB2-4A37-BB99-41D3A080389F}" dt="2023-06-29T17:06:08.496" v="1580" actId="478"/>
          <ac:grpSpMkLst>
            <pc:docMk/>
            <pc:sldMk cId="0" sldId="268"/>
            <ac:grpSpMk id="935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3:09.284" v="237" actId="478"/>
          <ac:grpSpMkLst>
            <pc:docMk/>
            <pc:sldMk cId="0" sldId="268"/>
            <ac:grpSpMk id="953" creationId="{00000000-0000-0000-0000-000000000000}"/>
          </ac:grpSpMkLst>
        </pc:grpChg>
        <pc:grpChg chg="mod">
          <ac:chgData name="Lukas Bruckner" userId="939d9939-81b9-4d90-90a5-2bb9121da113" providerId="ADAL" clId="{71DB0A1C-0CB2-4A37-BB99-41D3A080389F}" dt="2023-06-29T17:06:30.640" v="1583" actId="1076"/>
          <ac:grpSpMkLst>
            <pc:docMk/>
            <pc:sldMk cId="0" sldId="268"/>
            <ac:grpSpMk id="982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9T17:07:51.502" v="1605" actId="478"/>
          <ac:grpSpMkLst>
            <pc:docMk/>
            <pc:sldMk cId="0" sldId="268"/>
            <ac:grpSpMk id="987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9T17:07:38.138" v="1601" actId="478"/>
          <ac:grpSpMkLst>
            <pc:docMk/>
            <pc:sldMk cId="0" sldId="268"/>
            <ac:grpSpMk id="994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9T17:07:40.889" v="1602" actId="478"/>
          <ac:grpSpMkLst>
            <pc:docMk/>
            <pc:sldMk cId="0" sldId="268"/>
            <ac:grpSpMk id="1003" creationId="{00000000-0000-0000-0000-000000000000}"/>
          </ac:grpSpMkLst>
        </pc:grpChg>
        <pc:picChg chg="add mod">
          <ac:chgData name="Lukas Bruckner" userId="939d9939-81b9-4d90-90a5-2bb9121da113" providerId="ADAL" clId="{71DB0A1C-0CB2-4A37-BB99-41D3A080389F}" dt="2023-06-29T17:09:53.909" v="1628" actId="1076"/>
          <ac:picMkLst>
            <pc:docMk/>
            <pc:sldMk cId="0" sldId="268"/>
            <ac:picMk id="18" creationId="{6238F53C-B94B-904A-9EB1-04DE4E589170}"/>
          </ac:picMkLst>
        </pc:picChg>
        <pc:picChg chg="add del mod">
          <ac:chgData name="Lukas Bruckner" userId="939d9939-81b9-4d90-90a5-2bb9121da113" providerId="ADAL" clId="{71DB0A1C-0CB2-4A37-BB99-41D3A080389F}" dt="2023-06-29T17:31:05.944" v="1939" actId="478"/>
          <ac:picMkLst>
            <pc:docMk/>
            <pc:sldMk cId="0" sldId="268"/>
            <ac:picMk id="20" creationId="{9C58824E-5CA5-8F1A-8634-6B172436E5E5}"/>
          </ac:picMkLst>
        </pc:picChg>
        <pc:picChg chg="add mod">
          <ac:chgData name="Lukas Bruckner" userId="939d9939-81b9-4d90-90a5-2bb9121da113" providerId="ADAL" clId="{71DB0A1C-0CB2-4A37-BB99-41D3A080389F}" dt="2023-06-29T17:09:33.604" v="1618" actId="1076"/>
          <ac:picMkLst>
            <pc:docMk/>
            <pc:sldMk cId="0" sldId="268"/>
            <ac:picMk id="22" creationId="{F0BF8F79-9809-ADBB-5DF3-79E1950E9D3B}"/>
          </ac:picMkLst>
        </pc:picChg>
        <pc:picChg chg="add mod">
          <ac:chgData name="Lukas Bruckner" userId="939d9939-81b9-4d90-90a5-2bb9121da113" providerId="ADAL" clId="{71DB0A1C-0CB2-4A37-BB99-41D3A080389F}" dt="2023-06-29T17:09:24.695" v="1615" actId="1076"/>
          <ac:picMkLst>
            <pc:docMk/>
            <pc:sldMk cId="0" sldId="268"/>
            <ac:picMk id="24" creationId="{0DF9552C-D5C3-056C-EEA0-05921907D5C6}"/>
          </ac:picMkLst>
        </pc:picChg>
        <pc:picChg chg="add del mod">
          <ac:chgData name="Lukas Bruckner" userId="939d9939-81b9-4d90-90a5-2bb9121da113" providerId="ADAL" clId="{71DB0A1C-0CB2-4A37-BB99-41D3A080389F}" dt="2023-06-29T17:32:01.867" v="1949" actId="478"/>
          <ac:picMkLst>
            <pc:docMk/>
            <pc:sldMk cId="0" sldId="268"/>
            <ac:picMk id="26" creationId="{66C19D7F-8AE2-5FC0-41FA-BF4B225FB512}"/>
          </ac:picMkLst>
        </pc:picChg>
        <pc:picChg chg="add mod">
          <ac:chgData name="Lukas Bruckner" userId="939d9939-81b9-4d90-90a5-2bb9121da113" providerId="ADAL" clId="{71DB0A1C-0CB2-4A37-BB99-41D3A080389F}" dt="2023-06-29T17:32:19.570" v="1952" actId="1076"/>
          <ac:picMkLst>
            <pc:docMk/>
            <pc:sldMk cId="0" sldId="268"/>
            <ac:picMk id="28" creationId="{2F094049-A9F2-4702-3973-B9E7425A39D2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9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0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1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2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3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4"/>
        </pc:sldMkLst>
      </pc:sldChg>
      <pc:sldChg chg="addSp delSp modSp mod ord">
        <pc:chgData name="Lukas Bruckner" userId="939d9939-81b9-4d90-90a5-2bb9121da113" providerId="ADAL" clId="{71DB0A1C-0CB2-4A37-BB99-41D3A080389F}" dt="2023-06-28T10:27:34.544" v="279"/>
        <pc:sldMkLst>
          <pc:docMk/>
          <pc:sldMk cId="0" sldId="275"/>
        </pc:sldMkLst>
        <pc:spChg chg="add 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0" creationId="{44D78F42-6BF8-F1F0-FD73-40A516FC985D}"/>
          </ac:spMkLst>
        </pc:spChg>
        <pc:spChg chg="mod">
          <ac:chgData name="Lukas Bruckner" userId="939d9939-81b9-4d90-90a5-2bb9121da113" providerId="ADAL" clId="{71DB0A1C-0CB2-4A37-BB99-41D3A080389F}" dt="2023-06-28T09:00:00.534" v="17"/>
          <ac:spMkLst>
            <pc:docMk/>
            <pc:sldMk cId="0" sldId="275"/>
            <ac:spMk id="12" creationId="{2995C783-E903-054E-D913-A4B92A4B6644}"/>
          </ac:spMkLst>
        </pc:spChg>
        <pc:spChg chg="mod">
          <ac:chgData name="Lukas Bruckner" userId="939d9939-81b9-4d90-90a5-2bb9121da113" providerId="ADAL" clId="{71DB0A1C-0CB2-4A37-BB99-41D3A080389F}" dt="2023-06-28T09:00:00.534" v="17"/>
          <ac:spMkLst>
            <pc:docMk/>
            <pc:sldMk cId="0" sldId="275"/>
            <ac:spMk id="13" creationId="{1673D9BB-3A5D-DB79-1065-80B2F3C53056}"/>
          </ac:spMkLst>
        </pc:spChg>
        <pc:spChg chg="mod">
          <ac:chgData name="Lukas Bruckner" userId="939d9939-81b9-4d90-90a5-2bb9121da113" providerId="ADAL" clId="{71DB0A1C-0CB2-4A37-BB99-41D3A080389F}" dt="2023-06-28T09:00:00.534" v="17"/>
          <ac:spMkLst>
            <pc:docMk/>
            <pc:sldMk cId="0" sldId="275"/>
            <ac:spMk id="14" creationId="{A2856542-8FAB-900C-F751-7F78392B793E}"/>
          </ac:spMkLst>
        </pc:spChg>
        <pc:spChg chg="add mod">
          <ac:chgData name="Lukas Bruckner" userId="939d9939-81b9-4d90-90a5-2bb9121da113" providerId="ADAL" clId="{71DB0A1C-0CB2-4A37-BB99-41D3A080389F}" dt="2023-06-28T10:17:52.768" v="168" actId="1076"/>
          <ac:spMkLst>
            <pc:docMk/>
            <pc:sldMk cId="0" sldId="275"/>
            <ac:spMk id="23" creationId="{B7C27135-A9A1-14B1-CB45-D5FE39F99496}"/>
          </ac:spMkLst>
        </pc:spChg>
        <pc:spChg chg="add del mod">
          <ac:chgData name="Lukas Bruckner" userId="939d9939-81b9-4d90-90a5-2bb9121da113" providerId="ADAL" clId="{71DB0A1C-0CB2-4A37-BB99-41D3A080389F}" dt="2023-06-28T10:17:49.784" v="167" actId="478"/>
          <ac:spMkLst>
            <pc:docMk/>
            <pc:sldMk cId="0" sldId="275"/>
            <ac:spMk id="24" creationId="{F4D29D46-E0B1-E400-02BA-097D032574BA}"/>
          </ac:spMkLst>
        </pc:spChg>
        <pc:spChg chg="add del mod">
          <ac:chgData name="Lukas Bruckner" userId="939d9939-81b9-4d90-90a5-2bb9121da113" providerId="ADAL" clId="{71DB0A1C-0CB2-4A37-BB99-41D3A080389F}" dt="2023-06-28T10:06:38.243" v="77"/>
          <ac:spMkLst>
            <pc:docMk/>
            <pc:sldMk cId="0" sldId="275"/>
            <ac:spMk id="29" creationId="{B5457FB6-A220-6A19-78EF-3FD05AF75C9E}"/>
          </ac:spMkLst>
        </pc:spChg>
        <pc:spChg chg="mod">
          <ac:chgData name="Lukas Bruckner" userId="939d9939-81b9-4d90-90a5-2bb9121da113" providerId="ADAL" clId="{71DB0A1C-0CB2-4A37-BB99-41D3A080389F}" dt="2023-06-28T10:06:29.237" v="72"/>
          <ac:spMkLst>
            <pc:docMk/>
            <pc:sldMk cId="0" sldId="275"/>
            <ac:spMk id="31" creationId="{ECF15BB6-FF07-21A8-DD24-CF14190A081A}"/>
          </ac:spMkLst>
        </pc:spChg>
        <pc:spChg chg="mod">
          <ac:chgData name="Lukas Bruckner" userId="939d9939-81b9-4d90-90a5-2bb9121da113" providerId="ADAL" clId="{71DB0A1C-0CB2-4A37-BB99-41D3A080389F}" dt="2023-06-28T08:51:23.875" v="8"/>
          <ac:spMkLst>
            <pc:docMk/>
            <pc:sldMk cId="0" sldId="275"/>
            <ac:spMk id="1314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16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17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18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19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17:57.038" v="169" actId="1076"/>
          <ac:spMkLst>
            <pc:docMk/>
            <pc:sldMk cId="0" sldId="275"/>
            <ac:spMk id="1337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17:27.598" v="162" actId="478"/>
          <ac:spMkLst>
            <pc:docMk/>
            <pc:sldMk cId="0" sldId="275"/>
            <ac:spMk id="1338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15:26.884" v="120" actId="20577"/>
          <ac:spMkLst>
            <pc:docMk/>
            <pc:sldMk cId="0" sldId="275"/>
            <ac:spMk id="1339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17:45.935" v="165" actId="478"/>
          <ac:spMkLst>
            <pc:docMk/>
            <pc:sldMk cId="0" sldId="275"/>
            <ac:spMk id="1340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17:25.637" v="161" actId="1076"/>
          <ac:spMkLst>
            <pc:docMk/>
            <pc:sldMk cId="0" sldId="275"/>
            <ac:spMk id="1341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17:19.389" v="160" actId="478"/>
          <ac:spMkLst>
            <pc:docMk/>
            <pc:sldMk cId="0" sldId="275"/>
            <ac:spMk id="134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17:33.014" v="164" actId="1076"/>
          <ac:spMkLst>
            <pc:docMk/>
            <pc:sldMk cId="0" sldId="275"/>
            <ac:spMk id="1343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17:29.418" v="163" actId="478"/>
          <ac:spMkLst>
            <pc:docMk/>
            <pc:sldMk cId="0" sldId="275"/>
            <ac:spMk id="1344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6:29.237" v="72"/>
          <ac:spMkLst>
            <pc:docMk/>
            <pc:sldMk cId="0" sldId="275"/>
            <ac:spMk id="1392" creationId="{52870B20-E333-6565-EDEA-AB7DEEE74DD8}"/>
          </ac:spMkLst>
        </pc:spChg>
        <pc:spChg chg="mod">
          <ac:chgData name="Lukas Bruckner" userId="939d9939-81b9-4d90-90a5-2bb9121da113" providerId="ADAL" clId="{71DB0A1C-0CB2-4A37-BB99-41D3A080389F}" dt="2023-06-28T10:06:29.237" v="72"/>
          <ac:spMkLst>
            <pc:docMk/>
            <pc:sldMk cId="0" sldId="275"/>
            <ac:spMk id="1393" creationId="{5F867E4A-A70A-9562-5BD7-2C8C3063AA20}"/>
          </ac:spMkLst>
        </pc:spChg>
        <pc:spChg chg="add 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94" creationId="{04B4D78A-C4E6-5730-612B-1403C1005EF1}"/>
          </ac:spMkLst>
        </pc:spChg>
        <pc:spChg chg="mod">
          <ac:chgData name="Lukas Bruckner" userId="939d9939-81b9-4d90-90a5-2bb9121da113" providerId="ADAL" clId="{71DB0A1C-0CB2-4A37-BB99-41D3A080389F}" dt="2023-06-28T10:06:41.465" v="79"/>
          <ac:spMkLst>
            <pc:docMk/>
            <pc:sldMk cId="0" sldId="275"/>
            <ac:spMk id="1396" creationId="{01D703F4-5FC7-F89D-7DE9-E2FE1EA9D97A}"/>
          </ac:spMkLst>
        </pc:spChg>
        <pc:spChg chg="mod">
          <ac:chgData name="Lukas Bruckner" userId="939d9939-81b9-4d90-90a5-2bb9121da113" providerId="ADAL" clId="{71DB0A1C-0CB2-4A37-BB99-41D3A080389F}" dt="2023-06-28T10:06:41.465" v="79"/>
          <ac:spMkLst>
            <pc:docMk/>
            <pc:sldMk cId="0" sldId="275"/>
            <ac:spMk id="1397" creationId="{400FCE60-89E4-7629-554F-71B0DE8457B8}"/>
          </ac:spMkLst>
        </pc:spChg>
        <pc:spChg chg="mod">
          <ac:chgData name="Lukas Bruckner" userId="939d9939-81b9-4d90-90a5-2bb9121da113" providerId="ADAL" clId="{71DB0A1C-0CB2-4A37-BB99-41D3A080389F}" dt="2023-06-28T10:06:41.465" v="79"/>
          <ac:spMkLst>
            <pc:docMk/>
            <pc:sldMk cId="0" sldId="275"/>
            <ac:spMk id="1398" creationId="{0D2ED6FA-90A9-12A6-0063-81783C67FA49}"/>
          </ac:spMkLst>
        </pc:spChg>
        <pc:spChg chg="add mod">
          <ac:chgData name="Lukas Bruckner" userId="939d9939-81b9-4d90-90a5-2bb9121da113" providerId="ADAL" clId="{71DB0A1C-0CB2-4A37-BB99-41D3A080389F}" dt="2023-06-28T10:18:00.258" v="170" actId="1076"/>
          <ac:spMkLst>
            <pc:docMk/>
            <pc:sldMk cId="0" sldId="275"/>
            <ac:spMk id="1402" creationId="{59EF9DA4-EF58-1742-C92C-462434E77AA1}"/>
          </ac:spMkLst>
        </pc:spChg>
        <pc:spChg chg="add del mod">
          <ac:chgData name="Lukas Bruckner" userId="939d9939-81b9-4d90-90a5-2bb9121da113" providerId="ADAL" clId="{71DB0A1C-0CB2-4A37-BB99-41D3A080389F}" dt="2023-06-28T10:17:47.680" v="166" actId="478"/>
          <ac:spMkLst>
            <pc:docMk/>
            <pc:sldMk cId="0" sldId="275"/>
            <ac:spMk id="1403" creationId="{142AAE65-3630-7F1B-B631-9A6D8AFA7B88}"/>
          </ac:spMkLst>
        </pc:spChg>
        <pc:grpChg chg="add del mod">
          <ac:chgData name="Lukas Bruckner" userId="939d9939-81b9-4d90-90a5-2bb9121da113" providerId="ADAL" clId="{71DB0A1C-0CB2-4A37-BB99-41D3A080389F}" dt="2023-06-28T10:18:13.729" v="176" actId="478"/>
          <ac:grpSpMkLst>
            <pc:docMk/>
            <pc:sldMk cId="0" sldId="275"/>
            <ac:grpSpMk id="11" creationId="{40D34B93-3B1F-E8EF-3696-0C5418C22BED}"/>
          </ac:grpSpMkLst>
        </pc:grpChg>
        <pc:grpChg chg="add del mod">
          <ac:chgData name="Lukas Bruckner" userId="939d9939-81b9-4d90-90a5-2bb9121da113" providerId="ADAL" clId="{71DB0A1C-0CB2-4A37-BB99-41D3A080389F}" dt="2023-06-28T10:06:38.243" v="77"/>
          <ac:grpSpMkLst>
            <pc:docMk/>
            <pc:sldMk cId="0" sldId="275"/>
            <ac:grpSpMk id="30" creationId="{87DBE814-C548-A54F-A144-BB1E7FD72733}"/>
          </ac:grpSpMkLst>
        </pc:grpChg>
        <pc:grpChg chg="del mod">
          <ac:chgData name="Lukas Bruckner" userId="939d9939-81b9-4d90-90a5-2bb9121da113" providerId="ADAL" clId="{71DB0A1C-0CB2-4A37-BB99-41D3A080389F}" dt="2023-06-28T10:18:10.103" v="172" actId="478"/>
          <ac:grpSpMkLst>
            <pc:docMk/>
            <pc:sldMk cId="0" sldId="275"/>
            <ac:grpSpMk id="1322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18:09.095" v="171" actId="478"/>
          <ac:grpSpMkLst>
            <pc:docMk/>
            <pc:sldMk cId="0" sldId="275"/>
            <ac:grpSpMk id="1327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18:10.914" v="173" actId="478"/>
          <ac:grpSpMkLst>
            <pc:docMk/>
            <pc:sldMk cId="0" sldId="275"/>
            <ac:grpSpMk id="1330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18:12.147" v="174" actId="478"/>
          <ac:grpSpMkLst>
            <pc:docMk/>
            <pc:sldMk cId="0" sldId="275"/>
            <ac:grpSpMk id="1333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08:39:50.087" v="0" actId="478"/>
          <ac:grpSpMkLst>
            <pc:docMk/>
            <pc:sldMk cId="0" sldId="275"/>
            <ac:grpSpMk id="1345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08:39:52.926" v="1" actId="478"/>
          <ac:grpSpMkLst>
            <pc:docMk/>
            <pc:sldMk cId="0" sldId="275"/>
            <ac:grpSpMk id="1372" creationId="{00000000-0000-0000-0000-000000000000}"/>
          </ac:grpSpMkLst>
        </pc:grpChg>
        <pc:grpChg chg="add del mod">
          <ac:chgData name="Lukas Bruckner" userId="939d9939-81b9-4d90-90a5-2bb9121da113" providerId="ADAL" clId="{71DB0A1C-0CB2-4A37-BB99-41D3A080389F}" dt="2023-06-28T10:18:12.868" v="175" actId="478"/>
          <ac:grpSpMkLst>
            <pc:docMk/>
            <pc:sldMk cId="0" sldId="275"/>
            <ac:grpSpMk id="1395" creationId="{6B76678D-46C9-7523-A942-43A1B00E17C6}"/>
          </ac:grpSpMkLst>
        </pc:grpChg>
        <pc:picChg chg="add mod">
          <ac:chgData name="Lukas Bruckner" userId="939d9939-81b9-4d90-90a5-2bb9121da113" providerId="ADAL" clId="{71DB0A1C-0CB2-4A37-BB99-41D3A080389F}" dt="2023-06-28T10:21:40.138" v="204" actId="1076"/>
          <ac:picMkLst>
            <pc:docMk/>
            <pc:sldMk cId="0" sldId="275"/>
            <ac:picMk id="1313" creationId="{6B4B4AAF-4B0E-23E6-C3F7-19A220A0A71E}"/>
          </ac:picMkLst>
        </pc:picChg>
        <pc:picChg chg="add mod">
          <ac:chgData name="Lukas Bruckner" userId="939d9939-81b9-4d90-90a5-2bb9121da113" providerId="ADAL" clId="{71DB0A1C-0CB2-4A37-BB99-41D3A080389F}" dt="2023-06-28T10:21:22.827" v="199" actId="1076"/>
          <ac:picMkLst>
            <pc:docMk/>
            <pc:sldMk cId="0" sldId="275"/>
            <ac:picMk id="1405" creationId="{388C8489-C7CE-BDDB-AEBD-3A294BD98558}"/>
          </ac:picMkLst>
        </pc:picChg>
        <pc:picChg chg="add mod">
          <ac:chgData name="Lukas Bruckner" userId="939d9939-81b9-4d90-90a5-2bb9121da113" providerId="ADAL" clId="{71DB0A1C-0CB2-4A37-BB99-41D3A080389F}" dt="2023-06-28T10:21:59.812" v="211" actId="1076"/>
          <ac:picMkLst>
            <pc:docMk/>
            <pc:sldMk cId="0" sldId="275"/>
            <ac:picMk id="1407" creationId="{E70193B1-5F30-31F5-B70C-3490349E0FE0}"/>
          </ac:picMkLst>
        </pc:picChg>
        <pc:picChg chg="add mod">
          <ac:chgData name="Lukas Bruckner" userId="939d9939-81b9-4d90-90a5-2bb9121da113" providerId="ADAL" clId="{71DB0A1C-0CB2-4A37-BB99-41D3A080389F}" dt="2023-06-28T10:22:05.918" v="212" actId="1076"/>
          <ac:picMkLst>
            <pc:docMk/>
            <pc:sldMk cId="0" sldId="275"/>
            <ac:picMk id="1409" creationId="{3FC1D47D-AE79-FD22-DC23-1D0D2476FFB2}"/>
          </ac:picMkLst>
        </pc:picChg>
        <pc:picChg chg="add mod">
          <ac:chgData name="Lukas Bruckner" userId="939d9939-81b9-4d90-90a5-2bb9121da113" providerId="ADAL" clId="{71DB0A1C-0CB2-4A37-BB99-41D3A080389F}" dt="2023-06-28T10:21:50.295" v="207" actId="1076"/>
          <ac:picMkLst>
            <pc:docMk/>
            <pc:sldMk cId="0" sldId="275"/>
            <ac:picMk id="1411" creationId="{EC584E07-A9A9-F369-7E04-EEF0FA3706C1}"/>
          </ac:picMkLst>
        </pc:picChg>
        <pc:picChg chg="add mod">
          <ac:chgData name="Lukas Bruckner" userId="939d9939-81b9-4d90-90a5-2bb9121da113" providerId="ADAL" clId="{71DB0A1C-0CB2-4A37-BB99-41D3A080389F}" dt="2023-06-28T10:20:58.325" v="193" actId="1076"/>
          <ac:picMkLst>
            <pc:docMk/>
            <pc:sldMk cId="0" sldId="275"/>
            <ac:picMk id="1413" creationId="{43F99151-05C6-7725-2951-3D994EB83EAC}"/>
          </ac:picMkLst>
        </pc:picChg>
        <pc:cxnChg chg="add 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21" creationId="{B0509C42-2EEF-3C40-0660-2529C1812139}"/>
          </ac:cxnSpMkLst>
        </pc:cxnChg>
        <pc:cxnChg chg="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1315" creationId="{00000000-0000-0000-0000-000000000000}"/>
          </ac:cxnSpMkLst>
        </pc:cxnChg>
        <pc:cxnChg chg="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1320" creationId="{00000000-0000-0000-0000-000000000000}"/>
          </ac:cxnSpMkLst>
        </pc:cxnChg>
        <pc:cxnChg chg="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1321" creationId="{00000000-0000-0000-0000-000000000000}"/>
          </ac:cxnSpMkLst>
        </pc:cxnChg>
        <pc:cxnChg chg="add 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1400" creationId="{4934A8CF-564B-795A-F671-D3F289457BF4}"/>
          </ac:cxnSpMkLst>
        </pc:cxn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6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7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8"/>
        </pc:sldMkLst>
      </pc:sldChg>
      <pc:sldChg chg="addSp delSp modSp mod ord addAnim delAnim modAnim modNotes">
        <pc:chgData name="Lukas Bruckner" userId="939d9939-81b9-4d90-90a5-2bb9121da113" providerId="ADAL" clId="{71DB0A1C-0CB2-4A37-BB99-41D3A080389F}" dt="2023-06-29T15:31:45.608" v="809"/>
        <pc:sldMkLst>
          <pc:docMk/>
          <pc:sldMk cId="0" sldId="279"/>
        </pc:sldMkLst>
        <pc:spChg chg="add del mod">
          <ac:chgData name="Lukas Bruckner" userId="939d9939-81b9-4d90-90a5-2bb9121da113" providerId="ADAL" clId="{71DB0A1C-0CB2-4A37-BB99-41D3A080389F}" dt="2023-06-29T14:15:10.682" v="443" actId="478"/>
          <ac:spMkLst>
            <pc:docMk/>
            <pc:sldMk cId="0" sldId="279"/>
            <ac:spMk id="3" creationId="{A2DCB987-A8D6-82A6-2C5C-FF1389D34538}"/>
          </ac:spMkLst>
        </pc:spChg>
        <pc:spChg chg="del">
          <ac:chgData name="Lukas Bruckner" userId="939d9939-81b9-4d90-90a5-2bb9121da113" providerId="ADAL" clId="{71DB0A1C-0CB2-4A37-BB99-41D3A080389F}" dt="2023-06-29T14:15:07.656" v="442" actId="478"/>
          <ac:spMkLst>
            <pc:docMk/>
            <pc:sldMk cId="0" sldId="279"/>
            <ac:spMk id="1613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5:02:05.564" v="736" actId="1076"/>
          <ac:spMkLst>
            <pc:docMk/>
            <pc:sldMk cId="0" sldId="279"/>
            <ac:spMk id="1700" creationId="{BAC9F8FC-59BD-E753-CD02-EA25D94338E1}"/>
          </ac:spMkLst>
        </pc:spChg>
        <pc:spChg chg="add mod">
          <ac:chgData name="Lukas Bruckner" userId="939d9939-81b9-4d90-90a5-2bb9121da113" providerId="ADAL" clId="{71DB0A1C-0CB2-4A37-BB99-41D3A080389F}" dt="2023-06-29T15:02:09.509" v="737" actId="1076"/>
          <ac:spMkLst>
            <pc:docMk/>
            <pc:sldMk cId="0" sldId="279"/>
            <ac:spMk id="1701" creationId="{FF925F30-A8FC-CA64-BDA8-FA6FF5B6EFF1}"/>
          </ac:spMkLst>
        </pc:spChg>
        <pc:spChg chg="add mod">
          <ac:chgData name="Lukas Bruckner" userId="939d9939-81b9-4d90-90a5-2bb9121da113" providerId="ADAL" clId="{71DB0A1C-0CB2-4A37-BB99-41D3A080389F}" dt="2023-06-29T15:02:21.603" v="739" actId="1076"/>
          <ac:spMkLst>
            <pc:docMk/>
            <pc:sldMk cId="0" sldId="279"/>
            <ac:spMk id="1702" creationId="{8F2B4A56-D875-F7C1-0B58-E20559F1F597}"/>
          </ac:spMkLst>
        </pc:spChg>
        <pc:spChg chg="add mod">
          <ac:chgData name="Lukas Bruckner" userId="939d9939-81b9-4d90-90a5-2bb9121da113" providerId="ADAL" clId="{71DB0A1C-0CB2-4A37-BB99-41D3A080389F}" dt="2023-06-29T15:04:50.495" v="762" actId="1076"/>
          <ac:spMkLst>
            <pc:docMk/>
            <pc:sldMk cId="0" sldId="279"/>
            <ac:spMk id="1703" creationId="{1CB8B39C-FA43-92BA-C366-49AAE700DE29}"/>
          </ac:spMkLst>
        </pc:spChg>
        <pc:spChg chg="add mod">
          <ac:chgData name="Lukas Bruckner" userId="939d9939-81b9-4d90-90a5-2bb9121da113" providerId="ADAL" clId="{71DB0A1C-0CB2-4A37-BB99-41D3A080389F}" dt="2023-06-29T15:03:30.165" v="748" actId="20577"/>
          <ac:spMkLst>
            <pc:docMk/>
            <pc:sldMk cId="0" sldId="279"/>
            <ac:spMk id="1704" creationId="{44BCFE33-5553-4C01-F8A2-F1F2B775F61E}"/>
          </ac:spMkLst>
        </pc:spChg>
        <pc:spChg chg="add mod">
          <ac:chgData name="Lukas Bruckner" userId="939d9939-81b9-4d90-90a5-2bb9121da113" providerId="ADAL" clId="{71DB0A1C-0CB2-4A37-BB99-41D3A080389F}" dt="2023-06-29T15:04:10.465" v="757" actId="20577"/>
          <ac:spMkLst>
            <pc:docMk/>
            <pc:sldMk cId="0" sldId="279"/>
            <ac:spMk id="1705" creationId="{D8FFE1AD-3111-C62A-12E1-5E6E7B0CA36C}"/>
          </ac:spMkLst>
        </pc:spChg>
        <pc:spChg chg="add mod">
          <ac:chgData name="Lukas Bruckner" userId="939d9939-81b9-4d90-90a5-2bb9121da113" providerId="ADAL" clId="{71DB0A1C-0CB2-4A37-BB99-41D3A080389F}" dt="2023-06-29T15:04:37.420" v="760" actId="20577"/>
          <ac:spMkLst>
            <pc:docMk/>
            <pc:sldMk cId="0" sldId="279"/>
            <ac:spMk id="1706" creationId="{E345A23E-A728-3C3F-0B21-BFAC358223BC}"/>
          </ac:spMkLst>
        </pc:spChg>
        <pc:spChg chg="add mod">
          <ac:chgData name="Lukas Bruckner" userId="939d9939-81b9-4d90-90a5-2bb9121da113" providerId="ADAL" clId="{71DB0A1C-0CB2-4A37-BB99-41D3A080389F}" dt="2023-06-29T15:31:08.608" v="806"/>
          <ac:spMkLst>
            <pc:docMk/>
            <pc:sldMk cId="0" sldId="279"/>
            <ac:spMk id="1707" creationId="{B14382D5-F4B0-4EB0-507B-20BA2DAA7299}"/>
          </ac:spMkLst>
        </pc:spChg>
        <pc:grpChg chg="del">
          <ac:chgData name="Lukas Bruckner" userId="939d9939-81b9-4d90-90a5-2bb9121da113" providerId="ADAL" clId="{71DB0A1C-0CB2-4A37-BB99-41D3A080389F}" dt="2023-06-29T14:14:24.901" v="438" actId="478"/>
          <ac:grpSpMkLst>
            <pc:docMk/>
            <pc:sldMk cId="0" sldId="279"/>
            <ac:grpSpMk id="1614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4:14:30.001" v="440" actId="478"/>
          <ac:grpSpMkLst>
            <pc:docMk/>
            <pc:sldMk cId="0" sldId="279"/>
            <ac:grpSpMk id="1643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4:14:27.023" v="439" actId="478"/>
          <ac:grpSpMkLst>
            <pc:docMk/>
            <pc:sldMk cId="0" sldId="279"/>
            <ac:grpSpMk id="166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4:14:31.980" v="441" actId="478"/>
          <ac:grpSpMkLst>
            <pc:docMk/>
            <pc:sldMk cId="0" sldId="279"/>
            <ac:grpSpMk id="1677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4:37:23.182" v="546" actId="478"/>
          <ac:picMkLst>
            <pc:docMk/>
            <pc:sldMk cId="0" sldId="279"/>
            <ac:picMk id="5" creationId="{63DEA2DE-30EC-6010-3158-3F0B65B560F3}"/>
          </ac:picMkLst>
        </pc:picChg>
        <pc:picChg chg="add del mod">
          <ac:chgData name="Lukas Bruckner" userId="939d9939-81b9-4d90-90a5-2bb9121da113" providerId="ADAL" clId="{71DB0A1C-0CB2-4A37-BB99-41D3A080389F}" dt="2023-06-29T14:37:10.480" v="542" actId="478"/>
          <ac:picMkLst>
            <pc:docMk/>
            <pc:sldMk cId="0" sldId="279"/>
            <ac:picMk id="7" creationId="{7E8EDE7D-70F3-2383-64E4-FC4E32CA227C}"/>
          </ac:picMkLst>
        </pc:picChg>
        <pc:picChg chg="add del mod">
          <ac:chgData name="Lukas Bruckner" userId="939d9939-81b9-4d90-90a5-2bb9121da113" providerId="ADAL" clId="{71DB0A1C-0CB2-4A37-BB99-41D3A080389F}" dt="2023-06-29T14:36:59.280" v="538" actId="478"/>
          <ac:picMkLst>
            <pc:docMk/>
            <pc:sldMk cId="0" sldId="279"/>
            <ac:picMk id="9" creationId="{B49C2A34-7FAE-9816-6C57-00BF079730DF}"/>
          </ac:picMkLst>
        </pc:picChg>
        <pc:picChg chg="add del mod">
          <ac:chgData name="Lukas Bruckner" userId="939d9939-81b9-4d90-90a5-2bb9121da113" providerId="ADAL" clId="{71DB0A1C-0CB2-4A37-BB99-41D3A080389F}" dt="2023-06-29T14:36:47.399" v="535" actId="478"/>
          <ac:picMkLst>
            <pc:docMk/>
            <pc:sldMk cId="0" sldId="279"/>
            <ac:picMk id="11" creationId="{58DD1F6F-FB79-6CF1-D31E-B9D0003FD084}"/>
          </ac:picMkLst>
        </pc:picChg>
        <pc:picChg chg="add del mod">
          <ac:chgData name="Lukas Bruckner" userId="939d9939-81b9-4d90-90a5-2bb9121da113" providerId="ADAL" clId="{71DB0A1C-0CB2-4A37-BB99-41D3A080389F}" dt="2023-06-29T14:36:33.831" v="531" actId="478"/>
          <ac:picMkLst>
            <pc:docMk/>
            <pc:sldMk cId="0" sldId="279"/>
            <ac:picMk id="13" creationId="{9EB4E86D-2ED9-1CAF-F72D-F53D38740222}"/>
          </ac:picMkLst>
        </pc:picChg>
        <pc:picChg chg="add del mod">
          <ac:chgData name="Lukas Bruckner" userId="939d9939-81b9-4d90-90a5-2bb9121da113" providerId="ADAL" clId="{71DB0A1C-0CB2-4A37-BB99-41D3A080389F}" dt="2023-06-29T14:35:55.737" v="524" actId="478"/>
          <ac:picMkLst>
            <pc:docMk/>
            <pc:sldMk cId="0" sldId="279"/>
            <ac:picMk id="15" creationId="{52947CEF-6D12-74E7-60E9-96BDE48E5933}"/>
          </ac:picMkLst>
        </pc:picChg>
        <pc:picChg chg="add del mod ord">
          <ac:chgData name="Lukas Bruckner" userId="939d9939-81b9-4d90-90a5-2bb9121da113" providerId="ADAL" clId="{71DB0A1C-0CB2-4A37-BB99-41D3A080389F}" dt="2023-06-29T14:36:12.805" v="528" actId="478"/>
          <ac:picMkLst>
            <pc:docMk/>
            <pc:sldMk cId="0" sldId="279"/>
            <ac:picMk id="17" creationId="{0FC29690-5514-EF1F-9D5B-A0C56BBFF77C}"/>
          </ac:picMkLst>
        </pc:picChg>
        <pc:picChg chg="add del mod">
          <ac:chgData name="Lukas Bruckner" userId="939d9939-81b9-4d90-90a5-2bb9121da113" providerId="ADAL" clId="{71DB0A1C-0CB2-4A37-BB99-41D3A080389F}" dt="2023-06-29T14:47:13.065" v="629" actId="478"/>
          <ac:picMkLst>
            <pc:docMk/>
            <pc:sldMk cId="0" sldId="279"/>
            <ac:picMk id="19" creationId="{F28C98E5-BE42-97A0-5F22-C2C033860787}"/>
          </ac:picMkLst>
        </pc:picChg>
        <pc:picChg chg="add del mod ord">
          <ac:chgData name="Lukas Bruckner" userId="939d9939-81b9-4d90-90a5-2bb9121da113" providerId="ADAL" clId="{71DB0A1C-0CB2-4A37-BB99-41D3A080389F}" dt="2023-06-29T14:49:39.658" v="644" actId="1076"/>
          <ac:picMkLst>
            <pc:docMk/>
            <pc:sldMk cId="0" sldId="279"/>
            <ac:picMk id="20" creationId="{04675CB9-0911-2DED-0929-42A0D81EB86A}"/>
          </ac:picMkLst>
        </pc:picChg>
        <pc:picChg chg="add del mod">
          <ac:chgData name="Lukas Bruckner" userId="939d9939-81b9-4d90-90a5-2bb9121da113" providerId="ADAL" clId="{71DB0A1C-0CB2-4A37-BB99-41D3A080389F}" dt="2023-06-29T14:46:53.124" v="621" actId="478"/>
          <ac:picMkLst>
            <pc:docMk/>
            <pc:sldMk cId="0" sldId="279"/>
            <ac:picMk id="22" creationId="{913FA230-3D36-1AB8-0E24-9B5C54B9B465}"/>
          </ac:picMkLst>
        </pc:picChg>
        <pc:picChg chg="add del mod">
          <ac:chgData name="Lukas Bruckner" userId="939d9939-81b9-4d90-90a5-2bb9121da113" providerId="ADAL" clId="{71DB0A1C-0CB2-4A37-BB99-41D3A080389F}" dt="2023-06-29T14:46:52.448" v="620" actId="478"/>
          <ac:picMkLst>
            <pc:docMk/>
            <pc:sldMk cId="0" sldId="279"/>
            <ac:picMk id="24" creationId="{86AEDE5E-2DB6-1772-F637-48B503CC3250}"/>
          </ac:picMkLst>
        </pc:picChg>
        <pc:picChg chg="add del mod">
          <ac:chgData name="Lukas Bruckner" userId="939d9939-81b9-4d90-90a5-2bb9121da113" providerId="ADAL" clId="{71DB0A1C-0CB2-4A37-BB99-41D3A080389F}" dt="2023-06-29T14:46:51.766" v="619" actId="478"/>
          <ac:picMkLst>
            <pc:docMk/>
            <pc:sldMk cId="0" sldId="279"/>
            <ac:picMk id="26" creationId="{3986D22C-C445-A480-8ECB-016B169A58C2}"/>
          </ac:picMkLst>
        </pc:picChg>
        <pc:picChg chg="add del mod">
          <ac:chgData name="Lukas Bruckner" userId="939d9939-81b9-4d90-90a5-2bb9121da113" providerId="ADAL" clId="{71DB0A1C-0CB2-4A37-BB99-41D3A080389F}" dt="2023-06-29T14:46:50.517" v="618" actId="478"/>
          <ac:picMkLst>
            <pc:docMk/>
            <pc:sldMk cId="0" sldId="279"/>
            <ac:picMk id="28" creationId="{DBC0D5A3-89E7-C519-2E0C-57411BD21090}"/>
          </ac:picMkLst>
        </pc:picChg>
        <pc:picChg chg="add del mod">
          <ac:chgData name="Lukas Bruckner" userId="939d9939-81b9-4d90-90a5-2bb9121da113" providerId="ADAL" clId="{71DB0A1C-0CB2-4A37-BB99-41D3A080389F}" dt="2023-06-29T14:46:49.663" v="617" actId="478"/>
          <ac:picMkLst>
            <pc:docMk/>
            <pc:sldMk cId="0" sldId="279"/>
            <ac:picMk id="30" creationId="{B183857D-3A08-14E3-3F6A-17A965E7BD0E}"/>
          </ac:picMkLst>
        </pc:picChg>
        <pc:picChg chg="add del mod">
          <ac:chgData name="Lukas Bruckner" userId="939d9939-81b9-4d90-90a5-2bb9121da113" providerId="ADAL" clId="{71DB0A1C-0CB2-4A37-BB99-41D3A080389F}" dt="2023-06-29T14:47:07.979" v="625"/>
          <ac:picMkLst>
            <pc:docMk/>
            <pc:sldMk cId="0" sldId="279"/>
            <ac:picMk id="1600" creationId="{D08E0B66-5C91-7E90-9EE4-3C5C457A1C59}"/>
          </ac:picMkLst>
        </pc:picChg>
        <pc:picChg chg="add mod">
          <ac:chgData name="Lukas Bruckner" userId="939d9939-81b9-4d90-90a5-2bb9121da113" providerId="ADAL" clId="{71DB0A1C-0CB2-4A37-BB99-41D3A080389F}" dt="2023-06-29T14:47:19.870" v="631"/>
          <ac:picMkLst>
            <pc:docMk/>
            <pc:sldMk cId="0" sldId="279"/>
            <ac:picMk id="1602" creationId="{F01F5EDF-92C2-D28C-AAB0-E9B7AB262A32}"/>
          </ac:picMkLst>
        </pc:picChg>
        <pc:picChg chg="add mod">
          <ac:chgData name="Lukas Bruckner" userId="939d9939-81b9-4d90-90a5-2bb9121da113" providerId="ADAL" clId="{71DB0A1C-0CB2-4A37-BB99-41D3A080389F}" dt="2023-06-29T14:49:01.403" v="637"/>
          <ac:picMkLst>
            <pc:docMk/>
            <pc:sldMk cId="0" sldId="279"/>
            <ac:picMk id="1604" creationId="{A596224E-9318-B135-388B-7277501F8343}"/>
          </ac:picMkLst>
        </pc:picChg>
        <pc:picChg chg="add mod">
          <ac:chgData name="Lukas Bruckner" userId="939d9939-81b9-4d90-90a5-2bb9121da113" providerId="ADAL" clId="{71DB0A1C-0CB2-4A37-BB99-41D3A080389F}" dt="2023-06-29T14:50:00.589" v="646"/>
          <ac:picMkLst>
            <pc:docMk/>
            <pc:sldMk cId="0" sldId="279"/>
            <ac:picMk id="1606" creationId="{C88F16EF-AA38-A0FB-2FBD-78EFFD2B1CE0}"/>
          </ac:picMkLst>
        </pc:picChg>
        <pc:picChg chg="add mod">
          <ac:chgData name="Lukas Bruckner" userId="939d9939-81b9-4d90-90a5-2bb9121da113" providerId="ADAL" clId="{71DB0A1C-0CB2-4A37-BB99-41D3A080389F}" dt="2023-06-29T14:50:09.983" v="648"/>
          <ac:picMkLst>
            <pc:docMk/>
            <pc:sldMk cId="0" sldId="279"/>
            <ac:picMk id="1608" creationId="{44520257-585D-C93B-5674-2274995F7972}"/>
          </ac:picMkLst>
        </pc:picChg>
        <pc:picChg chg="add mod">
          <ac:chgData name="Lukas Bruckner" userId="939d9939-81b9-4d90-90a5-2bb9121da113" providerId="ADAL" clId="{71DB0A1C-0CB2-4A37-BB99-41D3A080389F}" dt="2023-06-29T14:50:17.849" v="650"/>
          <ac:picMkLst>
            <pc:docMk/>
            <pc:sldMk cId="0" sldId="279"/>
            <ac:picMk id="1610" creationId="{4421CFF1-6B52-A8CC-2367-2A7196C5585B}"/>
          </ac:picMkLst>
        </pc:picChg>
        <pc:picChg chg="add mod">
          <ac:chgData name="Lukas Bruckner" userId="939d9939-81b9-4d90-90a5-2bb9121da113" providerId="ADAL" clId="{71DB0A1C-0CB2-4A37-BB99-41D3A080389F}" dt="2023-06-29T14:50:30.348" v="652"/>
          <ac:picMkLst>
            <pc:docMk/>
            <pc:sldMk cId="0" sldId="279"/>
            <ac:picMk id="1612" creationId="{60921E78-E3FC-DEB7-CB0D-28F35A259B10}"/>
          </ac:picMkLst>
        </pc:picChg>
      </pc:sldChg>
      <pc:sldChg chg="delSp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0"/>
        </pc:sldMkLst>
        <pc:picChg chg="del">
          <ac:chgData name="Lukas Bruckner" userId="939d9939-81b9-4d90-90a5-2bb9121da113" providerId="ADAL" clId="{71DB0A1C-0CB2-4A37-BB99-41D3A080389F}" dt="2023-06-29T17:14:44.048" v="1694" actId="478"/>
          <ac:picMkLst>
            <pc:docMk/>
            <pc:sldMk cId="0" sldId="280"/>
            <ac:picMk id="1719" creationId="{00000000-0000-0000-0000-000000000000}"/>
          </ac:picMkLst>
        </pc:picChg>
      </pc:sldChg>
      <pc:sldChg chg="addSp delSp modSp mod ord modNotes">
        <pc:chgData name="Lukas Bruckner" userId="939d9939-81b9-4d90-90a5-2bb9121da113" providerId="ADAL" clId="{71DB0A1C-0CB2-4A37-BB99-41D3A080389F}" dt="2023-06-29T17:27:13.250" v="1834" actId="1076"/>
        <pc:sldMkLst>
          <pc:docMk/>
          <pc:sldMk cId="0" sldId="281"/>
        </pc:sldMkLst>
        <pc:spChg chg="add mod">
          <ac:chgData name="Lukas Bruckner" userId="939d9939-81b9-4d90-90a5-2bb9121da113" providerId="ADAL" clId="{71DB0A1C-0CB2-4A37-BB99-41D3A080389F}" dt="2023-06-29T17:11:33.496" v="1664" actId="207"/>
          <ac:spMkLst>
            <pc:docMk/>
            <pc:sldMk cId="0" sldId="281"/>
            <ac:spMk id="2" creationId="{DA47E80B-4324-15A7-D0F4-3C0ECA333ADC}"/>
          </ac:spMkLst>
        </pc:spChg>
        <pc:spChg chg="mod">
          <ac:chgData name="Lukas Bruckner" userId="939d9939-81b9-4d90-90a5-2bb9121da113" providerId="ADAL" clId="{71DB0A1C-0CB2-4A37-BB99-41D3A080389F}" dt="2023-06-29T17:11:48.962" v="1665" actId="1076"/>
          <ac:spMkLst>
            <pc:docMk/>
            <pc:sldMk cId="0" sldId="281"/>
            <ac:spMk id="1724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11:48.962" v="1665" actId="1076"/>
          <ac:spMkLst>
            <pc:docMk/>
            <pc:sldMk cId="0" sldId="281"/>
            <ac:spMk id="172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1:01.435" v="1659" actId="478"/>
          <ac:spMkLst>
            <pc:docMk/>
            <pc:sldMk cId="0" sldId="281"/>
            <ac:spMk id="172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1:01.435" v="1659" actId="478"/>
          <ac:spMkLst>
            <pc:docMk/>
            <pc:sldMk cId="0" sldId="281"/>
            <ac:spMk id="172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1:01.435" v="1659" actId="478"/>
          <ac:spMkLst>
            <pc:docMk/>
            <pc:sldMk cId="0" sldId="281"/>
            <ac:spMk id="172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1:01.435" v="1659" actId="478"/>
          <ac:spMkLst>
            <pc:docMk/>
            <pc:sldMk cId="0" sldId="281"/>
            <ac:spMk id="1730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7:11:01.435" v="1659" actId="478"/>
          <ac:grpSpMkLst>
            <pc:docMk/>
            <pc:sldMk cId="0" sldId="281"/>
            <ac:grpSpMk id="173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7:11:01.435" v="1659" actId="478"/>
          <ac:grpSpMkLst>
            <pc:docMk/>
            <pc:sldMk cId="0" sldId="281"/>
            <ac:grpSpMk id="1734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7:11:01.435" v="1659" actId="478"/>
          <ac:grpSpMkLst>
            <pc:docMk/>
            <pc:sldMk cId="0" sldId="281"/>
            <ac:grpSpMk id="1739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7:11:01.435" v="1659" actId="478"/>
          <ac:grpSpMkLst>
            <pc:docMk/>
            <pc:sldMk cId="0" sldId="281"/>
            <ac:grpSpMk id="1743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7:11:05.283" v="1660" actId="478"/>
          <ac:grpSpMkLst>
            <pc:docMk/>
            <pc:sldMk cId="0" sldId="281"/>
            <ac:grpSpMk id="1746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7:12:41.258" v="1680" actId="478"/>
          <ac:picMkLst>
            <pc:docMk/>
            <pc:sldMk cId="0" sldId="281"/>
            <ac:picMk id="4" creationId="{DDDFD97F-DEFB-299B-1D91-8CBDC0B7EC01}"/>
          </ac:picMkLst>
        </pc:picChg>
        <pc:picChg chg="add mod">
          <ac:chgData name="Lukas Bruckner" userId="939d9939-81b9-4d90-90a5-2bb9121da113" providerId="ADAL" clId="{71DB0A1C-0CB2-4A37-BB99-41D3A080389F}" dt="2023-06-29T17:26:54.125" v="1830" actId="1076"/>
          <ac:picMkLst>
            <pc:docMk/>
            <pc:sldMk cId="0" sldId="281"/>
            <ac:picMk id="6" creationId="{5561ED4E-3791-CE80-6894-4F51C3331774}"/>
          </ac:picMkLst>
        </pc:picChg>
        <pc:picChg chg="add mod">
          <ac:chgData name="Lukas Bruckner" userId="939d9939-81b9-4d90-90a5-2bb9121da113" providerId="ADAL" clId="{71DB0A1C-0CB2-4A37-BB99-41D3A080389F}" dt="2023-06-29T17:27:13.250" v="1834" actId="1076"/>
          <ac:picMkLst>
            <pc:docMk/>
            <pc:sldMk cId="0" sldId="281"/>
            <ac:picMk id="8" creationId="{A601C569-4F0F-D15A-A273-E910FA43899C}"/>
          </ac:picMkLst>
        </pc:picChg>
        <pc:picChg chg="add mod">
          <ac:chgData name="Lukas Bruckner" userId="939d9939-81b9-4d90-90a5-2bb9121da113" providerId="ADAL" clId="{71DB0A1C-0CB2-4A37-BB99-41D3A080389F}" dt="2023-06-29T17:27:07.422" v="1833" actId="14861"/>
          <ac:picMkLst>
            <pc:docMk/>
            <pc:sldMk cId="0" sldId="281"/>
            <ac:picMk id="10" creationId="{ADBB6D90-3018-1A03-06A2-E20330C463E7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2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3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4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5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6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7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8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9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0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1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2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3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4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5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6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7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8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9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300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301"/>
        </pc:sldMkLst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3928998010" sldId="302"/>
        </pc:sldMkLst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4001658697" sldId="303"/>
        </pc:sldMkLst>
      </pc:sldChg>
      <pc:sldChg chg="addSp delSp modSp add mod ord modAnim">
        <pc:chgData name="Lukas Bruckner" userId="939d9939-81b9-4d90-90a5-2bb9121da113" providerId="ADAL" clId="{71DB0A1C-0CB2-4A37-BB99-41D3A080389F}" dt="2023-07-04T14:04:57.485" v="2323"/>
        <pc:sldMkLst>
          <pc:docMk/>
          <pc:sldMk cId="2071262587" sldId="304"/>
        </pc:sldMkLst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2" creationId="{7A296871-EC20-D896-2F13-FBCB8F2E523F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3" creationId="{CA531C57-5E4B-0C72-DD47-32CC01479339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4" creationId="{7E508C1B-FA3F-F252-F725-EDDAE5330A80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5" creationId="{BE6DD4D6-2768-661A-D562-049AC3C9D3D6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6" creationId="{6F9CEBB6-CD68-FE74-387F-A57B3063C59A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7" creationId="{743CA3D3-4C2B-F0D6-1040-5072C454A3B8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8" creationId="{CCD436E2-C136-55C0-8E3A-052FA8C394BC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9" creationId="{0593FB6E-EBE9-C4CA-30EB-432F8E090D0D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20" creationId="{A649F3F7-D53D-F5BE-5443-175DD7CB733C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21" creationId="{D6503DAA-189A-009E-9E34-63249C76CE62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3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25:25.761" v="257"/>
          <ac:spMkLst>
            <pc:docMk/>
            <pc:sldMk cId="2071262587" sldId="304"/>
            <ac:spMk id="59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60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60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60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603" creationId="{00000000-0000-0000-0000-000000000000}"/>
          </ac:spMkLst>
        </pc:spChg>
        <pc:grpChg chg="add mod">
          <ac:chgData name="Lukas Bruckner" userId="939d9939-81b9-4d90-90a5-2bb9121da113" providerId="ADAL" clId="{71DB0A1C-0CB2-4A37-BB99-41D3A080389F}" dt="2023-06-29T16:16:00.992" v="1069" actId="207"/>
          <ac:grpSpMkLst>
            <pc:docMk/>
            <pc:sldMk cId="2071262587" sldId="304"/>
            <ac:grpSpMk id="11" creationId="{7E933B4A-A3A0-5C71-4C21-E9BD325BCC12}"/>
          </ac:grpSpMkLst>
        </pc:grpChg>
        <pc:grpChg chg="del">
          <ac:chgData name="Lukas Bruckner" userId="939d9939-81b9-4d90-90a5-2bb9121da113" providerId="ADAL" clId="{71DB0A1C-0CB2-4A37-BB99-41D3A080389F}" dt="2023-06-28T10:24:16.714" v="250" actId="478"/>
          <ac:grpSpMkLst>
            <pc:docMk/>
            <pc:sldMk cId="2071262587" sldId="304"/>
            <ac:grpSpMk id="604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16.714" v="250" actId="478"/>
          <ac:grpSpMkLst>
            <pc:docMk/>
            <pc:sldMk cId="2071262587" sldId="304"/>
            <ac:grpSpMk id="608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16.714" v="250" actId="478"/>
          <ac:grpSpMkLst>
            <pc:docMk/>
            <pc:sldMk cId="2071262587" sldId="304"/>
            <ac:grpSpMk id="61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11.433" v="249" actId="478"/>
          <ac:grpSpMkLst>
            <pc:docMk/>
            <pc:sldMk cId="2071262587" sldId="304"/>
            <ac:grpSpMk id="615" creationId="{00000000-0000-0000-0000-000000000000}"/>
          </ac:grpSpMkLst>
        </pc:grpChg>
        <pc:picChg chg="add mod modCrop">
          <ac:chgData name="Lukas Bruckner" userId="939d9939-81b9-4d90-90a5-2bb9121da113" providerId="ADAL" clId="{71DB0A1C-0CB2-4A37-BB99-41D3A080389F}" dt="2023-06-29T16:04:27.749" v="1047" actId="1076"/>
          <ac:picMkLst>
            <pc:docMk/>
            <pc:sldMk cId="2071262587" sldId="304"/>
            <ac:picMk id="3" creationId="{16459BBC-5628-C3D3-DBD2-6321D3FD490F}"/>
          </ac:picMkLst>
        </pc:picChg>
        <pc:picChg chg="add mod">
          <ac:chgData name="Lukas Bruckner" userId="939d9939-81b9-4d90-90a5-2bb9121da113" providerId="ADAL" clId="{71DB0A1C-0CB2-4A37-BB99-41D3A080389F}" dt="2023-06-29T13:56:26.963" v="399" actId="1076"/>
          <ac:picMkLst>
            <pc:docMk/>
            <pc:sldMk cId="2071262587" sldId="304"/>
            <ac:picMk id="4" creationId="{17DAE152-2313-A112-4B1D-E4E2E1A8D73D}"/>
          </ac:picMkLst>
        </pc:picChg>
        <pc:picChg chg="add mod">
          <ac:chgData name="Lukas Bruckner" userId="939d9939-81b9-4d90-90a5-2bb9121da113" providerId="ADAL" clId="{71DB0A1C-0CB2-4A37-BB99-41D3A080389F}" dt="2023-06-29T16:15:28.139" v="1067" actId="1076"/>
          <ac:picMkLst>
            <pc:docMk/>
            <pc:sldMk cId="2071262587" sldId="304"/>
            <ac:picMk id="5" creationId="{B7D1755A-80D2-2827-9A39-A0A2F899DE67}"/>
          </ac:picMkLst>
        </pc:picChg>
        <pc:picChg chg="add mod">
          <ac:chgData name="Lukas Bruckner" userId="939d9939-81b9-4d90-90a5-2bb9121da113" providerId="ADAL" clId="{71DB0A1C-0CB2-4A37-BB99-41D3A080389F}" dt="2023-06-29T16:03:34.461" v="1037" actId="1076"/>
          <ac:picMkLst>
            <pc:docMk/>
            <pc:sldMk cId="2071262587" sldId="304"/>
            <ac:picMk id="6" creationId="{5CB2BAEA-F579-FCDB-08E9-94D025734175}"/>
          </ac:picMkLst>
        </pc:picChg>
        <pc:picChg chg="add del mod">
          <ac:chgData name="Lukas Bruckner" userId="939d9939-81b9-4d90-90a5-2bb9121da113" providerId="ADAL" clId="{71DB0A1C-0CB2-4A37-BB99-41D3A080389F}" dt="2023-06-29T16:03:04.816" v="1028" actId="478"/>
          <ac:picMkLst>
            <pc:docMk/>
            <pc:sldMk cId="2071262587" sldId="304"/>
            <ac:picMk id="8" creationId="{CDB579D1-83F9-B32D-9271-1ACFD442E2F6}"/>
          </ac:picMkLst>
        </pc:picChg>
        <pc:picChg chg="add mod ord">
          <ac:chgData name="Lukas Bruckner" userId="939d9939-81b9-4d90-90a5-2bb9121da113" providerId="ADAL" clId="{71DB0A1C-0CB2-4A37-BB99-41D3A080389F}" dt="2023-06-29T16:04:10.805" v="1042" actId="167"/>
          <ac:picMkLst>
            <pc:docMk/>
            <pc:sldMk cId="2071262587" sldId="304"/>
            <ac:picMk id="10" creationId="{A2234F69-2C67-B4DF-395E-44D1BCC69F26}"/>
          </ac:picMkLst>
        </pc:picChg>
        <pc:picChg chg="add del mod">
          <ac:chgData name="Lukas Bruckner" userId="939d9939-81b9-4d90-90a5-2bb9121da113" providerId="ADAL" clId="{71DB0A1C-0CB2-4A37-BB99-41D3A080389F}" dt="2023-06-29T16:15:08.908" v="1060" actId="478"/>
          <ac:picMkLst>
            <pc:docMk/>
            <pc:sldMk cId="2071262587" sldId="304"/>
            <ac:picMk id="3074" creationId="{B156FFFC-D631-9A32-A2BA-FED6E165F6EC}"/>
          </ac:picMkLst>
        </pc:picChg>
      </pc:sldChg>
      <pc:sldChg chg="addSp delSp modSp add mod ord">
        <pc:chgData name="Lukas Bruckner" userId="939d9939-81b9-4d90-90a5-2bb9121da113" providerId="ADAL" clId="{71DB0A1C-0CB2-4A37-BB99-41D3A080389F}" dt="2023-06-29T16:01:05.338" v="1024" actId="1076"/>
        <pc:sldMkLst>
          <pc:docMk/>
          <pc:sldMk cId="3378271788" sldId="305"/>
        </pc:sldMkLst>
        <pc:spChg chg="add del mod">
          <ac:chgData name="Lukas Bruckner" userId="939d9939-81b9-4d90-90a5-2bb9121da113" providerId="ADAL" clId="{71DB0A1C-0CB2-4A37-BB99-41D3A080389F}" dt="2023-06-28T10:24:26.081" v="252" actId="478"/>
          <ac:spMkLst>
            <pc:docMk/>
            <pc:sldMk cId="3378271788" sldId="305"/>
            <ac:spMk id="3" creationId="{CF8880EC-23A9-B52F-E2B5-ED90094E6E5C}"/>
          </ac:spMkLst>
        </pc:spChg>
        <pc:spChg chg="add del mod">
          <ac:chgData name="Lukas Bruckner" userId="939d9939-81b9-4d90-90a5-2bb9121da113" providerId="ADAL" clId="{71DB0A1C-0CB2-4A37-BB99-41D3A080389F}" dt="2023-06-28T10:24:26.081" v="252" actId="478"/>
          <ac:spMkLst>
            <pc:docMk/>
            <pc:sldMk cId="3378271788" sldId="305"/>
            <ac:spMk id="5" creationId="{3E3A2968-2955-98C9-67F6-18756B96A4CB}"/>
          </ac:spMkLst>
        </pc:spChg>
        <pc:spChg chg="add del mod">
          <ac:chgData name="Lukas Bruckner" userId="939d9939-81b9-4d90-90a5-2bb9121da113" providerId="ADAL" clId="{71DB0A1C-0CB2-4A37-BB99-41D3A080389F}" dt="2023-06-28T10:24:26.081" v="252" actId="478"/>
          <ac:spMkLst>
            <pc:docMk/>
            <pc:sldMk cId="3378271788" sldId="305"/>
            <ac:spMk id="7" creationId="{6A190C18-FF28-DCE0-180B-F766F33A5C0D}"/>
          </ac:spMkLst>
        </pc:spChg>
        <pc:spChg chg="add del mod">
          <ac:chgData name="Lukas Bruckner" userId="939d9939-81b9-4d90-90a5-2bb9121da113" providerId="ADAL" clId="{71DB0A1C-0CB2-4A37-BB99-41D3A080389F}" dt="2023-06-28T10:24:30.027" v="253" actId="478"/>
          <ac:spMkLst>
            <pc:docMk/>
            <pc:sldMk cId="3378271788" sldId="305"/>
            <ac:spMk id="9" creationId="{7434ED35-C07E-3C24-982C-C7985FC7512E}"/>
          </ac:spMkLst>
        </pc:spChg>
        <pc:spChg chg="add del mod">
          <ac:chgData name="Lukas Bruckner" userId="939d9939-81b9-4d90-90a5-2bb9121da113" providerId="ADAL" clId="{71DB0A1C-0CB2-4A37-BB99-41D3A080389F}" dt="2023-06-28T10:24:30.027" v="253" actId="478"/>
          <ac:spMkLst>
            <pc:docMk/>
            <pc:sldMk cId="3378271788" sldId="305"/>
            <ac:spMk id="11" creationId="{C1877DFF-F02A-723A-CBD8-847A3B544772}"/>
          </ac:spMkLst>
        </pc:spChg>
        <pc:spChg chg="add del mod">
          <ac:chgData name="Lukas Bruckner" userId="939d9939-81b9-4d90-90a5-2bb9121da113" providerId="ADAL" clId="{71DB0A1C-0CB2-4A37-BB99-41D3A080389F}" dt="2023-06-28T10:24:26.081" v="252" actId="478"/>
          <ac:spMkLst>
            <pc:docMk/>
            <pc:sldMk cId="3378271788" sldId="305"/>
            <ac:spMk id="13" creationId="{65D3151F-7E11-D856-A45F-74E3B290B22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2" creationId="{00000000-0000-0000-0000-000000000000}"/>
          </ac:spMkLst>
        </pc:spChg>
        <pc:spChg chg="add del mod">
          <ac:chgData name="Lukas Bruckner" userId="939d9939-81b9-4d90-90a5-2bb9121da113" providerId="ADAL" clId="{71DB0A1C-0CB2-4A37-BB99-41D3A080389F}" dt="2023-06-29T15:59:34.162" v="1002"/>
          <ac:spMkLst>
            <pc:docMk/>
            <pc:sldMk cId="3378271788" sldId="305"/>
            <ac:spMk id="642" creationId="{D9213C28-FF65-B9DD-5D4A-9462F56086C1}"/>
          </ac:spMkLst>
        </pc:spChg>
        <pc:spChg chg="mod">
          <ac:chgData name="Lukas Bruckner" userId="939d9939-81b9-4d90-90a5-2bb9121da113" providerId="ADAL" clId="{71DB0A1C-0CB2-4A37-BB99-41D3A080389F}" dt="2023-06-28T10:25:52.693" v="262"/>
          <ac:spMkLst>
            <pc:docMk/>
            <pc:sldMk cId="3378271788" sldId="305"/>
            <ac:spMk id="64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4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6:01:05.338" v="1024" actId="1076"/>
          <ac:spMkLst>
            <pc:docMk/>
            <pc:sldMk cId="3378271788" sldId="305"/>
            <ac:spMk id="644" creationId="{C71B96A0-6929-8E50-C709-71442AFE3757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5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6:01:05.338" v="1024" actId="1076"/>
          <ac:spMkLst>
            <pc:docMk/>
            <pc:sldMk cId="3378271788" sldId="305"/>
            <ac:spMk id="645" creationId="{D3463D7E-0C81-7399-ECAA-B716AB2A5903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6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6:01:05.338" v="1024" actId="1076"/>
          <ac:spMkLst>
            <pc:docMk/>
            <pc:sldMk cId="3378271788" sldId="305"/>
            <ac:spMk id="646" creationId="{244A2A4F-B63E-2B61-AB38-30061F6240A9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7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6:01:05.338" v="1024" actId="1076"/>
          <ac:spMkLst>
            <pc:docMk/>
            <pc:sldMk cId="3378271788" sldId="305"/>
            <ac:spMk id="647" creationId="{759A6180-D8C0-FC8E-1348-EF5864CFF211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5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6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68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8T10:24:06.089" v="247" actId="478"/>
          <ac:grpSpMkLst>
            <pc:docMk/>
            <pc:sldMk cId="3378271788" sldId="305"/>
            <ac:grpSpMk id="65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22.349" v="251" actId="478"/>
          <ac:grpSpMkLst>
            <pc:docMk/>
            <pc:sldMk cId="3378271788" sldId="305"/>
            <ac:grpSpMk id="669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07.869" v="248" actId="478"/>
          <ac:grpSpMkLst>
            <pc:docMk/>
            <pc:sldMk cId="3378271788" sldId="305"/>
            <ac:grpSpMk id="673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3:56:35.232" v="402" actId="478"/>
          <ac:picMkLst>
            <pc:docMk/>
            <pc:sldMk cId="3378271788" sldId="305"/>
            <ac:picMk id="2" creationId="{62F87890-E047-81EF-CF45-F1C966C2E202}"/>
          </ac:picMkLst>
        </pc:picChg>
        <pc:picChg chg="add mod or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3" creationId="{0E96C524-CA60-A530-FC07-772B38172AE9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5" creationId="{268C045E-1B41-B602-E622-C5C3BE3C56EC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6" creationId="{B14142E0-88C8-7C6E-1989-8C29CABC3F1E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8" creationId="{0E87760E-F461-66FF-988E-1256094B79D2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9" creationId="{B2537FF4-BF8A-87D8-49F4-7213C859345B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10" creationId="{484D0B9F-AC2B-AF9D-7FE8-3DA6659378D6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640" creationId="{F7FEEEDD-C736-F12C-9015-50B30E575717}"/>
          </ac:picMkLst>
        </pc:pic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2" creationId="{137D3658-BB38-6F93-3629-E653C0228CF4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4" creationId="{D600E547-6EFA-CC6F-C74B-553E3F2D9ABF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5" creationId="{134C04B3-7298-9188-96EB-EF94514A72CB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6" creationId="{FE87FC58-620E-BF21-6E5B-565A1CFBECF5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8" creationId="{FBE0985D-A95A-BFE0-2A62-2617BF83070C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9" creationId="{BAB34CFE-2A0E-BDBD-5C2C-8AB994494A31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23" creationId="{F891F28D-F7F3-A7F6-40AB-44FA659BBC25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24" creationId="{39BDC898-EFFE-EA18-7E39-635FF9584CBA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641" creationId="{79E4C0D3-3EEA-2BFF-6A48-EC355BC54913}"/>
          </ac:cxnSpMkLst>
        </pc:cxnChg>
      </pc:sldChg>
      <pc:sldChg chg="addSp delSp modSp add mod ord modAnim">
        <pc:chgData name="Lukas Bruckner" userId="939d9939-81b9-4d90-90a5-2bb9121da113" providerId="ADAL" clId="{71DB0A1C-0CB2-4A37-BB99-41D3A080389F}" dt="2023-07-04T13:29:21.736" v="2322"/>
        <pc:sldMkLst>
          <pc:docMk/>
          <pc:sldMk cId="3073463330" sldId="306"/>
        </pc:sldMkLst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3" creationId="{DD9491ED-23D3-A36A-3FB0-21F70C9DD93B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5" creationId="{2587A96E-8BBC-BD98-9637-5163C83597B5}"/>
          </ac:spMkLst>
        </pc:spChg>
        <pc:spChg chg="add mod">
          <ac:chgData name="Lukas Bruckner" userId="939d9939-81b9-4d90-90a5-2bb9121da113" providerId="ADAL" clId="{71DB0A1C-0CB2-4A37-BB99-41D3A080389F}" dt="2023-07-04T13:28:42.767" v="2320" actId="1076"/>
          <ac:spMkLst>
            <pc:docMk/>
            <pc:sldMk cId="3073463330" sldId="306"/>
            <ac:spMk id="6" creationId="{952247A6-7B29-756E-0249-0D4BD930BA10}"/>
          </ac:spMkLst>
        </pc:spChg>
        <pc:spChg chg="add del mod">
          <ac:chgData name="Lukas Bruckner" userId="939d9939-81b9-4d90-90a5-2bb9121da113" providerId="ADAL" clId="{71DB0A1C-0CB2-4A37-BB99-41D3A080389F}" dt="2023-06-28T10:27:16.934" v="274" actId="478"/>
          <ac:spMkLst>
            <pc:docMk/>
            <pc:sldMk cId="3073463330" sldId="306"/>
            <ac:spMk id="7" creationId="{AFB8BA7A-1207-8DB5-0944-B17D635FBDBD}"/>
          </ac:spMkLst>
        </pc:spChg>
        <pc:spChg chg="add mod">
          <ac:chgData name="Lukas Bruckner" userId="939d9939-81b9-4d90-90a5-2bb9121da113" providerId="ADAL" clId="{71DB0A1C-0CB2-4A37-BB99-41D3A080389F}" dt="2023-07-04T13:28:42.767" v="2320" actId="1076"/>
          <ac:spMkLst>
            <pc:docMk/>
            <pc:sldMk cId="3073463330" sldId="306"/>
            <ac:spMk id="7" creationId="{BAE58166-1676-F89C-4B64-BF090289C223}"/>
          </ac:spMkLst>
        </pc:spChg>
        <pc:spChg chg="add del mod">
          <ac:chgData name="Lukas Bruckner" userId="939d9939-81b9-4d90-90a5-2bb9121da113" providerId="ADAL" clId="{71DB0A1C-0CB2-4A37-BB99-41D3A080389F}" dt="2023-06-28T10:27:16.934" v="274" actId="478"/>
          <ac:spMkLst>
            <pc:docMk/>
            <pc:sldMk cId="3073463330" sldId="306"/>
            <ac:spMk id="9" creationId="{371C99EC-779B-920B-EA2D-5EFD3BBAB223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9" creationId="{E3E70D99-007D-E31D-FFB3-3D4B15A752A5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0" creationId="{55711805-4469-C468-33DB-5F3B9FBFA559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1" creationId="{6F48065E-F13C-E944-4759-70427CB2847B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11" creationId="{B98F7635-6DDE-E3C4-7557-AECCDDD64DDD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2" creationId="{AB7582AA-36E8-41C6-ABDB-4BCE12EEEDB4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13" creationId="{23D1300E-D268-8672-7A6A-26BE7F29C422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3" creationId="{F62F2BE1-D0F4-DCED-0273-0250764740E1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4" creationId="{FA1AFBE2-7A13-FFCB-9625-30E0AC741490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5" creationId="{D6727CDD-1A88-CAA0-FE3D-7627F3981EAC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15" creationId="{FDC3A6C0-2EB0-E08F-6EDC-B28346E1E3A9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6" creationId="{8E51566B-17AA-E61D-6AB8-CFA396CB8623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7" creationId="{79DB1B81-C8B7-D1E0-F482-C85B37DE380B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17" creationId="{F25A452D-1136-1EB2-42CA-0A47C74F6125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8" creationId="{D18E365D-6100-2216-EB45-4D4452E9128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26:55.513" v="271"/>
          <ac:spMkLst>
            <pc:docMk/>
            <pc:sldMk cId="3073463330" sldId="306"/>
            <ac:spMk id="923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4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5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6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7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8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9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30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31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3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933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34" creationId="{00000000-0000-0000-0000-000000000000}"/>
          </ac:spMkLst>
        </pc:spChg>
        <pc:grpChg chg="add mod">
          <ac:chgData name="Lukas Bruckner" userId="939d9939-81b9-4d90-90a5-2bb9121da113" providerId="ADAL" clId="{71DB0A1C-0CB2-4A37-BB99-41D3A080389F}" dt="2023-07-04T13:28:42.767" v="2320" actId="1076"/>
          <ac:grpSpMkLst>
            <pc:docMk/>
            <pc:sldMk cId="3073463330" sldId="306"/>
            <ac:grpSpMk id="8" creationId="{BA314ADD-A87E-23EA-1BFE-A49434537D3E}"/>
          </ac:grpSpMkLst>
        </pc:grpChg>
        <pc:grpChg chg="del">
          <ac:chgData name="Lukas Bruckner" userId="939d9939-81b9-4d90-90a5-2bb9121da113" providerId="ADAL" clId="{71DB0A1C-0CB2-4A37-BB99-41D3A080389F}" dt="2023-06-28T10:27:21.593" v="275" actId="478"/>
          <ac:grpSpMkLst>
            <pc:docMk/>
            <pc:sldMk cId="3073463330" sldId="306"/>
            <ac:grpSpMk id="982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7:16.934" v="274" actId="478"/>
          <ac:grpSpMkLst>
            <pc:docMk/>
            <pc:sldMk cId="3073463330" sldId="306"/>
            <ac:grpSpMk id="987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27:07.055" v="273" actId="478"/>
          <ac:grpSpMkLst>
            <pc:docMk/>
            <pc:sldMk cId="3073463330" sldId="306"/>
            <ac:grpSpMk id="994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27:07.055" v="273" actId="478"/>
          <ac:grpSpMkLst>
            <pc:docMk/>
            <pc:sldMk cId="3073463330" sldId="306"/>
            <ac:grpSpMk id="1003" creationId="{00000000-0000-0000-0000-000000000000}"/>
          </ac:grpSpMkLst>
        </pc:grpChg>
        <pc:picChg chg="add mod">
          <ac:chgData name="Lukas Bruckner" userId="939d9939-81b9-4d90-90a5-2bb9121da113" providerId="ADAL" clId="{71DB0A1C-0CB2-4A37-BB99-41D3A080389F}" dt="2023-07-04T13:28:42.767" v="2320" actId="1076"/>
          <ac:picMkLst>
            <pc:docMk/>
            <pc:sldMk cId="3073463330" sldId="306"/>
            <ac:picMk id="3" creationId="{A757A7A8-44C3-3F84-FA65-911AA51F2AF9}"/>
          </ac:picMkLst>
        </pc:picChg>
        <pc:picChg chg="add mod">
          <ac:chgData name="Lukas Bruckner" userId="939d9939-81b9-4d90-90a5-2bb9121da113" providerId="ADAL" clId="{71DB0A1C-0CB2-4A37-BB99-41D3A080389F}" dt="2023-07-04T13:28:42.767" v="2320" actId="1076"/>
          <ac:picMkLst>
            <pc:docMk/>
            <pc:sldMk cId="3073463330" sldId="306"/>
            <ac:picMk id="5" creationId="{3FF10038-D94A-A513-9A6B-69B3D4D3A570}"/>
          </ac:picMkLst>
        </pc:picChg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2816571452" sldId="307"/>
        </pc:sldMkLst>
      </pc:sldChg>
      <pc:sldChg chg="addSp modSp add mod ord">
        <pc:chgData name="Lukas Bruckner" userId="939d9939-81b9-4d90-90a5-2bb9121da113" providerId="ADAL" clId="{71DB0A1C-0CB2-4A37-BB99-41D3A080389F}" dt="2023-06-29T16:50:47.942" v="1361" actId="1440"/>
        <pc:sldMkLst>
          <pc:docMk/>
          <pc:sldMk cId="2163668280" sldId="308"/>
        </pc:sldMkLst>
        <pc:spChg chg="add">
          <ac:chgData name="Lukas Bruckner" userId="939d9939-81b9-4d90-90a5-2bb9121da113" providerId="ADAL" clId="{71DB0A1C-0CB2-4A37-BB99-41D3A080389F}" dt="2023-06-29T14:05:45.090" v="416"/>
          <ac:spMkLst>
            <pc:docMk/>
            <pc:sldMk cId="2163668280" sldId="308"/>
            <ac:spMk id="2" creationId="{89D63088-4016-1E95-860E-181685A7DB3E}"/>
          </ac:spMkLst>
        </pc:spChg>
        <pc:spChg chg="mod">
          <ac:chgData name="Lukas Bruckner" userId="939d9939-81b9-4d90-90a5-2bb9121da113" providerId="ADAL" clId="{71DB0A1C-0CB2-4A37-BB99-41D3A080389F}" dt="2023-06-29T13:42:56.456" v="353"/>
          <ac:spMkLst>
            <pc:docMk/>
            <pc:sldMk cId="2163668280" sldId="308"/>
            <ac:spMk id="643" creationId="{00000000-0000-0000-0000-000000000000}"/>
          </ac:spMkLst>
        </pc:spChg>
        <pc:picChg chg="add mod">
          <ac:chgData name="Lukas Bruckner" userId="939d9939-81b9-4d90-90a5-2bb9121da113" providerId="ADAL" clId="{71DB0A1C-0CB2-4A37-BB99-41D3A080389F}" dt="2023-06-29T16:50:47.942" v="1361" actId="1440"/>
          <ac:picMkLst>
            <pc:docMk/>
            <pc:sldMk cId="2163668280" sldId="308"/>
            <ac:picMk id="4" creationId="{7014D19D-5FEE-87C2-78F9-4DBCBA3BDFBE}"/>
          </ac:picMkLst>
        </pc:picChg>
      </pc:sldChg>
      <pc:sldChg chg="addSp delSp modSp add mod ord">
        <pc:chgData name="Lukas Bruckner" userId="939d9939-81b9-4d90-90a5-2bb9121da113" providerId="ADAL" clId="{71DB0A1C-0CB2-4A37-BB99-41D3A080389F}" dt="2023-06-29T17:15:58.063" v="1714" actId="1076"/>
        <pc:sldMkLst>
          <pc:docMk/>
          <pc:sldMk cId="1721443889" sldId="309"/>
        </pc:sldMkLst>
        <pc:spChg chg="add del mod">
          <ac:chgData name="Lukas Bruckner" userId="939d9939-81b9-4d90-90a5-2bb9121da113" providerId="ADAL" clId="{71DB0A1C-0CB2-4A37-BB99-41D3A080389F}" dt="2023-06-29T13:34:42.699" v="312" actId="478"/>
          <ac:spMkLst>
            <pc:docMk/>
            <pc:sldMk cId="1721443889" sldId="309"/>
            <ac:spMk id="3" creationId="{0A596BE1-77E3-DC9E-BAA8-447A59F39DED}"/>
          </ac:spMkLst>
        </pc:spChg>
        <pc:spChg chg="add del mod">
          <ac:chgData name="Lukas Bruckner" userId="939d9939-81b9-4d90-90a5-2bb9121da113" providerId="ADAL" clId="{71DB0A1C-0CB2-4A37-BB99-41D3A080389F}" dt="2023-06-29T17:14:20.294" v="1692" actId="478"/>
          <ac:spMkLst>
            <pc:docMk/>
            <pc:sldMk cId="1721443889" sldId="309"/>
            <ac:spMk id="3" creationId="{0AAD457B-0027-DE04-9292-B9D7A095347D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5" creationId="{90D226BA-4FA9-2450-3C60-8EA8A82FFBED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6" creationId="{F5327C27-E3EB-965F-2A6C-C27A67935D7E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8" creationId="{38767999-B172-82A3-03E4-5F69B26F2A63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9" creationId="{DF3E3352-97AE-0AEA-7C67-0FFA352078D3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0" creationId="{FAA33C6B-3578-A62E-0045-1D0A28FFCAD0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1" creationId="{CF42E353-6D6B-79C5-4F0E-4CDE9610078E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2" creationId="{9BD17089-4D7F-B2EA-7603-923C80369C0D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3" creationId="{AE0EB316-F12E-F2DE-F527-945289CBEF33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4" creationId="{7DB2C97E-4031-0003-E611-AC2949CD4E09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5" creationId="{24A45D94-FADC-CD29-B467-07AB308AD901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6" creationId="{377627D3-EAF0-6369-197F-4C909848E64D}"/>
          </ac:spMkLst>
        </pc:spChg>
        <pc:spChg chg="del">
          <ac:chgData name="Lukas Bruckner" userId="939d9939-81b9-4d90-90a5-2bb9121da113" providerId="ADAL" clId="{71DB0A1C-0CB2-4A37-BB99-41D3A080389F}" dt="2023-06-29T17:14:22.250" v="1693" actId="478"/>
          <ac:spMkLst>
            <pc:docMk/>
            <pc:sldMk cId="1721443889" sldId="309"/>
            <ac:spMk id="40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4:14.388" v="1691" actId="478"/>
          <ac:spMkLst>
            <pc:docMk/>
            <pc:sldMk cId="1721443889" sldId="309"/>
            <ac:spMk id="40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4:40.518" v="311" actId="478"/>
          <ac:spMkLst>
            <pc:docMk/>
            <pc:sldMk cId="1721443889" sldId="309"/>
            <ac:spMk id="404" creationId="{00000000-0000-0000-0000-000000000000}"/>
          </ac:spMkLst>
        </pc:spChg>
        <pc:spChg chg="mod ord">
          <ac:chgData name="Lukas Bruckner" userId="939d9939-81b9-4d90-90a5-2bb9121da113" providerId="ADAL" clId="{71DB0A1C-0CB2-4A37-BB99-41D3A080389F}" dt="2023-06-29T17:15:58.063" v="1714" actId="1076"/>
          <ac:spMkLst>
            <pc:docMk/>
            <pc:sldMk cId="1721443889" sldId="309"/>
            <ac:spMk id="405" creationId="{00000000-0000-0000-0000-000000000000}"/>
          </ac:spMkLst>
        </pc:spChg>
        <pc:grpChg chg="add mod">
          <ac:chgData name="Lukas Bruckner" userId="939d9939-81b9-4d90-90a5-2bb9121da113" providerId="ADAL" clId="{71DB0A1C-0CB2-4A37-BB99-41D3A080389F}" dt="2023-06-29T17:15:58.063" v="1714" actId="1076"/>
          <ac:grpSpMkLst>
            <pc:docMk/>
            <pc:sldMk cId="1721443889" sldId="309"/>
            <ac:grpSpMk id="4" creationId="{9935FA77-491E-11A7-3578-0ABA2EC3A2D4}"/>
          </ac:grpSpMkLst>
        </pc:grpChg>
        <pc:grpChg chg="mod">
          <ac:chgData name="Lukas Bruckner" userId="939d9939-81b9-4d90-90a5-2bb9121da113" providerId="ADAL" clId="{71DB0A1C-0CB2-4A37-BB99-41D3A080389F}" dt="2023-06-29T17:14:58.946" v="1695"/>
          <ac:grpSpMkLst>
            <pc:docMk/>
            <pc:sldMk cId="1721443889" sldId="309"/>
            <ac:grpSpMk id="7" creationId="{375FAED8-C87D-CB77-FC81-D981DA20791A}"/>
          </ac:grpSpMkLst>
        </pc:grpChg>
        <pc:grpChg chg="del">
          <ac:chgData name="Lukas Bruckner" userId="939d9939-81b9-4d90-90a5-2bb9121da113" providerId="ADAL" clId="{71DB0A1C-0CB2-4A37-BB99-41D3A080389F}" dt="2023-06-29T17:15:03.052" v="1697" actId="478"/>
          <ac:grpSpMkLst>
            <pc:docMk/>
            <pc:sldMk cId="1721443889" sldId="309"/>
            <ac:grpSpMk id="406" creationId="{00000000-0000-0000-0000-000000000000}"/>
          </ac:grpSpMkLst>
        </pc:grpChg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663770928" sldId="310"/>
        </pc:sldMkLst>
      </pc:sldChg>
      <pc:sldChg chg="addSp delSp modSp add mod ord">
        <pc:chgData name="Lukas Bruckner" userId="939d9939-81b9-4d90-90a5-2bb9121da113" providerId="ADAL" clId="{71DB0A1C-0CB2-4A37-BB99-41D3A080389F}" dt="2023-06-29T16:50:41.869" v="1360" actId="1440"/>
        <pc:sldMkLst>
          <pc:docMk/>
          <pc:sldMk cId="2391154498" sldId="311"/>
        </pc:sldMkLst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3" creationId="{D31B66EB-DE96-E869-7032-5872D594224C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5" creationId="{2990C109-8390-4D14-756D-D38A946A5887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7" creationId="{75660353-E286-7F63-3F3B-16E8CB189A87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9" creationId="{27D59C23-BFDB-C361-0BA7-57A909FB00ED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11" creationId="{A6103A26-C2E7-92DF-4B15-5AB9AD3438AD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13" creationId="{589A223E-319A-5DFB-35EA-19F890C67174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15" creationId="{33825776-B7DB-A10F-C8CC-C8E898104D35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17" creationId="{4DD22AF2-D556-BCF1-D6B8-F06773679F76}"/>
          </ac:spMkLst>
        </pc:spChg>
        <pc:spChg chg="add">
          <ac:chgData name="Lukas Bruckner" userId="939d9939-81b9-4d90-90a5-2bb9121da113" providerId="ADAL" clId="{71DB0A1C-0CB2-4A37-BB99-41D3A080389F}" dt="2023-06-29T14:03:52.129" v="415"/>
          <ac:spMkLst>
            <pc:docMk/>
            <pc:sldMk cId="2391154498" sldId="311"/>
            <ac:spMk id="18" creationId="{9943416C-8922-9EB3-9451-39A316F650EF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3:42:39.808" v="352"/>
          <ac:spMkLst>
            <pc:docMk/>
            <pc:sldMk cId="2391154498" sldId="311"/>
            <ac:spMk id="92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4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935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982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987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994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1003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4:08:44.263" v="421" actId="478"/>
          <ac:picMkLst>
            <pc:docMk/>
            <pc:sldMk cId="2391154498" sldId="311"/>
            <ac:picMk id="20" creationId="{1654D738-F542-EF12-5535-066612396C4E}"/>
          </ac:picMkLst>
        </pc:picChg>
        <pc:picChg chg="add del">
          <ac:chgData name="Lukas Bruckner" userId="939d9939-81b9-4d90-90a5-2bb9121da113" providerId="ADAL" clId="{71DB0A1C-0CB2-4A37-BB99-41D3A080389F}" dt="2023-06-29T14:08:48.731" v="423" actId="22"/>
          <ac:picMkLst>
            <pc:docMk/>
            <pc:sldMk cId="2391154498" sldId="311"/>
            <ac:picMk id="22" creationId="{AD9A69F5-2192-5CA2-D655-5BEF5EA14BA1}"/>
          </ac:picMkLst>
        </pc:picChg>
        <pc:picChg chg="add del">
          <ac:chgData name="Lukas Bruckner" userId="939d9939-81b9-4d90-90a5-2bb9121da113" providerId="ADAL" clId="{71DB0A1C-0CB2-4A37-BB99-41D3A080389F}" dt="2023-06-29T14:09:38.902" v="425" actId="478"/>
          <ac:picMkLst>
            <pc:docMk/>
            <pc:sldMk cId="2391154498" sldId="311"/>
            <ac:picMk id="24" creationId="{1506CBFB-7C9B-3565-7BE1-1901ED84A15A}"/>
          </ac:picMkLst>
        </pc:picChg>
        <pc:picChg chg="add mod">
          <ac:chgData name="Lukas Bruckner" userId="939d9939-81b9-4d90-90a5-2bb9121da113" providerId="ADAL" clId="{71DB0A1C-0CB2-4A37-BB99-41D3A080389F}" dt="2023-06-29T16:50:41.869" v="1360" actId="1440"/>
          <ac:picMkLst>
            <pc:docMk/>
            <pc:sldMk cId="2391154498" sldId="311"/>
            <ac:picMk id="26" creationId="{2C2B42DD-3AF5-80FB-9BDF-9C33D7FACF8E}"/>
          </ac:picMkLst>
        </pc:picChg>
      </pc:sldChg>
      <pc:sldChg chg="addSp delSp modSp add del mod ord">
        <pc:chgData name="Lukas Bruckner" userId="939d9939-81b9-4d90-90a5-2bb9121da113" providerId="ADAL" clId="{71DB0A1C-0CB2-4A37-BB99-41D3A080389F}" dt="2023-06-29T16:48:06.314" v="1349" actId="47"/>
        <pc:sldMkLst>
          <pc:docMk/>
          <pc:sldMk cId="2201023900" sldId="312"/>
        </pc:sldMkLst>
        <pc:spChg chg="mod">
          <ac:chgData name="Lukas Bruckner" userId="939d9939-81b9-4d90-90a5-2bb9121da113" providerId="ADAL" clId="{71DB0A1C-0CB2-4A37-BB99-41D3A080389F}" dt="2023-06-29T13:41:31.908" v="341" actId="14100"/>
          <ac:spMkLst>
            <pc:docMk/>
            <pc:sldMk cId="2201023900" sldId="312"/>
            <ac:spMk id="594" creationId="{00000000-0000-0000-0000-000000000000}"/>
          </ac:spMkLst>
        </pc:spChg>
        <pc:graphicFrameChg chg="add mod modGraphic">
          <ac:chgData name="Lukas Bruckner" userId="939d9939-81b9-4d90-90a5-2bb9121da113" providerId="ADAL" clId="{71DB0A1C-0CB2-4A37-BB99-41D3A080389F}" dt="2023-06-29T16:24:46.437" v="1083" actId="1076"/>
          <ac:graphicFrameMkLst>
            <pc:docMk/>
            <pc:sldMk cId="2201023900" sldId="312"/>
            <ac:graphicFrameMk id="2" creationId="{B978F13A-87D9-1EBC-B176-AD5267C20CC6}"/>
          </ac:graphicFrameMkLst>
        </pc:graphicFrameChg>
        <pc:picChg chg="add mod">
          <ac:chgData name="Lukas Bruckner" userId="939d9939-81b9-4d90-90a5-2bb9121da113" providerId="ADAL" clId="{71DB0A1C-0CB2-4A37-BB99-41D3A080389F}" dt="2023-06-29T16:22:05.719" v="1078" actId="1076"/>
          <ac:picMkLst>
            <pc:docMk/>
            <pc:sldMk cId="2201023900" sldId="312"/>
            <ac:picMk id="1026" creationId="{69130771-80F7-E66E-2078-2AAC07A7E8F3}"/>
          </ac:picMkLst>
        </pc:picChg>
        <pc:picChg chg="add del mod">
          <ac:chgData name="Lukas Bruckner" userId="939d9939-81b9-4d90-90a5-2bb9121da113" providerId="ADAL" clId="{71DB0A1C-0CB2-4A37-BB99-41D3A080389F}" dt="2023-06-29T16:22:02.351" v="1077" actId="478"/>
          <ac:picMkLst>
            <pc:docMk/>
            <pc:sldMk cId="2201023900" sldId="312"/>
            <ac:picMk id="1028" creationId="{55D8900C-7433-C2CC-70BF-4748D95B3088}"/>
          </ac:picMkLst>
        </pc:picChg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2826815535" sldId="313"/>
        </pc:sldMkLst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973403631" sldId="314"/>
        </pc:sldMkLst>
      </pc:sldChg>
      <pc:sldChg chg="addSp delSp modSp add del mod ord delAnim">
        <pc:chgData name="Lukas Bruckner" userId="939d9939-81b9-4d90-90a5-2bb9121da113" providerId="ADAL" clId="{71DB0A1C-0CB2-4A37-BB99-41D3A080389F}" dt="2023-06-29T15:31:54.742" v="810" actId="47"/>
        <pc:sldMkLst>
          <pc:docMk/>
          <pc:sldMk cId="9133031" sldId="315"/>
        </pc:sldMkLst>
        <pc:spChg chg="add mod">
          <ac:chgData name="Lukas Bruckner" userId="939d9939-81b9-4d90-90a5-2bb9121da113" providerId="ADAL" clId="{71DB0A1C-0CB2-4A37-BB99-41D3A080389F}" dt="2023-06-29T15:30:46.692" v="803" actId="20577"/>
          <ac:spMkLst>
            <pc:docMk/>
            <pc:sldMk cId="9133031" sldId="315"/>
            <ac:spMk id="3" creationId="{14FE05E1-176A-FF2A-2D06-61E5E0DEFFE2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0" creationId="{BAC9F8FC-59BD-E753-CD02-EA25D94338E1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1" creationId="{FF925F30-A8FC-CA64-BDA8-FA6FF5B6EFF1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2" creationId="{8F2B4A56-D875-F7C1-0B58-E20559F1F597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3" creationId="{1CB8B39C-FA43-92BA-C366-49AAE700DE29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4" creationId="{44BCFE33-5553-4C01-F8A2-F1F2B775F61E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5" creationId="{D8FFE1AD-3111-C62A-12E1-5E6E7B0CA36C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6" creationId="{E345A23E-A728-3C3F-0B21-BFAC358223BC}"/>
          </ac:spMkLst>
        </pc:sp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20" creationId="{04675CB9-0911-2DED-0929-42A0D81EB86A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02" creationId="{F01F5EDF-92C2-D28C-AAB0-E9B7AB262A32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04" creationId="{A596224E-9318-B135-388B-7277501F8343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06" creationId="{C88F16EF-AA38-A0FB-2FBD-78EFFD2B1CE0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08" creationId="{44520257-585D-C93B-5674-2274995F7972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10" creationId="{4421CFF1-6B52-A8CC-2367-2A7196C5585B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12" creationId="{60921E78-E3FC-DEB7-CB0D-28F35A259B10}"/>
          </ac:picMkLst>
        </pc:picChg>
      </pc:sldChg>
      <pc:sldChg chg="addSp delSp modSp add del mod delAnim modAnim">
        <pc:chgData name="Lukas Bruckner" userId="939d9939-81b9-4d90-90a5-2bb9121da113" providerId="ADAL" clId="{71DB0A1C-0CB2-4A37-BB99-41D3A080389F}" dt="2023-06-29T14:44:19.798" v="613" actId="47"/>
        <pc:sldMkLst>
          <pc:docMk/>
          <pc:sldMk cId="1606120739" sldId="315"/>
        </pc:sldMkLst>
        <pc:picChg chg="add del mod">
          <ac:chgData name="Lukas Bruckner" userId="939d9939-81b9-4d90-90a5-2bb9121da113" providerId="ADAL" clId="{71DB0A1C-0CB2-4A37-BB99-41D3A080389F}" dt="2023-06-29T14:42:01.625" v="592" actId="478"/>
          <ac:picMkLst>
            <pc:docMk/>
            <pc:sldMk cId="1606120739" sldId="315"/>
            <ac:picMk id="2" creationId="{B4509DA2-7707-C725-8942-1C097E0A78B3}"/>
          </ac:picMkLst>
        </pc:picChg>
        <pc:picChg chg="add del mod">
          <ac:chgData name="Lukas Bruckner" userId="939d9939-81b9-4d90-90a5-2bb9121da113" providerId="ADAL" clId="{71DB0A1C-0CB2-4A37-BB99-41D3A080389F}" dt="2023-06-29T14:42:01.060" v="591" actId="478"/>
          <ac:picMkLst>
            <pc:docMk/>
            <pc:sldMk cId="1606120739" sldId="315"/>
            <ac:picMk id="3" creationId="{39AF6D0B-396F-2C9B-551E-F6DCE25CF25C}"/>
          </ac:picMkLst>
        </pc:picChg>
        <pc:picChg chg="add del mod">
          <ac:chgData name="Lukas Bruckner" userId="939d9939-81b9-4d90-90a5-2bb9121da113" providerId="ADAL" clId="{71DB0A1C-0CB2-4A37-BB99-41D3A080389F}" dt="2023-06-29T14:42:00.285" v="590" actId="478"/>
          <ac:picMkLst>
            <pc:docMk/>
            <pc:sldMk cId="1606120739" sldId="315"/>
            <ac:picMk id="4" creationId="{2CD6D391-A73E-EE56-8958-9E51CABA1BA9}"/>
          </ac:picMkLst>
        </pc:picChg>
        <pc:picChg chg="del">
          <ac:chgData name="Lukas Bruckner" userId="939d9939-81b9-4d90-90a5-2bb9121da113" providerId="ADAL" clId="{71DB0A1C-0CB2-4A37-BB99-41D3A080389F}" dt="2023-06-29T14:35:51.790" v="523" actId="478"/>
          <ac:picMkLst>
            <pc:docMk/>
            <pc:sldMk cId="1606120739" sldId="315"/>
            <ac:picMk id="5" creationId="{63DEA2DE-30EC-6010-3158-3F0B65B560F3}"/>
          </ac:picMkLst>
        </pc:picChg>
        <pc:picChg chg="add del mod">
          <ac:chgData name="Lukas Bruckner" userId="939d9939-81b9-4d90-90a5-2bb9121da113" providerId="ADAL" clId="{71DB0A1C-0CB2-4A37-BB99-41D3A080389F}" dt="2023-06-29T14:41:41.281" v="588" actId="478"/>
          <ac:picMkLst>
            <pc:docMk/>
            <pc:sldMk cId="1606120739" sldId="315"/>
            <ac:picMk id="6" creationId="{1E7E4720-2814-364D-273B-809C00A8BD84}"/>
          </ac:picMkLst>
        </pc:picChg>
        <pc:picChg chg="del">
          <ac:chgData name="Lukas Bruckner" userId="939d9939-81b9-4d90-90a5-2bb9121da113" providerId="ADAL" clId="{71DB0A1C-0CB2-4A37-BB99-41D3A080389F}" dt="2023-06-29T14:35:50.281" v="522" actId="478"/>
          <ac:picMkLst>
            <pc:docMk/>
            <pc:sldMk cId="1606120739" sldId="315"/>
            <ac:picMk id="7" creationId="{7E8EDE7D-70F3-2383-64E4-FC4E32CA227C}"/>
          </ac:picMkLst>
        </pc:picChg>
        <pc:picChg chg="add del mod">
          <ac:chgData name="Lukas Bruckner" userId="939d9939-81b9-4d90-90a5-2bb9121da113" providerId="ADAL" clId="{71DB0A1C-0CB2-4A37-BB99-41D3A080389F}" dt="2023-06-29T14:41:39.915" v="587" actId="478"/>
          <ac:picMkLst>
            <pc:docMk/>
            <pc:sldMk cId="1606120739" sldId="315"/>
            <ac:picMk id="8" creationId="{4C4D0B9E-06F5-997C-2705-A3F5C079ED72}"/>
          </ac:picMkLst>
        </pc:picChg>
        <pc:picChg chg="del">
          <ac:chgData name="Lukas Bruckner" userId="939d9939-81b9-4d90-90a5-2bb9121da113" providerId="ADAL" clId="{71DB0A1C-0CB2-4A37-BB99-41D3A080389F}" dt="2023-06-29T14:35:49.784" v="521" actId="478"/>
          <ac:picMkLst>
            <pc:docMk/>
            <pc:sldMk cId="1606120739" sldId="315"/>
            <ac:picMk id="9" creationId="{B49C2A34-7FAE-9816-6C57-00BF079730DF}"/>
          </ac:picMkLst>
        </pc:picChg>
        <pc:picChg chg="add del mod">
          <ac:chgData name="Lukas Bruckner" userId="939d9939-81b9-4d90-90a5-2bb9121da113" providerId="ADAL" clId="{71DB0A1C-0CB2-4A37-BB99-41D3A080389F}" dt="2023-06-29T14:41:39.016" v="586" actId="478"/>
          <ac:picMkLst>
            <pc:docMk/>
            <pc:sldMk cId="1606120739" sldId="315"/>
            <ac:picMk id="10" creationId="{718DC0FD-4A3B-11E1-0658-DDDAE2534695}"/>
          </ac:picMkLst>
        </pc:picChg>
        <pc:picChg chg="del">
          <ac:chgData name="Lukas Bruckner" userId="939d9939-81b9-4d90-90a5-2bb9121da113" providerId="ADAL" clId="{71DB0A1C-0CB2-4A37-BB99-41D3A080389F}" dt="2023-06-29T14:35:49.200" v="520" actId="478"/>
          <ac:picMkLst>
            <pc:docMk/>
            <pc:sldMk cId="1606120739" sldId="315"/>
            <ac:picMk id="11" creationId="{58DD1F6F-FB79-6CF1-D31E-B9D0003FD084}"/>
          </ac:picMkLst>
        </pc:picChg>
        <pc:picChg chg="del">
          <ac:chgData name="Lukas Bruckner" userId="939d9939-81b9-4d90-90a5-2bb9121da113" providerId="ADAL" clId="{71DB0A1C-0CB2-4A37-BB99-41D3A080389F}" dt="2023-06-29T14:35:48.592" v="519" actId="478"/>
          <ac:picMkLst>
            <pc:docMk/>
            <pc:sldMk cId="1606120739" sldId="315"/>
            <ac:picMk id="13" creationId="{9EB4E86D-2ED9-1CAF-F72D-F53D38740222}"/>
          </ac:picMkLst>
        </pc:picChg>
        <pc:picChg chg="del">
          <ac:chgData name="Lukas Bruckner" userId="939d9939-81b9-4d90-90a5-2bb9121da113" providerId="ADAL" clId="{71DB0A1C-0CB2-4A37-BB99-41D3A080389F}" dt="2023-06-29T14:42:02.489" v="593" actId="478"/>
          <ac:picMkLst>
            <pc:docMk/>
            <pc:sldMk cId="1606120739" sldId="315"/>
            <ac:picMk id="15" creationId="{52947CEF-6D12-74E7-60E9-96BDE48E5933}"/>
          </ac:picMkLst>
        </pc:picChg>
        <pc:picChg chg="del">
          <ac:chgData name="Lukas Bruckner" userId="939d9939-81b9-4d90-90a5-2bb9121da113" providerId="ADAL" clId="{71DB0A1C-0CB2-4A37-BB99-41D3A080389F}" dt="2023-06-29T14:35:47.475" v="518" actId="478"/>
          <ac:picMkLst>
            <pc:docMk/>
            <pc:sldMk cId="1606120739" sldId="315"/>
            <ac:picMk id="17" creationId="{0FC29690-5514-EF1F-9D5B-A0C56BBFF77C}"/>
          </ac:picMkLst>
        </pc:picChg>
      </pc:sldChg>
      <pc:sldChg chg="addSp delSp modSp add mod ord delAnim modAnim">
        <pc:chgData name="Lukas Bruckner" userId="939d9939-81b9-4d90-90a5-2bb9121da113" providerId="ADAL" clId="{71DB0A1C-0CB2-4A37-BB99-41D3A080389F}" dt="2023-06-29T15:47:15.066" v="936" actId="1076"/>
        <pc:sldMkLst>
          <pc:docMk/>
          <pc:sldMk cId="2909552013" sldId="315"/>
        </pc:sldMkLst>
        <pc:spChg chg="add mod ord">
          <ac:chgData name="Lukas Bruckner" userId="939d9939-81b9-4d90-90a5-2bb9121da113" providerId="ADAL" clId="{71DB0A1C-0CB2-4A37-BB99-41D3A080389F}" dt="2023-06-29T15:46:52.326" v="931" actId="167"/>
          <ac:spMkLst>
            <pc:docMk/>
            <pc:sldMk cId="2909552013" sldId="315"/>
            <ac:spMk id="23" creationId="{A870B8C8-12FF-3545-139A-ACBF48C38C54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0" creationId="{BAC9F8FC-59BD-E753-CD02-EA25D94338E1}"/>
          </ac:spMkLst>
        </pc:spChg>
        <pc:spChg chg="del">
          <ac:chgData name="Lukas Bruckner" userId="939d9939-81b9-4d90-90a5-2bb9121da113" providerId="ADAL" clId="{71DB0A1C-0CB2-4A37-BB99-41D3A080389F}" dt="2023-06-29T15:35:05.999" v="843" actId="478"/>
          <ac:spMkLst>
            <pc:docMk/>
            <pc:sldMk cId="2909552013" sldId="315"/>
            <ac:spMk id="1701" creationId="{FF925F30-A8FC-CA64-BDA8-FA6FF5B6EFF1}"/>
          </ac:spMkLst>
        </pc:spChg>
        <pc:spChg chg="del">
          <ac:chgData name="Lukas Bruckner" userId="939d9939-81b9-4d90-90a5-2bb9121da113" providerId="ADAL" clId="{71DB0A1C-0CB2-4A37-BB99-41D3A080389F}" dt="2023-06-29T15:35:14.537" v="844" actId="478"/>
          <ac:spMkLst>
            <pc:docMk/>
            <pc:sldMk cId="2909552013" sldId="315"/>
            <ac:spMk id="1702" creationId="{8F2B4A56-D875-F7C1-0B58-E20559F1F597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3" creationId="{1CB8B39C-FA43-92BA-C366-49AAE700DE29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4" creationId="{44BCFE33-5553-4C01-F8A2-F1F2B775F61E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5" creationId="{D8FFE1AD-3111-C62A-12E1-5E6E7B0CA36C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6" creationId="{E345A23E-A728-3C3F-0B21-BFAC358223BC}"/>
          </ac:spMkLst>
        </pc:spChg>
        <pc:spChg chg="del mod">
          <ac:chgData name="Lukas Bruckner" userId="939d9939-81b9-4d90-90a5-2bb9121da113" providerId="ADAL" clId="{71DB0A1C-0CB2-4A37-BB99-41D3A080389F}" dt="2023-06-29T15:33:31.506" v="839" actId="478"/>
          <ac:spMkLst>
            <pc:docMk/>
            <pc:sldMk cId="2909552013" sldId="315"/>
            <ac:spMk id="1707" creationId="{B14382D5-F4B0-4EB0-507B-20BA2DAA7299}"/>
          </ac:spMkLst>
        </pc:spChg>
        <pc:picChg chg="add del mod">
          <ac:chgData name="Lukas Bruckner" userId="939d9939-81b9-4d90-90a5-2bb9121da113" providerId="ADAL" clId="{71DB0A1C-0CB2-4A37-BB99-41D3A080389F}" dt="2023-06-29T15:42:10.030" v="893" actId="478"/>
          <ac:picMkLst>
            <pc:docMk/>
            <pc:sldMk cId="2909552013" sldId="315"/>
            <ac:picMk id="3" creationId="{D9471A5F-CEC2-F26E-F402-2FDD70324994}"/>
          </ac:picMkLst>
        </pc:picChg>
        <pc:picChg chg="add del mod">
          <ac:chgData name="Lukas Bruckner" userId="939d9939-81b9-4d90-90a5-2bb9121da113" providerId="ADAL" clId="{71DB0A1C-0CB2-4A37-BB99-41D3A080389F}" dt="2023-06-29T15:42:09.241" v="892" actId="478"/>
          <ac:picMkLst>
            <pc:docMk/>
            <pc:sldMk cId="2909552013" sldId="315"/>
            <ac:picMk id="5" creationId="{00FCC956-4C36-8FC9-7F21-FF898C771623}"/>
          </ac:picMkLst>
        </pc:picChg>
        <pc:picChg chg="add del mod">
          <ac:chgData name="Lukas Bruckner" userId="939d9939-81b9-4d90-90a5-2bb9121da113" providerId="ADAL" clId="{71DB0A1C-0CB2-4A37-BB99-41D3A080389F}" dt="2023-06-29T15:42:08.499" v="891" actId="478"/>
          <ac:picMkLst>
            <pc:docMk/>
            <pc:sldMk cId="2909552013" sldId="315"/>
            <ac:picMk id="7" creationId="{283572D5-8959-CDD4-CD78-2156E7FE61F5}"/>
          </ac:picMkLst>
        </pc:picChg>
        <pc:picChg chg="add del mod">
          <ac:chgData name="Lukas Bruckner" userId="939d9939-81b9-4d90-90a5-2bb9121da113" providerId="ADAL" clId="{71DB0A1C-0CB2-4A37-BB99-41D3A080389F}" dt="2023-06-29T15:42:07.769" v="890" actId="478"/>
          <ac:picMkLst>
            <pc:docMk/>
            <pc:sldMk cId="2909552013" sldId="315"/>
            <ac:picMk id="9" creationId="{22CDA1C1-90CB-4FC6-388C-7A368C795BB4}"/>
          </ac:picMkLst>
        </pc:picChg>
        <pc:picChg chg="add del mod">
          <ac:chgData name="Lukas Bruckner" userId="939d9939-81b9-4d90-90a5-2bb9121da113" providerId="ADAL" clId="{71DB0A1C-0CB2-4A37-BB99-41D3A080389F}" dt="2023-06-29T15:42:06.921" v="889" actId="478"/>
          <ac:picMkLst>
            <pc:docMk/>
            <pc:sldMk cId="2909552013" sldId="315"/>
            <ac:picMk id="11" creationId="{96FA4C6E-342E-8034-8E2B-96D7FF570880}"/>
          </ac:picMkLst>
        </pc:picChg>
        <pc:picChg chg="add mod">
          <ac:chgData name="Lukas Bruckner" userId="939d9939-81b9-4d90-90a5-2bb9121da113" providerId="ADAL" clId="{71DB0A1C-0CB2-4A37-BB99-41D3A080389F}" dt="2023-06-29T15:46:23.220" v="926" actId="1076"/>
          <ac:picMkLst>
            <pc:docMk/>
            <pc:sldMk cId="2909552013" sldId="315"/>
            <ac:picMk id="13" creationId="{0BADE601-A1EA-4B46-1266-A96C7EAFD25A}"/>
          </ac:picMkLst>
        </pc:picChg>
        <pc:picChg chg="add mod">
          <ac:chgData name="Lukas Bruckner" userId="939d9939-81b9-4d90-90a5-2bb9121da113" providerId="ADAL" clId="{71DB0A1C-0CB2-4A37-BB99-41D3A080389F}" dt="2023-06-29T15:46:59.374" v="932" actId="1076"/>
          <ac:picMkLst>
            <pc:docMk/>
            <pc:sldMk cId="2909552013" sldId="315"/>
            <ac:picMk id="15" creationId="{629A9D31-CA85-7A43-DE25-A644A093D451}"/>
          </ac:picMkLst>
        </pc:picChg>
        <pc:picChg chg="add mod">
          <ac:chgData name="Lukas Bruckner" userId="939d9939-81b9-4d90-90a5-2bb9121da113" providerId="ADAL" clId="{71DB0A1C-0CB2-4A37-BB99-41D3A080389F}" dt="2023-06-29T15:47:05.887" v="934" actId="1076"/>
          <ac:picMkLst>
            <pc:docMk/>
            <pc:sldMk cId="2909552013" sldId="315"/>
            <ac:picMk id="17" creationId="{A51F5D4A-56E9-863B-B860-0E924B8B9610}"/>
          </ac:picMkLst>
        </pc:picChg>
        <pc:picChg chg="add mod">
          <ac:chgData name="Lukas Bruckner" userId="939d9939-81b9-4d90-90a5-2bb9121da113" providerId="ADAL" clId="{71DB0A1C-0CB2-4A37-BB99-41D3A080389F}" dt="2023-06-29T15:47:10.982" v="935" actId="1076"/>
          <ac:picMkLst>
            <pc:docMk/>
            <pc:sldMk cId="2909552013" sldId="315"/>
            <ac:picMk id="19" creationId="{C866AD9C-0E8C-759C-0497-F6BE9204C349}"/>
          </ac:picMkLst>
        </pc:picChg>
        <pc:picChg chg="del">
          <ac:chgData name="Lukas Bruckner" userId="939d9939-81b9-4d90-90a5-2bb9121da113" providerId="ADAL" clId="{71DB0A1C-0CB2-4A37-BB99-41D3A080389F}" dt="2023-06-29T15:33:15.414" v="835" actId="478"/>
          <ac:picMkLst>
            <pc:docMk/>
            <pc:sldMk cId="2909552013" sldId="315"/>
            <ac:picMk id="20" creationId="{04675CB9-0911-2DED-0929-42A0D81EB86A}"/>
          </ac:picMkLst>
        </pc:picChg>
        <pc:picChg chg="add mod">
          <ac:chgData name="Lukas Bruckner" userId="939d9939-81b9-4d90-90a5-2bb9121da113" providerId="ADAL" clId="{71DB0A1C-0CB2-4A37-BB99-41D3A080389F}" dt="2023-06-29T15:47:15.066" v="936" actId="1076"/>
          <ac:picMkLst>
            <pc:docMk/>
            <pc:sldMk cId="2909552013" sldId="315"/>
            <ac:picMk id="22" creationId="{716F21A2-B010-B98E-2E9A-8347F7BEDE3E}"/>
          </ac:picMkLst>
        </pc:picChg>
        <pc:picChg chg="del">
          <ac:chgData name="Lukas Bruckner" userId="939d9939-81b9-4d90-90a5-2bb9121da113" providerId="ADAL" clId="{71DB0A1C-0CB2-4A37-BB99-41D3A080389F}" dt="2023-06-29T15:33:16.016" v="836" actId="478"/>
          <ac:picMkLst>
            <pc:docMk/>
            <pc:sldMk cId="2909552013" sldId="315"/>
            <ac:picMk id="1602" creationId="{F01F5EDF-92C2-D28C-AAB0-E9B7AB262A32}"/>
          </ac:picMkLst>
        </pc:picChg>
        <pc:picChg chg="del">
          <ac:chgData name="Lukas Bruckner" userId="939d9939-81b9-4d90-90a5-2bb9121da113" providerId="ADAL" clId="{71DB0A1C-0CB2-4A37-BB99-41D3A080389F}" dt="2023-06-29T15:33:41.418" v="842" actId="478"/>
          <ac:picMkLst>
            <pc:docMk/>
            <pc:sldMk cId="2909552013" sldId="315"/>
            <ac:picMk id="1604" creationId="{A596224E-9318-B135-388B-7277501F8343}"/>
          </ac:picMkLst>
        </pc:picChg>
        <pc:picChg chg="del">
          <ac:chgData name="Lukas Bruckner" userId="939d9939-81b9-4d90-90a5-2bb9121da113" providerId="ADAL" clId="{71DB0A1C-0CB2-4A37-BB99-41D3A080389F}" dt="2023-06-29T15:33:14.699" v="834" actId="478"/>
          <ac:picMkLst>
            <pc:docMk/>
            <pc:sldMk cId="2909552013" sldId="315"/>
            <ac:picMk id="1606" creationId="{C88F16EF-AA38-A0FB-2FBD-78EFFD2B1CE0}"/>
          </ac:picMkLst>
        </pc:picChg>
        <pc:picChg chg="del">
          <ac:chgData name="Lukas Bruckner" userId="939d9939-81b9-4d90-90a5-2bb9121da113" providerId="ADAL" clId="{71DB0A1C-0CB2-4A37-BB99-41D3A080389F}" dt="2023-06-29T15:33:13.864" v="833" actId="478"/>
          <ac:picMkLst>
            <pc:docMk/>
            <pc:sldMk cId="2909552013" sldId="315"/>
            <ac:picMk id="1608" creationId="{44520257-585D-C93B-5674-2274995F7972}"/>
          </ac:picMkLst>
        </pc:picChg>
        <pc:picChg chg="del">
          <ac:chgData name="Lukas Bruckner" userId="939d9939-81b9-4d90-90a5-2bb9121da113" providerId="ADAL" clId="{71DB0A1C-0CB2-4A37-BB99-41D3A080389F}" dt="2023-06-29T15:33:12.989" v="832" actId="478"/>
          <ac:picMkLst>
            <pc:docMk/>
            <pc:sldMk cId="2909552013" sldId="315"/>
            <ac:picMk id="1610" creationId="{4421CFF1-6B52-A8CC-2367-2A7196C5585B}"/>
          </ac:picMkLst>
        </pc:picChg>
        <pc:picChg chg="del">
          <ac:chgData name="Lukas Bruckner" userId="939d9939-81b9-4d90-90a5-2bb9121da113" providerId="ADAL" clId="{71DB0A1C-0CB2-4A37-BB99-41D3A080389F}" dt="2023-06-29T15:33:11.982" v="831" actId="478"/>
          <ac:picMkLst>
            <pc:docMk/>
            <pc:sldMk cId="2909552013" sldId="315"/>
            <ac:picMk id="1612" creationId="{60921E78-E3FC-DEB7-CB0D-28F35A259B10}"/>
          </ac:picMkLst>
        </pc:picChg>
      </pc:sldChg>
      <pc:sldChg chg="modSp new del mod">
        <pc:chgData name="Lukas Bruckner" userId="939d9939-81b9-4d90-90a5-2bb9121da113" providerId="ADAL" clId="{71DB0A1C-0CB2-4A37-BB99-41D3A080389F}" dt="2023-06-29T15:47:59.183" v="937" actId="47"/>
        <pc:sldMkLst>
          <pc:docMk/>
          <pc:sldMk cId="1688434730" sldId="316"/>
        </pc:sldMkLst>
        <pc:spChg chg="mod">
          <ac:chgData name="Lukas Bruckner" userId="939d9939-81b9-4d90-90a5-2bb9121da113" providerId="ADAL" clId="{71DB0A1C-0CB2-4A37-BB99-41D3A080389F}" dt="2023-06-29T15:33:37.002" v="841" actId="20577"/>
          <ac:spMkLst>
            <pc:docMk/>
            <pc:sldMk cId="1688434730" sldId="316"/>
            <ac:spMk id="2" creationId="{40D81559-F42A-ED6D-CC9C-4D232C400989}"/>
          </ac:spMkLst>
        </pc:spChg>
      </pc:sldChg>
      <pc:sldChg chg="addSp delSp modSp add mod">
        <pc:chgData name="Lukas Bruckner" userId="939d9939-81b9-4d90-90a5-2bb9121da113" providerId="ADAL" clId="{71DB0A1C-0CB2-4A37-BB99-41D3A080389F}" dt="2023-07-04T16:10:34.994" v="2351" actId="1076"/>
        <pc:sldMkLst>
          <pc:docMk/>
          <pc:sldMk cId="3145794082" sldId="316"/>
        </pc:sldMkLst>
        <pc:spChg chg="add mod">
          <ac:chgData name="Lukas Bruckner" userId="939d9939-81b9-4d90-90a5-2bb9121da113" providerId="ADAL" clId="{71DB0A1C-0CB2-4A37-BB99-41D3A080389F}" dt="2023-06-29T16:47:19.956" v="1348" actId="20577"/>
          <ac:spMkLst>
            <pc:docMk/>
            <pc:sldMk cId="3145794082" sldId="316"/>
            <ac:spMk id="7" creationId="{A62D3243-82DC-3627-4B74-B76C73CDAF33}"/>
          </ac:spMkLst>
        </pc:spChg>
        <pc:spChg chg="add mod">
          <ac:chgData name="Lukas Bruckner" userId="939d9939-81b9-4d90-90a5-2bb9121da113" providerId="ADAL" clId="{71DB0A1C-0CB2-4A37-BB99-41D3A080389F}" dt="2023-07-04T16:10:34.994" v="2351" actId="1076"/>
          <ac:spMkLst>
            <pc:docMk/>
            <pc:sldMk cId="3145794082" sldId="316"/>
            <ac:spMk id="11" creationId="{82991202-FAFB-149C-7766-DC8B930234F9}"/>
          </ac:spMkLst>
        </pc:spChg>
        <pc:spChg chg="add mod">
          <ac:chgData name="Lukas Bruckner" userId="939d9939-81b9-4d90-90a5-2bb9121da113" providerId="ADAL" clId="{71DB0A1C-0CB2-4A37-BB99-41D3A080389F}" dt="2023-06-29T16:43:02.563" v="1298" actId="1076"/>
          <ac:spMkLst>
            <pc:docMk/>
            <pc:sldMk cId="3145794082" sldId="316"/>
            <ac:spMk id="12" creationId="{AE76EA2F-9778-8149-1735-896D5EA19F38}"/>
          </ac:spMkLst>
        </pc:spChg>
        <pc:spChg chg="add mod">
          <ac:chgData name="Lukas Bruckner" userId="939d9939-81b9-4d90-90a5-2bb9121da113" providerId="ADAL" clId="{71DB0A1C-0CB2-4A37-BB99-41D3A080389F}" dt="2023-07-04T16:10:17.459" v="2342" actId="1076"/>
          <ac:spMkLst>
            <pc:docMk/>
            <pc:sldMk cId="3145794082" sldId="316"/>
            <ac:spMk id="13" creationId="{A9057ED0-E131-6FB1-FBDB-7CF053A3B84B}"/>
          </ac:spMkLst>
        </pc:spChg>
        <pc:graphicFrameChg chg="del mod">
          <ac:chgData name="Lukas Bruckner" userId="939d9939-81b9-4d90-90a5-2bb9121da113" providerId="ADAL" clId="{71DB0A1C-0CB2-4A37-BB99-41D3A080389F}" dt="2023-06-29T16:25:46.238" v="1087" actId="478"/>
          <ac:graphicFrameMkLst>
            <pc:docMk/>
            <pc:sldMk cId="3145794082" sldId="316"/>
            <ac:graphicFrameMk id="2" creationId="{B978F13A-87D9-1EBC-B176-AD5267C20CC6}"/>
          </ac:graphicFrameMkLst>
        </pc:graphicFrameChg>
        <pc:graphicFrameChg chg="add del mod modGraphic">
          <ac:chgData name="Lukas Bruckner" userId="939d9939-81b9-4d90-90a5-2bb9121da113" providerId="ADAL" clId="{71DB0A1C-0CB2-4A37-BB99-41D3A080389F}" dt="2023-06-29T16:31:28.667" v="1121" actId="478"/>
          <ac:graphicFrameMkLst>
            <pc:docMk/>
            <pc:sldMk cId="3145794082" sldId="316"/>
            <ac:graphicFrameMk id="3" creationId="{5B64D7C2-642E-ED06-67B0-BA747EF8A359}"/>
          </ac:graphicFrameMkLst>
        </pc:graphicFrameChg>
        <pc:graphicFrameChg chg="add mod modGraphic">
          <ac:chgData name="Lukas Bruckner" userId="939d9939-81b9-4d90-90a5-2bb9121da113" providerId="ADAL" clId="{71DB0A1C-0CB2-4A37-BB99-41D3A080389F}" dt="2023-06-29T16:45:42.074" v="1336"/>
          <ac:graphicFrameMkLst>
            <pc:docMk/>
            <pc:sldMk cId="3145794082" sldId="316"/>
            <ac:graphicFrameMk id="4" creationId="{06710E3E-9357-C059-FC9B-1AF51424761A}"/>
          </ac:graphicFrameMkLst>
        </pc:graphicFrameChg>
        <pc:graphicFrameChg chg="add mod modGraphic">
          <ac:chgData name="Lukas Bruckner" userId="939d9939-81b9-4d90-90a5-2bb9121da113" providerId="ADAL" clId="{71DB0A1C-0CB2-4A37-BB99-41D3A080389F}" dt="2023-06-29T16:46:11.103" v="1340" actId="207"/>
          <ac:graphicFrameMkLst>
            <pc:docMk/>
            <pc:sldMk cId="3145794082" sldId="316"/>
            <ac:graphicFrameMk id="5" creationId="{E7D62AE7-BC89-0CFA-FB04-68453AC6144D}"/>
          </ac:graphicFrameMkLst>
        </pc:graphicFrameChg>
        <pc:graphicFrameChg chg="add mod modGraphic">
          <ac:chgData name="Lukas Bruckner" userId="939d9939-81b9-4d90-90a5-2bb9121da113" providerId="ADAL" clId="{71DB0A1C-0CB2-4A37-BB99-41D3A080389F}" dt="2023-06-29T16:46:08.381" v="1339" actId="207"/>
          <ac:graphicFrameMkLst>
            <pc:docMk/>
            <pc:sldMk cId="3145794082" sldId="316"/>
            <ac:graphicFrameMk id="6" creationId="{C30BA7E2-2FEF-6F78-27B1-099678D1A0C7}"/>
          </ac:graphicFrameMkLst>
        </pc:graphicFrameChg>
        <pc:picChg chg="mod">
          <ac:chgData name="Lukas Bruckner" userId="939d9939-81b9-4d90-90a5-2bb9121da113" providerId="ADAL" clId="{71DB0A1C-0CB2-4A37-BB99-41D3A080389F}" dt="2023-06-29T16:50:25.592" v="1359" actId="1076"/>
          <ac:picMkLst>
            <pc:docMk/>
            <pc:sldMk cId="3145794082" sldId="316"/>
            <ac:picMk id="1026" creationId="{69130771-80F7-E66E-2078-2AAC07A7E8F3}"/>
          </ac:picMkLst>
        </pc:picChg>
        <pc:cxnChg chg="add mod">
          <ac:chgData name="Lukas Bruckner" userId="939d9939-81b9-4d90-90a5-2bb9121da113" providerId="ADAL" clId="{71DB0A1C-0CB2-4A37-BB99-41D3A080389F}" dt="2023-06-29T16:42:07.525" v="1258" actId="1076"/>
          <ac:cxnSpMkLst>
            <pc:docMk/>
            <pc:sldMk cId="3145794082" sldId="316"/>
            <ac:cxnSpMk id="9" creationId="{2D918FD1-33DE-1841-9384-A8AFDAD4BB5D}"/>
          </ac:cxnSpMkLst>
        </pc:cxnChg>
        <pc:cxnChg chg="add mod">
          <ac:chgData name="Lukas Bruckner" userId="939d9939-81b9-4d90-90a5-2bb9121da113" providerId="ADAL" clId="{71DB0A1C-0CB2-4A37-BB99-41D3A080389F}" dt="2023-06-29T16:46:36.758" v="1344" actId="1582"/>
          <ac:cxnSpMkLst>
            <pc:docMk/>
            <pc:sldMk cId="3145794082" sldId="316"/>
            <ac:cxnSpMk id="15" creationId="{ABB74D84-BEB5-564B-98B9-9642597D4CEE}"/>
          </ac:cxnSpMkLst>
        </pc:cxnChg>
        <pc:cxnChg chg="add mod">
          <ac:chgData name="Lukas Bruckner" userId="939d9939-81b9-4d90-90a5-2bb9121da113" providerId="ADAL" clId="{71DB0A1C-0CB2-4A37-BB99-41D3A080389F}" dt="2023-06-29T16:46:30.917" v="1343" actId="1582"/>
          <ac:cxnSpMkLst>
            <pc:docMk/>
            <pc:sldMk cId="3145794082" sldId="316"/>
            <ac:cxnSpMk id="18" creationId="{F85CAAF1-2690-9FBD-0155-31F3761D0C8F}"/>
          </ac:cxnSpMkLst>
        </pc:cxnChg>
      </pc:sldChg>
      <pc:sldChg chg="addSp delSp add del mod addAnim delAnim">
        <pc:chgData name="Lukas Bruckner" userId="939d9939-81b9-4d90-90a5-2bb9121da113" providerId="ADAL" clId="{71DB0A1C-0CB2-4A37-BB99-41D3A080389F}" dt="2023-06-29T14:44:17.589" v="612" actId="47"/>
        <pc:sldMkLst>
          <pc:docMk/>
          <pc:sldMk cId="3561513273" sldId="316"/>
        </pc:sldMkLst>
        <pc:picChg chg="add del">
          <ac:chgData name="Lukas Bruckner" userId="939d9939-81b9-4d90-90a5-2bb9121da113" providerId="ADAL" clId="{71DB0A1C-0CB2-4A37-BB99-41D3A080389F}" dt="2023-06-29T14:41:00.298" v="578" actId="478"/>
          <ac:picMkLst>
            <pc:docMk/>
            <pc:sldMk cId="3561513273" sldId="316"/>
            <ac:picMk id="2" creationId="{B4509DA2-7707-C725-8942-1C097E0A78B3}"/>
          </ac:picMkLst>
        </pc:picChg>
        <pc:picChg chg="add del">
          <ac:chgData name="Lukas Bruckner" userId="939d9939-81b9-4d90-90a5-2bb9121da113" providerId="ADAL" clId="{71DB0A1C-0CB2-4A37-BB99-41D3A080389F}" dt="2023-06-29T14:42:41.093" v="599" actId="478"/>
          <ac:picMkLst>
            <pc:docMk/>
            <pc:sldMk cId="3561513273" sldId="316"/>
            <ac:picMk id="3" creationId="{39AF6D0B-396F-2C9B-551E-F6DCE25CF25C}"/>
          </ac:picMkLst>
        </pc:picChg>
        <pc:picChg chg="add del">
          <ac:chgData name="Lukas Bruckner" userId="939d9939-81b9-4d90-90a5-2bb9121da113" providerId="ADAL" clId="{71DB0A1C-0CB2-4A37-BB99-41D3A080389F}" dt="2023-06-29T14:42:40.401" v="598" actId="478"/>
          <ac:picMkLst>
            <pc:docMk/>
            <pc:sldMk cId="3561513273" sldId="316"/>
            <ac:picMk id="4" creationId="{2CD6D391-A73E-EE56-8958-9E51CABA1BA9}"/>
          </ac:picMkLst>
        </pc:picChg>
        <pc:picChg chg="add del">
          <ac:chgData name="Lukas Bruckner" userId="939d9939-81b9-4d90-90a5-2bb9121da113" providerId="ADAL" clId="{71DB0A1C-0CB2-4A37-BB99-41D3A080389F}" dt="2023-06-29T14:42:39.814" v="597" actId="478"/>
          <ac:picMkLst>
            <pc:docMk/>
            <pc:sldMk cId="3561513273" sldId="316"/>
            <ac:picMk id="6" creationId="{1E7E4720-2814-364D-273B-809C00A8BD84}"/>
          </ac:picMkLst>
        </pc:picChg>
        <pc:picChg chg="add del">
          <ac:chgData name="Lukas Bruckner" userId="939d9939-81b9-4d90-90a5-2bb9121da113" providerId="ADAL" clId="{71DB0A1C-0CB2-4A37-BB99-41D3A080389F}" dt="2023-06-29T14:42:39.086" v="596" actId="478"/>
          <ac:picMkLst>
            <pc:docMk/>
            <pc:sldMk cId="3561513273" sldId="316"/>
            <ac:picMk id="8" creationId="{4C4D0B9E-06F5-997C-2705-A3F5C079ED72}"/>
          </ac:picMkLst>
        </pc:picChg>
        <pc:picChg chg="add del">
          <ac:chgData name="Lukas Bruckner" userId="939d9939-81b9-4d90-90a5-2bb9121da113" providerId="ADAL" clId="{71DB0A1C-0CB2-4A37-BB99-41D3A080389F}" dt="2023-06-29T14:41:50.186" v="589" actId="478"/>
          <ac:picMkLst>
            <pc:docMk/>
            <pc:sldMk cId="3561513273" sldId="316"/>
            <ac:picMk id="10" creationId="{718DC0FD-4A3B-11E1-0658-DDDAE2534695}"/>
          </ac:picMkLst>
        </pc:picChg>
      </pc:sldChg>
      <pc:sldChg chg="addSp delSp add del mod addAnim delAnim">
        <pc:chgData name="Lukas Bruckner" userId="939d9939-81b9-4d90-90a5-2bb9121da113" providerId="ADAL" clId="{71DB0A1C-0CB2-4A37-BB99-41D3A080389F}" dt="2023-06-29T14:40:39.520" v="570" actId="2890"/>
        <pc:sldMkLst>
          <pc:docMk/>
          <pc:sldMk cId="3769645718" sldId="316"/>
        </pc:sldMkLst>
        <pc:picChg chg="add del">
          <ac:chgData name="Lukas Bruckner" userId="939d9939-81b9-4d90-90a5-2bb9121da113" providerId="ADAL" clId="{71DB0A1C-0CB2-4A37-BB99-41D3A080389F}" dt="2023-06-29T14:40:22.352" v="562" actId="478"/>
          <ac:picMkLst>
            <pc:docMk/>
            <pc:sldMk cId="3769645718" sldId="316"/>
            <ac:picMk id="2" creationId="{B4509DA2-7707-C725-8942-1C097E0A78B3}"/>
          </ac:picMkLst>
        </pc:picChg>
        <pc:picChg chg="add del">
          <ac:chgData name="Lukas Bruckner" userId="939d9939-81b9-4d90-90a5-2bb9121da113" providerId="ADAL" clId="{71DB0A1C-0CB2-4A37-BB99-41D3A080389F}" dt="2023-06-29T14:40:24.083" v="563" actId="478"/>
          <ac:picMkLst>
            <pc:docMk/>
            <pc:sldMk cId="3769645718" sldId="316"/>
            <ac:picMk id="3" creationId="{39AF6D0B-396F-2C9B-551E-F6DCE25CF25C}"/>
          </ac:picMkLst>
        </pc:picChg>
        <pc:picChg chg="add del">
          <ac:chgData name="Lukas Bruckner" userId="939d9939-81b9-4d90-90a5-2bb9121da113" providerId="ADAL" clId="{71DB0A1C-0CB2-4A37-BB99-41D3A080389F}" dt="2023-06-29T14:40:25.335" v="564" actId="478"/>
          <ac:picMkLst>
            <pc:docMk/>
            <pc:sldMk cId="3769645718" sldId="316"/>
            <ac:picMk id="4" creationId="{2CD6D391-A73E-EE56-8958-9E51CABA1BA9}"/>
          </ac:picMkLst>
        </pc:picChg>
        <pc:picChg chg="add del">
          <ac:chgData name="Lukas Bruckner" userId="939d9939-81b9-4d90-90a5-2bb9121da113" providerId="ADAL" clId="{71DB0A1C-0CB2-4A37-BB99-41D3A080389F}" dt="2023-06-29T14:40:32.827" v="567" actId="478"/>
          <ac:picMkLst>
            <pc:docMk/>
            <pc:sldMk cId="3769645718" sldId="316"/>
            <ac:picMk id="6" creationId="{1E7E4720-2814-364D-273B-809C00A8BD84}"/>
          </ac:picMkLst>
        </pc:picChg>
        <pc:picChg chg="add del">
          <ac:chgData name="Lukas Bruckner" userId="939d9939-81b9-4d90-90a5-2bb9121da113" providerId="ADAL" clId="{71DB0A1C-0CB2-4A37-BB99-41D3A080389F}" dt="2023-06-29T14:40:33.794" v="568" actId="478"/>
          <ac:picMkLst>
            <pc:docMk/>
            <pc:sldMk cId="3769645718" sldId="316"/>
            <ac:picMk id="8" creationId="{4C4D0B9E-06F5-997C-2705-A3F5C079ED72}"/>
          </ac:picMkLst>
        </pc:picChg>
        <pc:picChg chg="add del">
          <ac:chgData name="Lukas Bruckner" userId="939d9939-81b9-4d90-90a5-2bb9121da113" providerId="ADAL" clId="{71DB0A1C-0CB2-4A37-BB99-41D3A080389F}" dt="2023-06-29T14:40:34.581" v="569" actId="478"/>
          <ac:picMkLst>
            <pc:docMk/>
            <pc:sldMk cId="3769645718" sldId="316"/>
            <ac:picMk id="10" creationId="{718DC0FD-4A3B-11E1-0658-DDDAE2534695}"/>
          </ac:picMkLst>
        </pc:picChg>
        <pc:picChg chg="add del">
          <ac:chgData name="Lukas Bruckner" userId="939d9939-81b9-4d90-90a5-2bb9121da113" providerId="ADAL" clId="{71DB0A1C-0CB2-4A37-BB99-41D3A080389F}" dt="2023-06-29T14:40:21.603" v="561" actId="478"/>
          <ac:picMkLst>
            <pc:docMk/>
            <pc:sldMk cId="3769645718" sldId="316"/>
            <ac:picMk id="15" creationId="{52947CEF-6D12-74E7-60E9-96BDE48E5933}"/>
          </ac:picMkLst>
        </pc:picChg>
      </pc:sldChg>
      <pc:sldChg chg="addSp delSp modSp add mod">
        <pc:chgData name="Lukas Bruckner" userId="939d9939-81b9-4d90-90a5-2bb9121da113" providerId="ADAL" clId="{71DB0A1C-0CB2-4A37-BB99-41D3A080389F}" dt="2023-06-29T17:26:22.173" v="1823" actId="14100"/>
        <pc:sldMkLst>
          <pc:docMk/>
          <pc:sldMk cId="1060465517" sldId="317"/>
        </pc:sldMkLst>
        <pc:spChg chg="del">
          <ac:chgData name="Lukas Bruckner" userId="939d9939-81b9-4d90-90a5-2bb9121da113" providerId="ADAL" clId="{71DB0A1C-0CB2-4A37-BB99-41D3A080389F}" dt="2023-06-29T17:23:58.881" v="1798" actId="478"/>
          <ac:spMkLst>
            <pc:docMk/>
            <pc:sldMk cId="1060465517" sldId="317"/>
            <ac:spMk id="3" creationId="{282F61EA-0C0B-7309-1A56-6DA31B92F475}"/>
          </ac:spMkLst>
        </pc:spChg>
        <pc:spChg chg="mod">
          <ac:chgData name="Lukas Bruckner" userId="939d9939-81b9-4d90-90a5-2bb9121da113" providerId="ADAL" clId="{71DB0A1C-0CB2-4A37-BB99-41D3A080389F}" dt="2023-06-29T17:24:22.837" v="1801" actId="1076"/>
          <ac:spMkLst>
            <pc:docMk/>
            <pc:sldMk cId="1060465517" sldId="317"/>
            <ac:spMk id="4" creationId="{1E9CA88E-65F4-5332-8437-74B5BC261759}"/>
          </ac:spMkLst>
        </pc:spChg>
        <pc:spChg chg="mod">
          <ac:chgData name="Lukas Bruckner" userId="939d9939-81b9-4d90-90a5-2bb9121da113" providerId="ADAL" clId="{71DB0A1C-0CB2-4A37-BB99-41D3A080389F}" dt="2023-06-29T17:24:22.837" v="1801" actId="1076"/>
          <ac:spMkLst>
            <pc:docMk/>
            <pc:sldMk cId="1060465517" sldId="317"/>
            <ac:spMk id="5" creationId="{4E3D78E2-B141-283E-D97E-8861D04E56F2}"/>
          </ac:spMkLst>
        </pc:spChg>
        <pc:spChg chg="mod">
          <ac:chgData name="Lukas Bruckner" userId="939d9939-81b9-4d90-90a5-2bb9121da113" providerId="ADAL" clId="{71DB0A1C-0CB2-4A37-BB99-41D3A080389F}" dt="2023-06-29T17:24:22.837" v="1801" actId="1076"/>
          <ac:spMkLst>
            <pc:docMk/>
            <pc:sldMk cId="1060465517" sldId="317"/>
            <ac:spMk id="6" creationId="{D548C2B9-4298-2C93-D918-4D57FFE61CA2}"/>
          </ac:spMkLst>
        </pc:spChg>
        <pc:spChg chg="mod">
          <ac:chgData name="Lukas Bruckner" userId="939d9939-81b9-4d90-90a5-2bb9121da113" providerId="ADAL" clId="{71DB0A1C-0CB2-4A37-BB99-41D3A080389F}" dt="2023-06-29T17:26:04.530" v="1819" actId="1076"/>
          <ac:spMkLst>
            <pc:docMk/>
            <pc:sldMk cId="1060465517" sldId="317"/>
            <ac:spMk id="7" creationId="{82385361-866D-4404-9EB0-F447CD5CF81D}"/>
          </ac:spMkLst>
        </pc:spChg>
        <pc:spChg chg="mod">
          <ac:chgData name="Lukas Bruckner" userId="939d9939-81b9-4d90-90a5-2bb9121da113" providerId="ADAL" clId="{71DB0A1C-0CB2-4A37-BB99-41D3A080389F}" dt="2023-06-29T17:24:22.837" v="1801" actId="1076"/>
          <ac:spMkLst>
            <pc:docMk/>
            <pc:sldMk cId="1060465517" sldId="317"/>
            <ac:spMk id="8" creationId="{4E2A572E-FB1A-539C-55AC-B8E74B39C2FE}"/>
          </ac:spMkLst>
        </pc:spChg>
        <pc:spChg chg="mod">
          <ac:chgData name="Lukas Bruckner" userId="939d9939-81b9-4d90-90a5-2bb9121da113" providerId="ADAL" clId="{71DB0A1C-0CB2-4A37-BB99-41D3A080389F}" dt="2023-06-29T17:23:47.430" v="1796" actId="20577"/>
          <ac:spMkLst>
            <pc:docMk/>
            <pc:sldMk cId="1060465517" sldId="317"/>
            <ac:spMk id="446" creationId="{00000000-0000-0000-0000-000000000000}"/>
          </ac:spMkLst>
        </pc:spChg>
        <pc:picChg chg="add mod">
          <ac:chgData name="Lukas Bruckner" userId="939d9939-81b9-4d90-90a5-2bb9121da113" providerId="ADAL" clId="{71DB0A1C-0CB2-4A37-BB99-41D3A080389F}" dt="2023-06-29T17:24:53.909" v="1805" actId="14100"/>
          <ac:picMkLst>
            <pc:docMk/>
            <pc:sldMk cId="1060465517" sldId="317"/>
            <ac:picMk id="9" creationId="{9BE45899-E0A4-E8BA-911C-26748195003A}"/>
          </ac:picMkLst>
        </pc:picChg>
        <pc:picChg chg="add mod">
          <ac:chgData name="Lukas Bruckner" userId="939d9939-81b9-4d90-90a5-2bb9121da113" providerId="ADAL" clId="{71DB0A1C-0CB2-4A37-BB99-41D3A080389F}" dt="2023-06-29T17:25:16.922" v="1809" actId="14100"/>
          <ac:picMkLst>
            <pc:docMk/>
            <pc:sldMk cId="1060465517" sldId="317"/>
            <ac:picMk id="11" creationId="{722DBABB-FAEB-7A9E-DCE3-BF939436A4F5}"/>
          </ac:picMkLst>
        </pc:picChg>
        <pc:picChg chg="add mod">
          <ac:chgData name="Lukas Bruckner" userId="939d9939-81b9-4d90-90a5-2bb9121da113" providerId="ADAL" clId="{71DB0A1C-0CB2-4A37-BB99-41D3A080389F}" dt="2023-06-29T17:25:39.233" v="1813" actId="14100"/>
          <ac:picMkLst>
            <pc:docMk/>
            <pc:sldMk cId="1060465517" sldId="317"/>
            <ac:picMk id="13" creationId="{AC8C737D-85AC-7720-8A98-CE65E0B00C54}"/>
          </ac:picMkLst>
        </pc:picChg>
        <pc:picChg chg="add mod">
          <ac:chgData name="Lukas Bruckner" userId="939d9939-81b9-4d90-90a5-2bb9121da113" providerId="ADAL" clId="{71DB0A1C-0CB2-4A37-BB99-41D3A080389F}" dt="2023-06-29T17:26:02.385" v="1818" actId="1076"/>
          <ac:picMkLst>
            <pc:docMk/>
            <pc:sldMk cId="1060465517" sldId="317"/>
            <ac:picMk id="15" creationId="{2028603E-A899-4A63-6D65-5E42E004C9C0}"/>
          </ac:picMkLst>
        </pc:picChg>
        <pc:picChg chg="add mod">
          <ac:chgData name="Lukas Bruckner" userId="939d9939-81b9-4d90-90a5-2bb9121da113" providerId="ADAL" clId="{71DB0A1C-0CB2-4A37-BB99-41D3A080389F}" dt="2023-06-29T17:26:22.173" v="1823" actId="14100"/>
          <ac:picMkLst>
            <pc:docMk/>
            <pc:sldMk cId="1060465517" sldId="317"/>
            <ac:picMk id="17" creationId="{009A5E2B-1042-7038-A6D5-8D178EB060D6}"/>
          </ac:picMkLst>
        </pc:picChg>
        <pc:picChg chg="del">
          <ac:chgData name="Lukas Bruckner" userId="939d9939-81b9-4d90-90a5-2bb9121da113" providerId="ADAL" clId="{71DB0A1C-0CB2-4A37-BB99-41D3A080389F}" dt="2023-06-29T17:23:52.314" v="1797" actId="478"/>
          <ac:picMkLst>
            <pc:docMk/>
            <pc:sldMk cId="1060465517" sldId="317"/>
            <ac:picMk id="21" creationId="{66B03A6A-E09D-81A9-D37E-7827D45C0777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23" creationId="{10F17AEC-C6D9-38D4-920B-F922EF8A81B5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25" creationId="{A229A042-8AA5-B720-2D5D-FFAC26881D7A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27" creationId="{33E4C233-7651-F666-E323-B8EFCE1EAAB1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29" creationId="{DEEF205F-7A63-53B2-59B6-DFDCF4573498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31" creationId="{EF4F142A-7C65-20BE-C863-9DB8D5B1255B}"/>
          </ac:picMkLst>
        </pc:picChg>
      </pc:sldChg>
      <pc:sldChg chg="new del">
        <pc:chgData name="Lukas Bruckner" userId="939d9939-81b9-4d90-90a5-2bb9121da113" providerId="ADAL" clId="{71DB0A1C-0CB2-4A37-BB99-41D3A080389F}" dt="2023-06-29T17:28:01.293" v="1839" actId="47"/>
        <pc:sldMkLst>
          <pc:docMk/>
          <pc:sldMk cId="2839186762" sldId="318"/>
        </pc:sldMkLst>
      </pc:sldChg>
      <pc:sldChg chg="addSp delSp modSp add mod ord">
        <pc:chgData name="Lukas Bruckner" userId="939d9939-81b9-4d90-90a5-2bb9121da113" providerId="ADAL" clId="{71DB0A1C-0CB2-4A37-BB99-41D3A080389F}" dt="2023-07-04T19:41:04.875" v="2606" actId="207"/>
        <pc:sldMkLst>
          <pc:docMk/>
          <pc:sldMk cId="1675190668" sldId="319"/>
        </pc:sldMkLst>
        <pc:spChg chg="del">
          <ac:chgData name="Lukas Bruckner" userId="939d9939-81b9-4d90-90a5-2bb9121da113" providerId="ADAL" clId="{71DB0A1C-0CB2-4A37-BB99-41D3A080389F}" dt="2023-06-29T17:28:24.625" v="1887" actId="478"/>
          <ac:spMkLst>
            <pc:docMk/>
            <pc:sldMk cId="1675190668" sldId="319"/>
            <ac:spMk id="325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7-02T11:57:21.330" v="2160" actId="20577"/>
          <ac:spMkLst>
            <pc:docMk/>
            <pc:sldMk cId="1675190668" sldId="319"/>
            <ac:spMk id="32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28:33.890" v="1890" actId="478"/>
          <ac:spMkLst>
            <pc:docMk/>
            <pc:sldMk cId="1675190668" sldId="319"/>
            <ac:spMk id="32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28:36.831" v="1891" actId="478"/>
          <ac:spMkLst>
            <pc:docMk/>
            <pc:sldMk cId="1675190668" sldId="319"/>
            <ac:spMk id="328" creationId="{00000000-0000-0000-0000-000000000000}"/>
          </ac:spMkLst>
        </pc:spChg>
        <pc:graphicFrameChg chg="add del mod modGraphic">
          <ac:chgData name="Lukas Bruckner" userId="939d9939-81b9-4d90-90a5-2bb9121da113" providerId="ADAL" clId="{71DB0A1C-0CB2-4A37-BB99-41D3A080389F}" dt="2023-06-29T17:40:21.970" v="2040" actId="478"/>
          <ac:graphicFrameMkLst>
            <pc:docMk/>
            <pc:sldMk cId="1675190668" sldId="319"/>
            <ac:graphicFrameMk id="2" creationId="{E70C167F-D427-00BD-9627-1B2B1F9D233C}"/>
          </ac:graphicFrameMkLst>
        </pc:graphicFrameChg>
        <pc:graphicFrameChg chg="add mod modGraphic">
          <ac:chgData name="Lukas Bruckner" userId="939d9939-81b9-4d90-90a5-2bb9121da113" providerId="ADAL" clId="{71DB0A1C-0CB2-4A37-BB99-41D3A080389F}" dt="2023-07-04T19:41:04.875" v="2606" actId="207"/>
          <ac:graphicFrameMkLst>
            <pc:docMk/>
            <pc:sldMk cId="1675190668" sldId="319"/>
            <ac:graphicFrameMk id="3" creationId="{451501BB-E921-D071-9291-B99EB2C567AF}"/>
          </ac:graphicFrameMkLst>
        </pc:graphicFrameChg>
        <pc:graphicFrameChg chg="del modGraphic">
          <ac:chgData name="Lukas Bruckner" userId="939d9939-81b9-4d90-90a5-2bb9121da113" providerId="ADAL" clId="{71DB0A1C-0CB2-4A37-BB99-41D3A080389F}" dt="2023-06-29T17:28:30.599" v="1889" actId="478"/>
          <ac:graphicFrameMkLst>
            <pc:docMk/>
            <pc:sldMk cId="1675190668" sldId="319"/>
            <ac:graphicFrameMk id="329" creationId="{00000000-0000-0000-0000-000000000000}"/>
          </ac:graphicFrameMkLst>
        </pc:graphicFrameChg>
      </pc:sldChg>
      <pc:sldChg chg="addSp delSp modSp add del mod ord modShow">
        <pc:chgData name="Lukas Bruckner" userId="939d9939-81b9-4d90-90a5-2bb9121da113" providerId="ADAL" clId="{71DB0A1C-0CB2-4A37-BB99-41D3A080389F}" dt="2023-07-04T17:05:14.994" v="2516" actId="47"/>
        <pc:sldMkLst>
          <pc:docMk/>
          <pc:sldMk cId="1612179348" sldId="320"/>
        </pc:sldMkLst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3" creationId="{7886603B-6CC9-B2AA-4801-EB38A85D1B97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5" creationId="{A6E57D72-57A1-1AD6-E7B6-FBDA96DFFE72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7" creationId="{F5283415-754A-5B3E-2A11-A34FFE8A5E31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9" creationId="{BD0C16FB-91E6-9A11-1679-6B919B0E1FE9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11" creationId="{F8AE39FD-DB19-2AD9-61A4-386B9AC60F21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13" creationId="{E6ED367B-F931-F829-FEA7-107BC4BEF736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7-02T11:59:12.798" v="2193" actId="20577"/>
          <ac:spMkLst>
            <pc:docMk/>
            <pc:sldMk cId="1612179348" sldId="320"/>
            <ac:spMk id="64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5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6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68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7-02T11:57:01.126" v="2155" actId="478"/>
          <ac:grpSpMkLst>
            <pc:docMk/>
            <pc:sldMk cId="1612179348" sldId="320"/>
            <ac:grpSpMk id="65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7-02T11:56:55.559" v="2153" actId="478"/>
          <ac:grpSpMkLst>
            <pc:docMk/>
            <pc:sldMk cId="1612179348" sldId="320"/>
            <ac:grpSpMk id="669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7-02T11:57:02.173" v="2156" actId="478"/>
          <ac:grpSpMkLst>
            <pc:docMk/>
            <pc:sldMk cId="1612179348" sldId="320"/>
            <ac:grpSpMk id="673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7-02T11:58:33.150" v="2185" actId="478"/>
          <ac:picMkLst>
            <pc:docMk/>
            <pc:sldMk cId="1612179348" sldId="320"/>
            <ac:picMk id="15" creationId="{4538F260-6058-3165-50A4-69DE53A36CE6}"/>
          </ac:picMkLst>
        </pc:picChg>
        <pc:picChg chg="add mod">
          <ac:chgData name="Lukas Bruckner" userId="939d9939-81b9-4d90-90a5-2bb9121da113" providerId="ADAL" clId="{71DB0A1C-0CB2-4A37-BB99-41D3A080389F}" dt="2023-07-02T11:58:53.172" v="2188" actId="1076"/>
          <ac:picMkLst>
            <pc:docMk/>
            <pc:sldMk cId="1612179348" sldId="320"/>
            <ac:picMk id="16" creationId="{B3162D25-27EA-2BA3-1ECD-AF442F523408}"/>
          </ac:picMkLst>
        </pc:picChg>
      </pc:sldChg>
      <pc:sldChg chg="addSp delSp modSp add mod ord delAnim modAnim">
        <pc:chgData name="Lukas Bruckner" userId="939d9939-81b9-4d90-90a5-2bb9121da113" providerId="ADAL" clId="{71DB0A1C-0CB2-4A37-BB99-41D3A080389F}" dt="2023-07-04T12:58:59.077" v="2262"/>
        <pc:sldMkLst>
          <pc:docMk/>
          <pc:sldMk cId="343892871" sldId="321"/>
        </pc:sldMkLst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0" creationId="{BAC9F8FC-59BD-E753-CD02-EA25D94338E1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1" creationId="{FF925F30-A8FC-CA64-BDA8-FA6FF5B6EFF1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2" creationId="{8F2B4A56-D875-F7C1-0B58-E20559F1F597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3" creationId="{1CB8B39C-FA43-92BA-C366-49AAE700DE29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4" creationId="{44BCFE33-5553-4C01-F8A2-F1F2B775F61E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5" creationId="{D8FFE1AD-3111-C62A-12E1-5E6E7B0CA36C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6" creationId="{E345A23E-A728-3C3F-0B21-BFAC358223BC}"/>
          </ac:spMkLst>
        </pc:spChg>
        <pc:spChg chg="mod ord">
          <ac:chgData name="Lukas Bruckner" userId="939d9939-81b9-4d90-90a5-2bb9121da113" providerId="ADAL" clId="{71DB0A1C-0CB2-4A37-BB99-41D3A080389F}" dt="2023-07-04T12:51:23.755" v="2217" actId="166"/>
          <ac:spMkLst>
            <pc:docMk/>
            <pc:sldMk cId="343892871" sldId="321"/>
            <ac:spMk id="1707" creationId="{B14382D5-F4B0-4EB0-507B-20BA2DAA7299}"/>
          </ac:spMkLst>
        </pc:spChg>
        <pc:picChg chg="add del mod">
          <ac:chgData name="Lukas Bruckner" userId="939d9939-81b9-4d90-90a5-2bb9121da113" providerId="ADAL" clId="{71DB0A1C-0CB2-4A37-BB99-41D3A080389F}" dt="2023-07-04T12:51:18.386" v="2216" actId="478"/>
          <ac:picMkLst>
            <pc:docMk/>
            <pc:sldMk cId="343892871" sldId="321"/>
            <ac:picMk id="3" creationId="{B3ABC127-FD1C-E963-95BB-D02DE84CECAC}"/>
          </ac:picMkLst>
        </pc:picChg>
        <pc:picChg chg="add mod">
          <ac:chgData name="Lukas Bruckner" userId="939d9939-81b9-4d90-90a5-2bb9121da113" providerId="ADAL" clId="{71DB0A1C-0CB2-4A37-BB99-41D3A080389F}" dt="2023-07-04T12:52:05.836" v="2223" actId="1076"/>
          <ac:picMkLst>
            <pc:docMk/>
            <pc:sldMk cId="343892871" sldId="321"/>
            <ac:picMk id="5" creationId="{3294667C-3B4A-C2F7-3CBD-FF99C569A3E2}"/>
          </ac:picMkLst>
        </pc:picChg>
        <pc:picChg chg="add mod">
          <ac:chgData name="Lukas Bruckner" userId="939d9939-81b9-4d90-90a5-2bb9121da113" providerId="ADAL" clId="{71DB0A1C-0CB2-4A37-BB99-41D3A080389F}" dt="2023-07-04T12:52:26.571" v="2224"/>
          <ac:picMkLst>
            <pc:docMk/>
            <pc:sldMk cId="343892871" sldId="321"/>
            <ac:picMk id="7" creationId="{A04D943F-9E21-6674-41F8-CDF89F8BAA54}"/>
          </ac:picMkLst>
        </pc:picChg>
        <pc:picChg chg="add del mod">
          <ac:chgData name="Lukas Bruckner" userId="939d9939-81b9-4d90-90a5-2bb9121da113" providerId="ADAL" clId="{71DB0A1C-0CB2-4A37-BB99-41D3A080389F}" dt="2023-07-04T12:53:53.708" v="2236" actId="478"/>
          <ac:picMkLst>
            <pc:docMk/>
            <pc:sldMk cId="343892871" sldId="321"/>
            <ac:picMk id="8" creationId="{1E68702F-6A8A-DFAC-9726-55F8F9839B2F}"/>
          </ac:picMkLst>
        </pc:picChg>
        <pc:picChg chg="add">
          <ac:chgData name="Lukas Bruckner" userId="939d9939-81b9-4d90-90a5-2bb9121da113" providerId="ADAL" clId="{71DB0A1C-0CB2-4A37-BB99-41D3A080389F}" dt="2023-07-04T12:54:36.772" v="2237" actId="22"/>
          <ac:picMkLst>
            <pc:docMk/>
            <pc:sldMk cId="343892871" sldId="321"/>
            <ac:picMk id="10" creationId="{BF61F187-1C00-799A-3B89-1A5BF172C5AA}"/>
          </ac:picMkLst>
        </pc:picChg>
        <pc:picChg chg="add mod">
          <ac:chgData name="Lukas Bruckner" userId="939d9939-81b9-4d90-90a5-2bb9121da113" providerId="ADAL" clId="{71DB0A1C-0CB2-4A37-BB99-41D3A080389F}" dt="2023-07-04T12:55:31.542" v="2243"/>
          <ac:picMkLst>
            <pc:docMk/>
            <pc:sldMk cId="343892871" sldId="321"/>
            <ac:picMk id="12" creationId="{CE4478F7-8F24-29D2-8461-AD2252ADE6EC}"/>
          </ac:picMkLst>
        </pc:picChg>
        <pc:picChg chg="add mod">
          <ac:chgData name="Lukas Bruckner" userId="939d9939-81b9-4d90-90a5-2bb9121da113" providerId="ADAL" clId="{71DB0A1C-0CB2-4A37-BB99-41D3A080389F}" dt="2023-07-04T12:56:14.342" v="2247"/>
          <ac:picMkLst>
            <pc:docMk/>
            <pc:sldMk cId="343892871" sldId="321"/>
            <ac:picMk id="14" creationId="{8B8AC55B-BD5A-D9A6-FD19-07FC7D79545F}"/>
          </ac:picMkLst>
        </pc:picChg>
        <pc:picChg chg="add mod">
          <ac:chgData name="Lukas Bruckner" userId="939d9939-81b9-4d90-90a5-2bb9121da113" providerId="ADAL" clId="{71DB0A1C-0CB2-4A37-BB99-41D3A080389F}" dt="2023-07-04T12:56:56.545" v="2251"/>
          <ac:picMkLst>
            <pc:docMk/>
            <pc:sldMk cId="343892871" sldId="321"/>
            <ac:picMk id="16" creationId="{8BF01DCB-8422-BC56-AC00-B976C88F3DC8}"/>
          </ac:picMkLst>
        </pc:picChg>
        <pc:picChg chg="add mod">
          <ac:chgData name="Lukas Bruckner" userId="939d9939-81b9-4d90-90a5-2bb9121da113" providerId="ADAL" clId="{71DB0A1C-0CB2-4A37-BB99-41D3A080389F}" dt="2023-07-04T12:58:08.598" v="2257"/>
          <ac:picMkLst>
            <pc:docMk/>
            <pc:sldMk cId="343892871" sldId="321"/>
            <ac:picMk id="18" creationId="{9C6337F9-177A-6695-178E-6A1655B966BE}"/>
          </ac:picMkLst>
        </pc:picChg>
        <pc:picChg chg="del">
          <ac:chgData name="Lukas Bruckner" userId="939d9939-81b9-4d90-90a5-2bb9121da113" providerId="ADAL" clId="{71DB0A1C-0CB2-4A37-BB99-41D3A080389F}" dt="2023-07-04T12:47:26.751" v="2199" actId="478"/>
          <ac:picMkLst>
            <pc:docMk/>
            <pc:sldMk cId="343892871" sldId="321"/>
            <ac:picMk id="20" creationId="{04675CB9-0911-2DED-0929-42A0D81EB86A}"/>
          </ac:picMkLst>
        </pc:picChg>
        <pc:picChg chg="del">
          <ac:chgData name="Lukas Bruckner" userId="939d9939-81b9-4d90-90a5-2bb9121da113" providerId="ADAL" clId="{71DB0A1C-0CB2-4A37-BB99-41D3A080389F}" dt="2023-07-04T12:47:27.447" v="2200" actId="478"/>
          <ac:picMkLst>
            <pc:docMk/>
            <pc:sldMk cId="343892871" sldId="321"/>
            <ac:picMk id="1602" creationId="{F01F5EDF-92C2-D28C-AAB0-E9B7AB262A32}"/>
          </ac:picMkLst>
        </pc:picChg>
        <pc:picChg chg="del">
          <ac:chgData name="Lukas Bruckner" userId="939d9939-81b9-4d90-90a5-2bb9121da113" providerId="ADAL" clId="{71DB0A1C-0CB2-4A37-BB99-41D3A080389F}" dt="2023-07-04T12:47:42.145" v="2203" actId="478"/>
          <ac:picMkLst>
            <pc:docMk/>
            <pc:sldMk cId="343892871" sldId="321"/>
            <ac:picMk id="1604" creationId="{A596224E-9318-B135-388B-7277501F8343}"/>
          </ac:picMkLst>
        </pc:picChg>
        <pc:picChg chg="del">
          <ac:chgData name="Lukas Bruckner" userId="939d9939-81b9-4d90-90a5-2bb9121da113" providerId="ADAL" clId="{71DB0A1C-0CB2-4A37-BB99-41D3A080389F}" dt="2023-07-04T12:47:25.985" v="2198" actId="478"/>
          <ac:picMkLst>
            <pc:docMk/>
            <pc:sldMk cId="343892871" sldId="321"/>
            <ac:picMk id="1606" creationId="{C88F16EF-AA38-A0FB-2FBD-78EFFD2B1CE0}"/>
          </ac:picMkLst>
        </pc:picChg>
        <pc:picChg chg="del">
          <ac:chgData name="Lukas Bruckner" userId="939d9939-81b9-4d90-90a5-2bb9121da113" providerId="ADAL" clId="{71DB0A1C-0CB2-4A37-BB99-41D3A080389F}" dt="2023-07-04T12:47:25.150" v="2197" actId="478"/>
          <ac:picMkLst>
            <pc:docMk/>
            <pc:sldMk cId="343892871" sldId="321"/>
            <ac:picMk id="1608" creationId="{44520257-585D-C93B-5674-2274995F7972}"/>
          </ac:picMkLst>
        </pc:picChg>
        <pc:picChg chg="del">
          <ac:chgData name="Lukas Bruckner" userId="939d9939-81b9-4d90-90a5-2bb9121da113" providerId="ADAL" clId="{71DB0A1C-0CB2-4A37-BB99-41D3A080389F}" dt="2023-07-04T12:47:24.269" v="2196" actId="478"/>
          <ac:picMkLst>
            <pc:docMk/>
            <pc:sldMk cId="343892871" sldId="321"/>
            <ac:picMk id="1610" creationId="{4421CFF1-6B52-A8CC-2367-2A7196C5585B}"/>
          </ac:picMkLst>
        </pc:picChg>
        <pc:picChg chg="del">
          <ac:chgData name="Lukas Bruckner" userId="939d9939-81b9-4d90-90a5-2bb9121da113" providerId="ADAL" clId="{71DB0A1C-0CB2-4A37-BB99-41D3A080389F}" dt="2023-07-04T12:47:23.356" v="2195" actId="478"/>
          <ac:picMkLst>
            <pc:docMk/>
            <pc:sldMk cId="343892871" sldId="321"/>
            <ac:picMk id="1612" creationId="{60921E78-E3FC-DEB7-CB0D-28F35A259B10}"/>
          </ac:picMkLst>
        </pc:picChg>
      </pc:sldChg>
      <pc:sldChg chg="addSp modSp add mod">
        <pc:chgData name="Lukas Bruckner" userId="939d9939-81b9-4d90-90a5-2bb9121da113" providerId="ADAL" clId="{71DB0A1C-0CB2-4A37-BB99-41D3A080389F}" dt="2023-07-04T13:03:49.731" v="2293" actId="1076"/>
        <pc:sldMkLst>
          <pc:docMk/>
          <pc:sldMk cId="3260417832" sldId="322"/>
        </pc:sldMkLst>
        <pc:spChg chg="mod">
          <ac:chgData name="Lukas Bruckner" userId="939d9939-81b9-4d90-90a5-2bb9121da113" providerId="ADAL" clId="{71DB0A1C-0CB2-4A37-BB99-41D3A080389F}" dt="2023-07-04T13:02:29.641" v="2269" actId="20577"/>
          <ac:spMkLst>
            <pc:docMk/>
            <pc:sldMk cId="3260417832" sldId="322"/>
            <ac:spMk id="446" creationId="{00000000-0000-0000-0000-000000000000}"/>
          </ac:spMkLst>
        </pc:spChg>
        <pc:picChg chg="add mod">
          <ac:chgData name="Lukas Bruckner" userId="939d9939-81b9-4d90-90a5-2bb9121da113" providerId="ADAL" clId="{71DB0A1C-0CB2-4A37-BB99-41D3A080389F}" dt="2023-07-04T13:02:44.649" v="2273" actId="14100"/>
          <ac:picMkLst>
            <pc:docMk/>
            <pc:sldMk cId="3260417832" sldId="322"/>
            <ac:picMk id="9" creationId="{48114F2F-9581-F613-17B4-A0209A4139F8}"/>
          </ac:picMkLst>
        </pc:picChg>
        <pc:picChg chg="add mod">
          <ac:chgData name="Lukas Bruckner" userId="939d9939-81b9-4d90-90a5-2bb9121da113" providerId="ADAL" clId="{71DB0A1C-0CB2-4A37-BB99-41D3A080389F}" dt="2023-07-04T13:03:01.152" v="2278" actId="14100"/>
          <ac:picMkLst>
            <pc:docMk/>
            <pc:sldMk cId="3260417832" sldId="322"/>
            <ac:picMk id="11" creationId="{8B8E757F-9A43-F6FA-B937-C5E439B1316B}"/>
          </ac:picMkLst>
        </pc:picChg>
        <pc:picChg chg="add mod">
          <ac:chgData name="Lukas Bruckner" userId="939d9939-81b9-4d90-90a5-2bb9121da113" providerId="ADAL" clId="{71DB0A1C-0CB2-4A37-BB99-41D3A080389F}" dt="2023-07-04T13:03:14.889" v="2282" actId="14100"/>
          <ac:picMkLst>
            <pc:docMk/>
            <pc:sldMk cId="3260417832" sldId="322"/>
            <ac:picMk id="13" creationId="{F67A6872-AEB9-FBA9-D69D-7C120ABF5AE1}"/>
          </ac:picMkLst>
        </pc:picChg>
        <pc:picChg chg="add mod">
          <ac:chgData name="Lukas Bruckner" userId="939d9939-81b9-4d90-90a5-2bb9121da113" providerId="ADAL" clId="{71DB0A1C-0CB2-4A37-BB99-41D3A080389F}" dt="2023-07-04T13:03:28.389" v="2286" actId="14100"/>
          <ac:picMkLst>
            <pc:docMk/>
            <pc:sldMk cId="3260417832" sldId="322"/>
            <ac:picMk id="15" creationId="{2E5D5116-2046-A051-2078-D66611F0B29E}"/>
          </ac:picMkLst>
        </pc:picChg>
        <pc:picChg chg="add mod">
          <ac:chgData name="Lukas Bruckner" userId="939d9939-81b9-4d90-90a5-2bb9121da113" providerId="ADAL" clId="{71DB0A1C-0CB2-4A37-BB99-41D3A080389F}" dt="2023-07-04T13:03:40.900" v="2290" actId="14100"/>
          <ac:picMkLst>
            <pc:docMk/>
            <pc:sldMk cId="3260417832" sldId="322"/>
            <ac:picMk id="17" creationId="{C4C6C829-463F-3015-650F-9845107396B4}"/>
          </ac:picMkLst>
        </pc:picChg>
        <pc:picChg chg="add mod">
          <ac:chgData name="Lukas Bruckner" userId="939d9939-81b9-4d90-90a5-2bb9121da113" providerId="ADAL" clId="{71DB0A1C-0CB2-4A37-BB99-41D3A080389F}" dt="2023-07-04T13:03:49.731" v="2293" actId="1076"/>
          <ac:picMkLst>
            <pc:docMk/>
            <pc:sldMk cId="3260417832" sldId="322"/>
            <ac:picMk id="19" creationId="{4CFA7DF9-F4EA-A7D1-0569-A676B97EE6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578fe0731a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578fe0731a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78fe0731a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78fe0731a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78fe0731a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78fe0731a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26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96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78fe0731a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78fe0731a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909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646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78fe073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78fe073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8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e4957916e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e4957916e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8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69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35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6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4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0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10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138800" y="3495300"/>
            <a:ext cx="3842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 rot="5400000" flipH="1">
            <a:off x="-1385450" y="299702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5400000" flipH="1">
            <a:off x="-1210600" y="34913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792800" y="1217250"/>
            <a:ext cx="5558400" cy="27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7597553" y="324620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641575" y="-1282437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1" r:id="rId6"/>
    <p:sldLayoutId id="2147483663" r:id="rId7"/>
    <p:sldLayoutId id="2147483664" r:id="rId8"/>
    <p:sldLayoutId id="2147483670" r:id="rId9"/>
    <p:sldLayoutId id="2147483671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41.pn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4.jpg"/><Relationship Id="rId7" Type="http://schemas.openxmlformats.org/officeDocument/2006/relationships/image" Target="../media/image40.jpg"/><Relationship Id="rId12" Type="http://schemas.openxmlformats.org/officeDocument/2006/relationships/image" Target="../media/image4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g"/><Relationship Id="rId11" Type="http://schemas.openxmlformats.org/officeDocument/2006/relationships/image" Target="../media/image45.jpg"/><Relationship Id="rId5" Type="http://schemas.openxmlformats.org/officeDocument/2006/relationships/image" Target="../media/image38.jpg"/><Relationship Id="rId10" Type="http://schemas.openxmlformats.org/officeDocument/2006/relationships/image" Target="../media/image44.jpg"/><Relationship Id="rId4" Type="http://schemas.openxmlformats.org/officeDocument/2006/relationships/image" Target="../media/image37.jpg"/><Relationship Id="rId9" Type="http://schemas.openxmlformats.org/officeDocument/2006/relationships/image" Target="../media/image4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52.jpg"/><Relationship Id="rId3" Type="http://schemas.openxmlformats.org/officeDocument/2006/relationships/image" Target="../media/image41.png"/><Relationship Id="rId7" Type="http://schemas.openxmlformats.org/officeDocument/2006/relationships/image" Target="../media/image39.jpg"/><Relationship Id="rId12" Type="http://schemas.openxmlformats.org/officeDocument/2006/relationships/image" Target="../media/image5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11" Type="http://schemas.openxmlformats.org/officeDocument/2006/relationships/image" Target="../media/image50.jpg"/><Relationship Id="rId5" Type="http://schemas.openxmlformats.org/officeDocument/2006/relationships/image" Target="../media/image37.jpg"/><Relationship Id="rId10" Type="http://schemas.openxmlformats.org/officeDocument/2006/relationships/image" Target="../media/image47.jpg"/><Relationship Id="rId4" Type="http://schemas.openxmlformats.org/officeDocument/2006/relationships/image" Target="../media/image34.jpg"/><Relationship Id="rId9" Type="http://schemas.openxmlformats.org/officeDocument/2006/relationships/image" Target="../media/image48.jpg"/><Relationship Id="rId14" Type="http://schemas.openxmlformats.org/officeDocument/2006/relationships/image" Target="../media/image5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2181685" y="3539183"/>
            <a:ext cx="4695415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Fotorealismus mal anders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F0E002-DCDA-BDBC-6A40-C6F999DC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99" y="1118149"/>
            <a:ext cx="4762601" cy="250264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F995FE3-9B2F-2D82-AE29-17D85AD92106}"/>
              </a:ext>
            </a:extLst>
          </p:cNvPr>
          <p:cNvSpPr/>
          <p:nvPr/>
        </p:nvSpPr>
        <p:spPr>
          <a:xfrm>
            <a:off x="2181685" y="1218629"/>
            <a:ext cx="4695416" cy="1620774"/>
          </a:xfrm>
          <a:prstGeom prst="rect">
            <a:avLst/>
          </a:prstGeom>
          <a:noFill/>
          <a:ln w="28575">
            <a:solidFill>
              <a:srgbClr val="1A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Vorgehensweise</a:t>
            </a:r>
            <a:endParaRPr dirty="0"/>
          </a:p>
        </p:txBody>
      </p:sp>
      <p:cxnSp>
        <p:nvCxnSpPr>
          <p:cNvPr id="1315" name="Google Shape;1315;p53"/>
          <p:cNvCxnSpPr>
            <a:stCxn id="1316" idx="6"/>
            <a:endCxn id="1317" idx="2"/>
          </p:cNvCxnSpPr>
          <p:nvPr/>
        </p:nvCxnSpPr>
        <p:spPr>
          <a:xfrm>
            <a:off x="1434951" y="2822350"/>
            <a:ext cx="536432" cy="32688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6" name="Google Shape;1316;p53"/>
          <p:cNvSpPr/>
          <p:nvPr/>
        </p:nvSpPr>
        <p:spPr>
          <a:xfrm>
            <a:off x="570951" y="2390800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8" name="Google Shape;1318;p53"/>
          <p:cNvSpPr/>
          <p:nvPr/>
        </p:nvSpPr>
        <p:spPr>
          <a:xfrm>
            <a:off x="3412526" y="2384783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7" name="Google Shape;1317;p53"/>
          <p:cNvSpPr/>
          <p:nvPr/>
        </p:nvSpPr>
        <p:spPr>
          <a:xfrm>
            <a:off x="1971383" y="2717680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9" name="Google Shape;1319;p53"/>
          <p:cNvSpPr/>
          <p:nvPr/>
        </p:nvSpPr>
        <p:spPr>
          <a:xfrm>
            <a:off x="4853669" y="2717680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1320" name="Google Shape;1320;p53"/>
          <p:cNvCxnSpPr>
            <a:cxnSpLocks/>
            <a:stCxn id="1317" idx="6"/>
            <a:endCxn id="1318" idx="2"/>
          </p:cNvCxnSpPr>
          <p:nvPr/>
        </p:nvCxnSpPr>
        <p:spPr>
          <a:xfrm flipV="1">
            <a:off x="2835383" y="2816333"/>
            <a:ext cx="577143" cy="33289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53"/>
          <p:cNvCxnSpPr>
            <a:stCxn id="1318" idx="6"/>
            <a:endCxn id="1319" idx="2"/>
          </p:cNvCxnSpPr>
          <p:nvPr/>
        </p:nvCxnSpPr>
        <p:spPr>
          <a:xfrm>
            <a:off x="4276526" y="2816333"/>
            <a:ext cx="577143" cy="33289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7" name="Google Shape;1337;p53"/>
          <p:cNvSpPr txBox="1"/>
          <p:nvPr/>
        </p:nvSpPr>
        <p:spPr>
          <a:xfrm>
            <a:off x="1295468" y="3449432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Modellauswahl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39" name="Google Shape;1339;p53"/>
          <p:cNvSpPr txBox="1"/>
          <p:nvPr/>
        </p:nvSpPr>
        <p:spPr>
          <a:xfrm>
            <a:off x="4213467" y="3442398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Cross Validation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41" name="Google Shape;1341;p53"/>
          <p:cNvSpPr txBox="1"/>
          <p:nvPr/>
        </p:nvSpPr>
        <p:spPr>
          <a:xfrm>
            <a:off x="-100124" y="1858273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</a:t>
            </a:r>
            <a:r>
              <a:rPr lang="de-DE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Preprocessing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43" name="Google Shape;1343;p53"/>
          <p:cNvSpPr txBox="1"/>
          <p:nvPr/>
        </p:nvSpPr>
        <p:spPr>
          <a:xfrm>
            <a:off x="2618686" y="1827303"/>
            <a:ext cx="245047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Hyperparametertuning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" name="Google Shape;1319;p53">
            <a:extLst>
              <a:ext uri="{FF2B5EF4-FFF2-40B4-BE49-F238E27FC236}">
                <a16:creationId xmlns:a16="http://schemas.microsoft.com/office/drawing/2014/main" id="{44D78F42-6BF8-F1F0-FD73-40A516FC985D}"/>
              </a:ext>
            </a:extLst>
          </p:cNvPr>
          <p:cNvSpPr/>
          <p:nvPr/>
        </p:nvSpPr>
        <p:spPr>
          <a:xfrm>
            <a:off x="7732823" y="2710802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21" name="Google Shape;1320;p53">
            <a:extLst>
              <a:ext uri="{FF2B5EF4-FFF2-40B4-BE49-F238E27FC236}">
                <a16:creationId xmlns:a16="http://schemas.microsoft.com/office/drawing/2014/main" id="{B0509C42-2EEF-3C40-0660-2529C1812139}"/>
              </a:ext>
            </a:extLst>
          </p:cNvPr>
          <p:cNvCxnSpPr>
            <a:cxnSpLocks/>
            <a:endCxn id="1394" idx="2"/>
          </p:cNvCxnSpPr>
          <p:nvPr/>
        </p:nvCxnSpPr>
        <p:spPr>
          <a:xfrm flipV="1">
            <a:off x="5717686" y="2765515"/>
            <a:ext cx="577126" cy="41041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339;p53">
            <a:extLst>
              <a:ext uri="{FF2B5EF4-FFF2-40B4-BE49-F238E27FC236}">
                <a16:creationId xmlns:a16="http://schemas.microsoft.com/office/drawing/2014/main" id="{B7C27135-A9A1-14B1-CB45-D5FE39F99496}"/>
              </a:ext>
            </a:extLst>
          </p:cNvPr>
          <p:cNvSpPr txBox="1"/>
          <p:nvPr/>
        </p:nvSpPr>
        <p:spPr>
          <a:xfrm>
            <a:off x="5572054" y="1816289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Training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94" name="Google Shape;1319;p53">
            <a:extLst>
              <a:ext uri="{FF2B5EF4-FFF2-40B4-BE49-F238E27FC236}">
                <a16:creationId xmlns:a16="http://schemas.microsoft.com/office/drawing/2014/main" id="{04B4D78A-C4E6-5730-612B-1403C1005EF1}"/>
              </a:ext>
            </a:extLst>
          </p:cNvPr>
          <p:cNvSpPr/>
          <p:nvPr/>
        </p:nvSpPr>
        <p:spPr>
          <a:xfrm>
            <a:off x="6294812" y="2333965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1400" name="Google Shape;1321;p53">
            <a:extLst>
              <a:ext uri="{FF2B5EF4-FFF2-40B4-BE49-F238E27FC236}">
                <a16:creationId xmlns:a16="http://schemas.microsoft.com/office/drawing/2014/main" id="{4934A8CF-564B-795A-F671-D3F289457BF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155680" y="2737999"/>
            <a:ext cx="577143" cy="40435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2" name="Google Shape;1339;p53">
            <a:extLst>
              <a:ext uri="{FF2B5EF4-FFF2-40B4-BE49-F238E27FC236}">
                <a16:creationId xmlns:a16="http://schemas.microsoft.com/office/drawing/2014/main" id="{59EF9DA4-EF58-1742-C92C-462434E77AA1}"/>
              </a:ext>
            </a:extLst>
          </p:cNvPr>
          <p:cNvSpPr txBox="1"/>
          <p:nvPr/>
        </p:nvSpPr>
        <p:spPr>
          <a:xfrm>
            <a:off x="7092621" y="343552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Testing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05" name="Grafik 1404" descr="Glühbirne und Zahnrad mit einfarbiger Füllung">
            <a:extLst>
              <a:ext uri="{FF2B5EF4-FFF2-40B4-BE49-F238E27FC236}">
                <a16:creationId xmlns:a16="http://schemas.microsoft.com/office/drawing/2014/main" id="{388C8489-C7CE-BDDB-AEBD-3A294BD98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6071" y="2841425"/>
            <a:ext cx="648663" cy="648663"/>
          </a:xfrm>
          <a:prstGeom prst="rect">
            <a:avLst/>
          </a:prstGeom>
        </p:spPr>
      </p:pic>
      <p:pic>
        <p:nvPicPr>
          <p:cNvPr id="1407" name="Grafik 1406" descr="Statistiken mit einfarbiger Füllung">
            <a:extLst>
              <a:ext uri="{FF2B5EF4-FFF2-40B4-BE49-F238E27FC236}">
                <a16:creationId xmlns:a16="http://schemas.microsoft.com/office/drawing/2014/main" id="{E70193B1-5F30-31F5-B70C-3490349E0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2851" y="2440548"/>
            <a:ext cx="649934" cy="649934"/>
          </a:xfrm>
          <a:prstGeom prst="rect">
            <a:avLst/>
          </a:prstGeom>
        </p:spPr>
      </p:pic>
      <p:pic>
        <p:nvPicPr>
          <p:cNvPr id="1313" name="Grafik 1312" descr="Ordnersuche mit einfarbiger Füllung">
            <a:extLst>
              <a:ext uri="{FF2B5EF4-FFF2-40B4-BE49-F238E27FC236}">
                <a16:creationId xmlns:a16="http://schemas.microsoft.com/office/drawing/2014/main" id="{6B4B4AAF-4B0E-23E6-C3F7-19A220A0A7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8397" y="2477963"/>
            <a:ext cx="697969" cy="697969"/>
          </a:xfrm>
          <a:prstGeom prst="rect">
            <a:avLst/>
          </a:prstGeom>
        </p:spPr>
      </p:pic>
      <p:pic>
        <p:nvPicPr>
          <p:cNvPr id="1409" name="Grafik 1408" descr="Recherche mit einfarbiger Füllung">
            <a:extLst>
              <a:ext uri="{FF2B5EF4-FFF2-40B4-BE49-F238E27FC236}">
                <a16:creationId xmlns:a16="http://schemas.microsoft.com/office/drawing/2014/main" id="{3FC1D47D-AE79-FD22-DC23-1D0D2476F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60646" y="2854210"/>
            <a:ext cx="606748" cy="606748"/>
          </a:xfrm>
          <a:prstGeom prst="rect">
            <a:avLst/>
          </a:prstGeom>
        </p:spPr>
      </p:pic>
      <p:pic>
        <p:nvPicPr>
          <p:cNvPr id="1411" name="Grafik 1410" descr="Balkendiagramm mit einfarbiger Füllung">
            <a:extLst>
              <a:ext uri="{FF2B5EF4-FFF2-40B4-BE49-F238E27FC236}">
                <a16:creationId xmlns:a16="http://schemas.microsoft.com/office/drawing/2014/main" id="{EC584E07-A9A9-F369-7E04-EEF0FA3706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91769" y="2885660"/>
            <a:ext cx="560845" cy="560845"/>
          </a:xfrm>
          <a:prstGeom prst="rect">
            <a:avLst/>
          </a:prstGeom>
        </p:spPr>
      </p:pic>
      <p:pic>
        <p:nvPicPr>
          <p:cNvPr id="1413" name="Grafik 1412" descr="Datenbank mit einfarbiger Füllung">
            <a:extLst>
              <a:ext uri="{FF2B5EF4-FFF2-40B4-BE49-F238E27FC236}">
                <a16:creationId xmlns:a16="http://schemas.microsoft.com/office/drawing/2014/main" id="{43F99151-05C6-7725-2951-3D994EB83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9882" y="2512959"/>
            <a:ext cx="606748" cy="6067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rafik 1601">
            <a:extLst>
              <a:ext uri="{FF2B5EF4-FFF2-40B4-BE49-F238E27FC236}">
                <a16:creationId xmlns:a16="http://schemas.microsoft.com/office/drawing/2014/main" id="{F01F5EDF-92C2-D28C-AAB0-E9B7AB26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604" name="Grafik 1603">
            <a:extLst>
              <a:ext uri="{FF2B5EF4-FFF2-40B4-BE49-F238E27FC236}">
                <a16:creationId xmlns:a16="http://schemas.microsoft.com/office/drawing/2014/main" id="{A596224E-9318-B135-388B-7277501F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962150"/>
            <a:ext cx="1219200" cy="12192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4675CB9-0911-2DED-0929-42A0D81EB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36386"/>
            <a:ext cx="4879841" cy="4873764"/>
          </a:xfrm>
          <a:prstGeom prst="rect">
            <a:avLst/>
          </a:prstGeom>
        </p:spPr>
      </p:pic>
      <p:pic>
        <p:nvPicPr>
          <p:cNvPr id="1606" name="Grafik 1605">
            <a:extLst>
              <a:ext uri="{FF2B5EF4-FFF2-40B4-BE49-F238E27FC236}">
                <a16:creationId xmlns:a16="http://schemas.microsoft.com/office/drawing/2014/main" id="{C88F16EF-AA38-A0FB-2FBD-78EFFD2B1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608" name="Grafik 1607">
            <a:extLst>
              <a:ext uri="{FF2B5EF4-FFF2-40B4-BE49-F238E27FC236}">
                <a16:creationId xmlns:a16="http://schemas.microsoft.com/office/drawing/2014/main" id="{44520257-585D-C93B-5674-2274995F7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610" name="Grafik 1609">
            <a:extLst>
              <a:ext uri="{FF2B5EF4-FFF2-40B4-BE49-F238E27FC236}">
                <a16:creationId xmlns:a16="http://schemas.microsoft.com/office/drawing/2014/main" id="{4421CFF1-6B52-A8CC-2367-2A7196C55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612" name="Grafik 1611">
            <a:extLst>
              <a:ext uri="{FF2B5EF4-FFF2-40B4-BE49-F238E27FC236}">
                <a16:creationId xmlns:a16="http://schemas.microsoft.com/office/drawing/2014/main" id="{60921E78-E3FC-DEB7-CB0D-28F35A259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sp>
        <p:nvSpPr>
          <p:cNvPr id="1700" name="Google Shape;924;p46">
            <a:extLst>
              <a:ext uri="{FF2B5EF4-FFF2-40B4-BE49-F238E27FC236}">
                <a16:creationId xmlns:a16="http://schemas.microsoft.com/office/drawing/2014/main" id="{BAC9F8FC-59BD-E753-CD02-EA25D943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88380" y="137802"/>
            <a:ext cx="339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Orginal</a:t>
            </a:r>
            <a:endParaRPr sz="3600" dirty="0"/>
          </a:p>
        </p:txBody>
      </p:sp>
      <p:sp>
        <p:nvSpPr>
          <p:cNvPr id="1701" name="Google Shape;924;p46">
            <a:extLst>
              <a:ext uri="{FF2B5EF4-FFF2-40B4-BE49-F238E27FC236}">
                <a16:creationId xmlns:a16="http://schemas.microsoft.com/office/drawing/2014/main" id="{FF925F30-A8FC-CA64-BDA8-FA6FF5B6EFF1}"/>
              </a:ext>
            </a:extLst>
          </p:cNvPr>
          <p:cNvSpPr txBox="1">
            <a:spLocks/>
          </p:cNvSpPr>
          <p:nvPr/>
        </p:nvSpPr>
        <p:spPr>
          <a:xfrm>
            <a:off x="-588380" y="724980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Input</a:t>
            </a:r>
          </a:p>
        </p:txBody>
      </p:sp>
      <p:sp>
        <p:nvSpPr>
          <p:cNvPr id="1702" name="Google Shape;924;p46">
            <a:extLst>
              <a:ext uri="{FF2B5EF4-FFF2-40B4-BE49-F238E27FC236}">
                <a16:creationId xmlns:a16="http://schemas.microsoft.com/office/drawing/2014/main" id="{8F2B4A56-D875-F7C1-0B58-E20559F1F597}"/>
              </a:ext>
            </a:extLst>
          </p:cNvPr>
          <p:cNvSpPr txBox="1">
            <a:spLocks/>
          </p:cNvSpPr>
          <p:nvPr/>
        </p:nvSpPr>
        <p:spPr>
          <a:xfrm>
            <a:off x="-588380" y="1737717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Input</a:t>
            </a:r>
          </a:p>
          <a:p>
            <a:r>
              <a:rPr lang="de-DE" sz="3600" dirty="0"/>
              <a:t>skaliert</a:t>
            </a:r>
          </a:p>
        </p:txBody>
      </p:sp>
      <p:sp>
        <p:nvSpPr>
          <p:cNvPr id="1703" name="Google Shape;924;p46">
            <a:extLst>
              <a:ext uri="{FF2B5EF4-FFF2-40B4-BE49-F238E27FC236}">
                <a16:creationId xmlns:a16="http://schemas.microsoft.com/office/drawing/2014/main" id="{1CB8B39C-FA43-92BA-C366-49AAE700DE29}"/>
              </a:ext>
            </a:extLst>
          </p:cNvPr>
          <p:cNvSpPr txBox="1">
            <a:spLocks/>
          </p:cNvSpPr>
          <p:nvPr/>
        </p:nvSpPr>
        <p:spPr>
          <a:xfrm>
            <a:off x="-591421" y="2244086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Bicubic</a:t>
            </a:r>
          </a:p>
        </p:txBody>
      </p:sp>
      <p:sp>
        <p:nvSpPr>
          <p:cNvPr id="1704" name="Google Shape;924;p46">
            <a:extLst>
              <a:ext uri="{FF2B5EF4-FFF2-40B4-BE49-F238E27FC236}">
                <a16:creationId xmlns:a16="http://schemas.microsoft.com/office/drawing/2014/main" id="{44BCFE33-5553-4C01-F8A2-F1F2B775F61E}"/>
              </a:ext>
            </a:extLst>
          </p:cNvPr>
          <p:cNvSpPr txBox="1">
            <a:spLocks/>
          </p:cNvSpPr>
          <p:nvPr/>
        </p:nvSpPr>
        <p:spPr>
          <a:xfrm>
            <a:off x="-588380" y="2750454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ESPCN</a:t>
            </a:r>
          </a:p>
        </p:txBody>
      </p:sp>
      <p:sp>
        <p:nvSpPr>
          <p:cNvPr id="1705" name="Google Shape;924;p46">
            <a:extLst>
              <a:ext uri="{FF2B5EF4-FFF2-40B4-BE49-F238E27FC236}">
                <a16:creationId xmlns:a16="http://schemas.microsoft.com/office/drawing/2014/main" id="{D8FFE1AD-3111-C62A-12E1-5E6E7B0CA36C}"/>
              </a:ext>
            </a:extLst>
          </p:cNvPr>
          <p:cNvSpPr txBox="1">
            <a:spLocks/>
          </p:cNvSpPr>
          <p:nvPr/>
        </p:nvSpPr>
        <p:spPr>
          <a:xfrm>
            <a:off x="-588380" y="3209091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FSRCNN</a:t>
            </a:r>
          </a:p>
        </p:txBody>
      </p:sp>
      <p:sp>
        <p:nvSpPr>
          <p:cNvPr id="1706" name="Google Shape;924;p46">
            <a:extLst>
              <a:ext uri="{FF2B5EF4-FFF2-40B4-BE49-F238E27FC236}">
                <a16:creationId xmlns:a16="http://schemas.microsoft.com/office/drawing/2014/main" id="{E345A23E-A728-3C3F-0B21-BFAC358223BC}"/>
              </a:ext>
            </a:extLst>
          </p:cNvPr>
          <p:cNvSpPr txBox="1">
            <a:spLocks/>
          </p:cNvSpPr>
          <p:nvPr/>
        </p:nvSpPr>
        <p:spPr>
          <a:xfrm>
            <a:off x="-591421" y="3667728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SRCNN</a:t>
            </a:r>
          </a:p>
        </p:txBody>
      </p:sp>
      <p:sp>
        <p:nvSpPr>
          <p:cNvPr id="1707" name="Titel 2">
            <a:extLst>
              <a:ext uri="{FF2B5EF4-FFF2-40B4-BE49-F238E27FC236}">
                <a16:creationId xmlns:a16="http://schemas.microsoft.com/office/drawing/2014/main" id="{B14382D5-F4B0-4EB0-507B-20BA2DAA7299}"/>
              </a:ext>
            </a:extLst>
          </p:cNvPr>
          <p:cNvSpPr txBox="1">
            <a:spLocks/>
          </p:cNvSpPr>
          <p:nvPr/>
        </p:nvSpPr>
        <p:spPr>
          <a:xfrm>
            <a:off x="1792800" y="1217250"/>
            <a:ext cx="55584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Gute Ergebnisse Hund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" grpId="0"/>
      <p:bldP spid="1700" grpId="1"/>
      <p:bldP spid="1701" grpId="0"/>
      <p:bldP spid="1701" grpId="1"/>
      <p:bldP spid="1702" grpId="0"/>
      <p:bldP spid="1702" grpId="1"/>
      <p:bldP spid="1703" grpId="0"/>
      <p:bldP spid="1703" grpId="1"/>
      <p:bldP spid="1704" grpId="0"/>
      <p:bldP spid="1704" grpId="1"/>
      <p:bldP spid="1705" grpId="0"/>
      <p:bldP spid="1705" grpId="1"/>
      <p:bldP spid="1706" grpId="0"/>
      <p:bldP spid="17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477684" y="84300"/>
            <a:ext cx="6410796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Ergebnisse Hunde</a:t>
            </a:r>
            <a:endParaRPr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6B03A6A-E09D-81A9-D37E-7827D45C0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" r="1176"/>
          <a:stretch/>
        </p:blipFill>
        <p:spPr>
          <a:xfrm>
            <a:off x="1122332" y="955405"/>
            <a:ext cx="1598008" cy="16163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F17AEC-C6D9-38D4-920B-F922EF8A8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51" y="955405"/>
            <a:ext cx="1616344" cy="161634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229A042-8AA5-B720-2D5D-FFAC26881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106" y="955405"/>
            <a:ext cx="1616344" cy="161634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3E4C233-7651-F666-E323-B8EFCE1EA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772" y="3105432"/>
            <a:ext cx="1598009" cy="159800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EEF205F-7A63-53B2-59B6-DFDCF4573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327" y="3105571"/>
            <a:ext cx="1598009" cy="159800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F4F142A-7C65-20BE-C863-9DB8D5B12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547" y="3105431"/>
            <a:ext cx="1598009" cy="1598009"/>
          </a:xfrm>
          <a:prstGeom prst="rect">
            <a:avLst/>
          </a:prstGeom>
        </p:spPr>
      </p:pic>
      <p:sp>
        <p:nvSpPr>
          <p:cNvPr id="3" name="Google Shape;346;p36">
            <a:extLst>
              <a:ext uri="{FF2B5EF4-FFF2-40B4-BE49-F238E27FC236}">
                <a16:creationId xmlns:a16="http://schemas.microsoft.com/office/drawing/2014/main" id="{282F61EA-0C0B-7309-1A56-6DA31B92F475}"/>
              </a:ext>
            </a:extLst>
          </p:cNvPr>
          <p:cNvSpPr txBox="1">
            <a:spLocks/>
          </p:cNvSpPr>
          <p:nvPr/>
        </p:nvSpPr>
        <p:spPr>
          <a:xfrm>
            <a:off x="112233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Low res</a:t>
            </a:r>
          </a:p>
        </p:txBody>
      </p:sp>
      <p:sp>
        <p:nvSpPr>
          <p:cNvPr id="4" name="Google Shape;346;p36">
            <a:extLst>
              <a:ext uri="{FF2B5EF4-FFF2-40B4-BE49-F238E27FC236}">
                <a16:creationId xmlns:a16="http://schemas.microsoft.com/office/drawing/2014/main" id="{1E9CA88E-65F4-5332-8437-74B5BC261759}"/>
              </a:ext>
            </a:extLst>
          </p:cNvPr>
          <p:cNvSpPr txBox="1">
            <a:spLocks/>
          </p:cNvSpPr>
          <p:nvPr/>
        </p:nvSpPr>
        <p:spPr>
          <a:xfrm>
            <a:off x="327255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 err="1"/>
              <a:t>Orginal</a:t>
            </a:r>
            <a:endParaRPr lang="en-US" dirty="0"/>
          </a:p>
        </p:txBody>
      </p:sp>
      <p:sp>
        <p:nvSpPr>
          <p:cNvPr id="5" name="Google Shape;346;p36">
            <a:extLst>
              <a:ext uri="{FF2B5EF4-FFF2-40B4-BE49-F238E27FC236}">
                <a16:creationId xmlns:a16="http://schemas.microsoft.com/office/drawing/2014/main" id="{4E3D78E2-B141-283E-D97E-8861D04E56F2}"/>
              </a:ext>
            </a:extLst>
          </p:cNvPr>
          <p:cNvSpPr txBox="1">
            <a:spLocks/>
          </p:cNvSpPr>
          <p:nvPr/>
        </p:nvSpPr>
        <p:spPr>
          <a:xfrm>
            <a:off x="545944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Bicubic</a:t>
            </a:r>
          </a:p>
        </p:txBody>
      </p:sp>
      <p:sp>
        <p:nvSpPr>
          <p:cNvPr id="6" name="Google Shape;346;p36">
            <a:extLst>
              <a:ext uri="{FF2B5EF4-FFF2-40B4-BE49-F238E27FC236}">
                <a16:creationId xmlns:a16="http://schemas.microsoft.com/office/drawing/2014/main" id="{D548C2B9-4298-2C93-D918-4D57FFE61CA2}"/>
              </a:ext>
            </a:extLst>
          </p:cNvPr>
          <p:cNvSpPr txBox="1">
            <a:spLocks/>
          </p:cNvSpPr>
          <p:nvPr/>
        </p:nvSpPr>
        <p:spPr>
          <a:xfrm>
            <a:off x="2239772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ESPCN</a:t>
            </a:r>
          </a:p>
        </p:txBody>
      </p:sp>
      <p:sp>
        <p:nvSpPr>
          <p:cNvPr id="7" name="Google Shape;346;p36">
            <a:extLst>
              <a:ext uri="{FF2B5EF4-FFF2-40B4-BE49-F238E27FC236}">
                <a16:creationId xmlns:a16="http://schemas.microsoft.com/office/drawing/2014/main" id="{82385361-866D-4404-9EB0-F447CD5CF81D}"/>
              </a:ext>
            </a:extLst>
          </p:cNvPr>
          <p:cNvSpPr txBox="1">
            <a:spLocks/>
          </p:cNvSpPr>
          <p:nvPr/>
        </p:nvSpPr>
        <p:spPr>
          <a:xfrm>
            <a:off x="4399159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FSRCNN</a:t>
            </a:r>
          </a:p>
        </p:txBody>
      </p:sp>
      <p:sp>
        <p:nvSpPr>
          <p:cNvPr id="8" name="Google Shape;346;p36">
            <a:extLst>
              <a:ext uri="{FF2B5EF4-FFF2-40B4-BE49-F238E27FC236}">
                <a16:creationId xmlns:a16="http://schemas.microsoft.com/office/drawing/2014/main" id="{4E2A572E-FB1A-539C-55AC-B8E74B39C2FE}"/>
              </a:ext>
            </a:extLst>
          </p:cNvPr>
          <p:cNvSpPr txBox="1">
            <a:spLocks/>
          </p:cNvSpPr>
          <p:nvPr/>
        </p:nvSpPr>
        <p:spPr>
          <a:xfrm>
            <a:off x="6558547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SRCNN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>
            <a:extLst>
              <a:ext uri="{FF2B5EF4-FFF2-40B4-BE49-F238E27FC236}">
                <a16:creationId xmlns:a16="http://schemas.microsoft.com/office/drawing/2014/main" id="{A870B8C8-12FF-3545-139A-ACBF48C38C54}"/>
              </a:ext>
            </a:extLst>
          </p:cNvPr>
          <p:cNvSpPr txBox="1">
            <a:spLocks/>
          </p:cNvSpPr>
          <p:nvPr/>
        </p:nvSpPr>
        <p:spPr>
          <a:xfrm>
            <a:off x="1792800" y="1217250"/>
            <a:ext cx="55584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dirty="0"/>
              <a:t>Schlechtes Licht</a:t>
            </a:r>
            <a:br>
              <a:rPr lang="de-DE" dirty="0"/>
            </a:br>
            <a:r>
              <a:rPr lang="de-DE" dirty="0"/>
              <a:t>Hund</a:t>
            </a:r>
          </a:p>
        </p:txBody>
      </p:sp>
      <p:sp>
        <p:nvSpPr>
          <p:cNvPr id="1700" name="Google Shape;924;p46">
            <a:extLst>
              <a:ext uri="{FF2B5EF4-FFF2-40B4-BE49-F238E27FC236}">
                <a16:creationId xmlns:a16="http://schemas.microsoft.com/office/drawing/2014/main" id="{BAC9F8FC-59BD-E753-CD02-EA25D943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581" y="1490332"/>
            <a:ext cx="339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Orginal</a:t>
            </a:r>
            <a:endParaRPr sz="3600" dirty="0"/>
          </a:p>
        </p:txBody>
      </p:sp>
      <p:sp>
        <p:nvSpPr>
          <p:cNvPr id="1703" name="Google Shape;924;p46">
            <a:extLst>
              <a:ext uri="{FF2B5EF4-FFF2-40B4-BE49-F238E27FC236}">
                <a16:creationId xmlns:a16="http://schemas.microsoft.com/office/drawing/2014/main" id="{1CB8B39C-FA43-92BA-C366-49AAE700DE29}"/>
              </a:ext>
            </a:extLst>
          </p:cNvPr>
          <p:cNvSpPr txBox="1">
            <a:spLocks/>
          </p:cNvSpPr>
          <p:nvPr/>
        </p:nvSpPr>
        <p:spPr>
          <a:xfrm>
            <a:off x="-601581" y="2020566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Bicubic</a:t>
            </a:r>
          </a:p>
        </p:txBody>
      </p:sp>
      <p:sp>
        <p:nvSpPr>
          <p:cNvPr id="1704" name="Google Shape;924;p46">
            <a:extLst>
              <a:ext uri="{FF2B5EF4-FFF2-40B4-BE49-F238E27FC236}">
                <a16:creationId xmlns:a16="http://schemas.microsoft.com/office/drawing/2014/main" id="{44BCFE33-5553-4C01-F8A2-F1F2B775F61E}"/>
              </a:ext>
            </a:extLst>
          </p:cNvPr>
          <p:cNvSpPr txBox="1">
            <a:spLocks/>
          </p:cNvSpPr>
          <p:nvPr/>
        </p:nvSpPr>
        <p:spPr>
          <a:xfrm>
            <a:off x="-598540" y="2526934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ESPCN</a:t>
            </a:r>
          </a:p>
        </p:txBody>
      </p:sp>
      <p:sp>
        <p:nvSpPr>
          <p:cNvPr id="1705" name="Google Shape;924;p46">
            <a:extLst>
              <a:ext uri="{FF2B5EF4-FFF2-40B4-BE49-F238E27FC236}">
                <a16:creationId xmlns:a16="http://schemas.microsoft.com/office/drawing/2014/main" id="{D8FFE1AD-3111-C62A-12E1-5E6E7B0CA36C}"/>
              </a:ext>
            </a:extLst>
          </p:cNvPr>
          <p:cNvSpPr txBox="1">
            <a:spLocks/>
          </p:cNvSpPr>
          <p:nvPr/>
        </p:nvSpPr>
        <p:spPr>
          <a:xfrm>
            <a:off x="-598540" y="2985571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FSRCNN</a:t>
            </a:r>
          </a:p>
        </p:txBody>
      </p:sp>
      <p:sp>
        <p:nvSpPr>
          <p:cNvPr id="1706" name="Google Shape;924;p46">
            <a:extLst>
              <a:ext uri="{FF2B5EF4-FFF2-40B4-BE49-F238E27FC236}">
                <a16:creationId xmlns:a16="http://schemas.microsoft.com/office/drawing/2014/main" id="{E345A23E-A728-3C3F-0B21-BFAC358223BC}"/>
              </a:ext>
            </a:extLst>
          </p:cNvPr>
          <p:cNvSpPr txBox="1">
            <a:spLocks/>
          </p:cNvSpPr>
          <p:nvPr/>
        </p:nvSpPr>
        <p:spPr>
          <a:xfrm>
            <a:off x="-601581" y="3444208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SRCNN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BADE601-A1EA-4B46-1266-A96C7EAF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29A9D31-CA85-7A43-DE25-A644A093D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51F5D4A-56E9-863B-B860-0E924B8B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866AD9C-0E8C-759C-0497-F6BE9204C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16F21A2-B010-B98E-2E9A-8347F7BED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" grpId="0"/>
      <p:bldP spid="1700" grpId="1"/>
      <p:bldP spid="1703" grpId="0"/>
      <p:bldP spid="1703" grpId="1"/>
      <p:bldP spid="1704" grpId="0"/>
      <p:bldP spid="1704" grpId="1"/>
      <p:bldP spid="1705" grpId="0"/>
      <p:bldP spid="1705" grpId="1"/>
      <p:bldP spid="17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477684" y="84300"/>
            <a:ext cx="6410796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Schlechtes Licht</a:t>
            </a:r>
            <a:endParaRPr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0F17AEC-C6D9-38D4-920B-F922EF8A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37" y="900000"/>
            <a:ext cx="1616344" cy="161634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229A042-8AA5-B720-2D5D-FFAC2688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992" y="900000"/>
            <a:ext cx="1616344" cy="161634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3E4C233-7651-F666-E323-B8EFCE1E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658" y="3050027"/>
            <a:ext cx="1598009" cy="159800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EEF205F-7A63-53B2-59B6-DFDCF4573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13" y="3050166"/>
            <a:ext cx="1598009" cy="159800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F4F142A-7C65-20BE-C863-9DB8D5B12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433" y="3050026"/>
            <a:ext cx="1598009" cy="1598009"/>
          </a:xfrm>
          <a:prstGeom prst="rect">
            <a:avLst/>
          </a:prstGeom>
        </p:spPr>
      </p:pic>
      <p:sp>
        <p:nvSpPr>
          <p:cNvPr id="4" name="Google Shape;346;p36">
            <a:extLst>
              <a:ext uri="{FF2B5EF4-FFF2-40B4-BE49-F238E27FC236}">
                <a16:creationId xmlns:a16="http://schemas.microsoft.com/office/drawing/2014/main" id="{1E9CA88E-65F4-5332-8437-74B5BC261759}"/>
              </a:ext>
            </a:extLst>
          </p:cNvPr>
          <p:cNvSpPr txBox="1">
            <a:spLocks/>
          </p:cNvSpPr>
          <p:nvPr/>
        </p:nvSpPr>
        <p:spPr>
          <a:xfrm>
            <a:off x="2648437" y="2516344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 err="1"/>
              <a:t>Orginal</a:t>
            </a:r>
            <a:endParaRPr lang="en-US" dirty="0"/>
          </a:p>
        </p:txBody>
      </p:sp>
      <p:sp>
        <p:nvSpPr>
          <p:cNvPr id="5" name="Google Shape;346;p36">
            <a:extLst>
              <a:ext uri="{FF2B5EF4-FFF2-40B4-BE49-F238E27FC236}">
                <a16:creationId xmlns:a16="http://schemas.microsoft.com/office/drawing/2014/main" id="{4E3D78E2-B141-283E-D97E-8861D04E56F2}"/>
              </a:ext>
            </a:extLst>
          </p:cNvPr>
          <p:cNvSpPr txBox="1">
            <a:spLocks/>
          </p:cNvSpPr>
          <p:nvPr/>
        </p:nvSpPr>
        <p:spPr>
          <a:xfrm>
            <a:off x="4835327" y="2516344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Bicubic</a:t>
            </a:r>
          </a:p>
        </p:txBody>
      </p:sp>
      <p:sp>
        <p:nvSpPr>
          <p:cNvPr id="6" name="Google Shape;346;p36">
            <a:extLst>
              <a:ext uri="{FF2B5EF4-FFF2-40B4-BE49-F238E27FC236}">
                <a16:creationId xmlns:a16="http://schemas.microsoft.com/office/drawing/2014/main" id="{D548C2B9-4298-2C93-D918-4D57FFE61CA2}"/>
              </a:ext>
            </a:extLst>
          </p:cNvPr>
          <p:cNvSpPr txBox="1">
            <a:spLocks/>
          </p:cNvSpPr>
          <p:nvPr/>
        </p:nvSpPr>
        <p:spPr>
          <a:xfrm>
            <a:off x="1615658" y="4648035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ESPCN</a:t>
            </a:r>
          </a:p>
        </p:txBody>
      </p:sp>
      <p:sp>
        <p:nvSpPr>
          <p:cNvPr id="7" name="Google Shape;346;p36">
            <a:extLst>
              <a:ext uri="{FF2B5EF4-FFF2-40B4-BE49-F238E27FC236}">
                <a16:creationId xmlns:a16="http://schemas.microsoft.com/office/drawing/2014/main" id="{82385361-866D-4404-9EB0-F447CD5CF81D}"/>
              </a:ext>
            </a:extLst>
          </p:cNvPr>
          <p:cNvSpPr txBox="1">
            <a:spLocks/>
          </p:cNvSpPr>
          <p:nvPr/>
        </p:nvSpPr>
        <p:spPr>
          <a:xfrm>
            <a:off x="3800014" y="4648035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FSRCNN</a:t>
            </a:r>
          </a:p>
        </p:txBody>
      </p:sp>
      <p:sp>
        <p:nvSpPr>
          <p:cNvPr id="8" name="Google Shape;346;p36">
            <a:extLst>
              <a:ext uri="{FF2B5EF4-FFF2-40B4-BE49-F238E27FC236}">
                <a16:creationId xmlns:a16="http://schemas.microsoft.com/office/drawing/2014/main" id="{4E2A572E-FB1A-539C-55AC-B8E74B39C2FE}"/>
              </a:ext>
            </a:extLst>
          </p:cNvPr>
          <p:cNvSpPr txBox="1">
            <a:spLocks/>
          </p:cNvSpPr>
          <p:nvPr/>
        </p:nvSpPr>
        <p:spPr>
          <a:xfrm>
            <a:off x="5934433" y="4648035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SRCNN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E45899-E0A4-E8BA-911C-2674819500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8438" y="901981"/>
            <a:ext cx="1616344" cy="16163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2DBABB-FAEB-7A9E-DCE3-BF939436A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6991" y="903494"/>
            <a:ext cx="1616344" cy="16163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C8C737D-85AC-7720-8A98-CE65E0B00C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1558" y="3048046"/>
            <a:ext cx="1598009" cy="15980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28603E-A899-4A63-6D65-5E42E004C9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4213" y="3032244"/>
            <a:ext cx="1629612" cy="16296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09A5E2B-1042-7038-A6D5-8D178EB060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0335" y="3053520"/>
            <a:ext cx="1598007" cy="15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924;p46">
            <a:extLst>
              <a:ext uri="{FF2B5EF4-FFF2-40B4-BE49-F238E27FC236}">
                <a16:creationId xmlns:a16="http://schemas.microsoft.com/office/drawing/2014/main" id="{BAC9F8FC-59BD-E753-CD02-EA25D943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88380" y="137802"/>
            <a:ext cx="339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Orginal</a:t>
            </a:r>
            <a:endParaRPr sz="3200" dirty="0"/>
          </a:p>
        </p:txBody>
      </p:sp>
      <p:sp>
        <p:nvSpPr>
          <p:cNvPr id="1701" name="Google Shape;924;p46">
            <a:extLst>
              <a:ext uri="{FF2B5EF4-FFF2-40B4-BE49-F238E27FC236}">
                <a16:creationId xmlns:a16="http://schemas.microsoft.com/office/drawing/2014/main" id="{FF925F30-A8FC-CA64-BDA8-FA6FF5B6EFF1}"/>
              </a:ext>
            </a:extLst>
          </p:cNvPr>
          <p:cNvSpPr txBox="1">
            <a:spLocks/>
          </p:cNvSpPr>
          <p:nvPr/>
        </p:nvSpPr>
        <p:spPr>
          <a:xfrm>
            <a:off x="-588380" y="724980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Input</a:t>
            </a:r>
          </a:p>
        </p:txBody>
      </p:sp>
      <p:sp>
        <p:nvSpPr>
          <p:cNvPr id="1702" name="Google Shape;924;p46">
            <a:extLst>
              <a:ext uri="{FF2B5EF4-FFF2-40B4-BE49-F238E27FC236}">
                <a16:creationId xmlns:a16="http://schemas.microsoft.com/office/drawing/2014/main" id="{8F2B4A56-D875-F7C1-0B58-E20559F1F597}"/>
              </a:ext>
            </a:extLst>
          </p:cNvPr>
          <p:cNvSpPr txBox="1">
            <a:spLocks/>
          </p:cNvSpPr>
          <p:nvPr/>
        </p:nvSpPr>
        <p:spPr>
          <a:xfrm>
            <a:off x="-588380" y="1737717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Input</a:t>
            </a:r>
          </a:p>
          <a:p>
            <a:r>
              <a:rPr lang="de-DE" sz="3200" dirty="0"/>
              <a:t>skaliert</a:t>
            </a:r>
          </a:p>
        </p:txBody>
      </p:sp>
      <p:sp>
        <p:nvSpPr>
          <p:cNvPr id="1703" name="Google Shape;924;p46">
            <a:extLst>
              <a:ext uri="{FF2B5EF4-FFF2-40B4-BE49-F238E27FC236}">
                <a16:creationId xmlns:a16="http://schemas.microsoft.com/office/drawing/2014/main" id="{1CB8B39C-FA43-92BA-C366-49AAE700DE29}"/>
              </a:ext>
            </a:extLst>
          </p:cNvPr>
          <p:cNvSpPr txBox="1">
            <a:spLocks/>
          </p:cNvSpPr>
          <p:nvPr/>
        </p:nvSpPr>
        <p:spPr>
          <a:xfrm>
            <a:off x="-591421" y="2244086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Bicubic</a:t>
            </a:r>
          </a:p>
        </p:txBody>
      </p:sp>
      <p:sp>
        <p:nvSpPr>
          <p:cNvPr id="1704" name="Google Shape;924;p46">
            <a:extLst>
              <a:ext uri="{FF2B5EF4-FFF2-40B4-BE49-F238E27FC236}">
                <a16:creationId xmlns:a16="http://schemas.microsoft.com/office/drawing/2014/main" id="{44BCFE33-5553-4C01-F8A2-F1F2B775F61E}"/>
              </a:ext>
            </a:extLst>
          </p:cNvPr>
          <p:cNvSpPr txBox="1">
            <a:spLocks/>
          </p:cNvSpPr>
          <p:nvPr/>
        </p:nvSpPr>
        <p:spPr>
          <a:xfrm>
            <a:off x="-588380" y="2750454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ESPCN</a:t>
            </a:r>
          </a:p>
        </p:txBody>
      </p:sp>
      <p:sp>
        <p:nvSpPr>
          <p:cNvPr id="1705" name="Google Shape;924;p46">
            <a:extLst>
              <a:ext uri="{FF2B5EF4-FFF2-40B4-BE49-F238E27FC236}">
                <a16:creationId xmlns:a16="http://schemas.microsoft.com/office/drawing/2014/main" id="{D8FFE1AD-3111-C62A-12E1-5E6E7B0CA36C}"/>
              </a:ext>
            </a:extLst>
          </p:cNvPr>
          <p:cNvSpPr txBox="1">
            <a:spLocks/>
          </p:cNvSpPr>
          <p:nvPr/>
        </p:nvSpPr>
        <p:spPr>
          <a:xfrm>
            <a:off x="-588380" y="3209091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FSRCNN</a:t>
            </a:r>
          </a:p>
        </p:txBody>
      </p:sp>
      <p:sp>
        <p:nvSpPr>
          <p:cNvPr id="1706" name="Google Shape;924;p46">
            <a:extLst>
              <a:ext uri="{FF2B5EF4-FFF2-40B4-BE49-F238E27FC236}">
                <a16:creationId xmlns:a16="http://schemas.microsoft.com/office/drawing/2014/main" id="{E345A23E-A728-3C3F-0B21-BFAC358223BC}"/>
              </a:ext>
            </a:extLst>
          </p:cNvPr>
          <p:cNvSpPr txBox="1">
            <a:spLocks/>
          </p:cNvSpPr>
          <p:nvPr/>
        </p:nvSpPr>
        <p:spPr>
          <a:xfrm>
            <a:off x="-591421" y="3667728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SRCNN</a:t>
            </a:r>
          </a:p>
        </p:txBody>
      </p:sp>
      <p:sp>
        <p:nvSpPr>
          <p:cNvPr id="1707" name="Titel 2">
            <a:extLst>
              <a:ext uri="{FF2B5EF4-FFF2-40B4-BE49-F238E27FC236}">
                <a16:creationId xmlns:a16="http://schemas.microsoft.com/office/drawing/2014/main" id="{B14382D5-F4B0-4EB0-507B-20BA2DAA7299}"/>
              </a:ext>
            </a:extLst>
          </p:cNvPr>
          <p:cNvSpPr txBox="1">
            <a:spLocks/>
          </p:cNvSpPr>
          <p:nvPr/>
        </p:nvSpPr>
        <p:spPr>
          <a:xfrm>
            <a:off x="1792800" y="1217250"/>
            <a:ext cx="55584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dirty="0"/>
              <a:t>Ergebnisse Mensch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94667C-3B4A-C2F7-3CBD-FF99C569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4D943F-9E21-6674-41F8-CDF89F8B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619250"/>
            <a:ext cx="1905000" cy="1905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F61F187-1C00-799A-3B89-1A5BF172C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395" y="0"/>
            <a:ext cx="5131210" cy="51435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E4478F7-8F24-29D2-8461-AD2252ADE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8AC55B-BD5A-D9A6-FD19-07FC7D795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F01DCB-8422-BC56-AC00-B976C88F3D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C6337F9-177A-6695-178E-6A1655B966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" grpId="0"/>
      <p:bldP spid="1700" grpId="1"/>
      <p:bldP spid="1701" grpId="0"/>
      <p:bldP spid="1701" grpId="1"/>
      <p:bldP spid="1702" grpId="0"/>
      <p:bldP spid="1702" grpId="1"/>
      <p:bldP spid="1703" grpId="0"/>
      <p:bldP spid="1703" grpId="1"/>
      <p:bldP spid="1704" grpId="0"/>
      <p:bldP spid="1704" grpId="1"/>
      <p:bldP spid="1705" grpId="0"/>
      <p:bldP spid="1705" grpId="1"/>
      <p:bldP spid="1706" grpId="0"/>
      <p:bldP spid="17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477684" y="84300"/>
            <a:ext cx="6410796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Ergebnisse Mensch</a:t>
            </a:r>
            <a:endParaRPr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6B03A6A-E09D-81A9-D37E-7827D45C0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" r="1176"/>
          <a:stretch/>
        </p:blipFill>
        <p:spPr>
          <a:xfrm>
            <a:off x="1122332" y="955405"/>
            <a:ext cx="1598008" cy="16163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F17AEC-C6D9-38D4-920B-F922EF8A8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51" y="955405"/>
            <a:ext cx="1616344" cy="161634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229A042-8AA5-B720-2D5D-FFAC26881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106" y="955405"/>
            <a:ext cx="1616344" cy="161634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3E4C233-7651-F666-E323-B8EFCE1EA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772" y="3105432"/>
            <a:ext cx="1598009" cy="159800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EEF205F-7A63-53B2-59B6-DFDCF4573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327" y="3105571"/>
            <a:ext cx="1598009" cy="159800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F4F142A-7C65-20BE-C863-9DB8D5B12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547" y="3105431"/>
            <a:ext cx="1598009" cy="1598009"/>
          </a:xfrm>
          <a:prstGeom prst="rect">
            <a:avLst/>
          </a:prstGeom>
        </p:spPr>
      </p:pic>
      <p:sp>
        <p:nvSpPr>
          <p:cNvPr id="3" name="Google Shape;346;p36">
            <a:extLst>
              <a:ext uri="{FF2B5EF4-FFF2-40B4-BE49-F238E27FC236}">
                <a16:creationId xmlns:a16="http://schemas.microsoft.com/office/drawing/2014/main" id="{282F61EA-0C0B-7309-1A56-6DA31B92F475}"/>
              </a:ext>
            </a:extLst>
          </p:cNvPr>
          <p:cNvSpPr txBox="1">
            <a:spLocks/>
          </p:cNvSpPr>
          <p:nvPr/>
        </p:nvSpPr>
        <p:spPr>
          <a:xfrm>
            <a:off x="112233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Low res</a:t>
            </a:r>
          </a:p>
        </p:txBody>
      </p:sp>
      <p:sp>
        <p:nvSpPr>
          <p:cNvPr id="4" name="Google Shape;346;p36">
            <a:extLst>
              <a:ext uri="{FF2B5EF4-FFF2-40B4-BE49-F238E27FC236}">
                <a16:creationId xmlns:a16="http://schemas.microsoft.com/office/drawing/2014/main" id="{1E9CA88E-65F4-5332-8437-74B5BC261759}"/>
              </a:ext>
            </a:extLst>
          </p:cNvPr>
          <p:cNvSpPr txBox="1">
            <a:spLocks/>
          </p:cNvSpPr>
          <p:nvPr/>
        </p:nvSpPr>
        <p:spPr>
          <a:xfrm>
            <a:off x="327255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 err="1"/>
              <a:t>Orginal</a:t>
            </a:r>
            <a:endParaRPr lang="en-US" dirty="0"/>
          </a:p>
        </p:txBody>
      </p:sp>
      <p:sp>
        <p:nvSpPr>
          <p:cNvPr id="5" name="Google Shape;346;p36">
            <a:extLst>
              <a:ext uri="{FF2B5EF4-FFF2-40B4-BE49-F238E27FC236}">
                <a16:creationId xmlns:a16="http://schemas.microsoft.com/office/drawing/2014/main" id="{4E3D78E2-B141-283E-D97E-8861D04E56F2}"/>
              </a:ext>
            </a:extLst>
          </p:cNvPr>
          <p:cNvSpPr txBox="1">
            <a:spLocks/>
          </p:cNvSpPr>
          <p:nvPr/>
        </p:nvSpPr>
        <p:spPr>
          <a:xfrm>
            <a:off x="545944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Bicubic</a:t>
            </a:r>
          </a:p>
        </p:txBody>
      </p:sp>
      <p:sp>
        <p:nvSpPr>
          <p:cNvPr id="6" name="Google Shape;346;p36">
            <a:extLst>
              <a:ext uri="{FF2B5EF4-FFF2-40B4-BE49-F238E27FC236}">
                <a16:creationId xmlns:a16="http://schemas.microsoft.com/office/drawing/2014/main" id="{D548C2B9-4298-2C93-D918-4D57FFE61CA2}"/>
              </a:ext>
            </a:extLst>
          </p:cNvPr>
          <p:cNvSpPr txBox="1">
            <a:spLocks/>
          </p:cNvSpPr>
          <p:nvPr/>
        </p:nvSpPr>
        <p:spPr>
          <a:xfrm>
            <a:off x="2239772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ESPCN</a:t>
            </a:r>
          </a:p>
        </p:txBody>
      </p:sp>
      <p:sp>
        <p:nvSpPr>
          <p:cNvPr id="7" name="Google Shape;346;p36">
            <a:extLst>
              <a:ext uri="{FF2B5EF4-FFF2-40B4-BE49-F238E27FC236}">
                <a16:creationId xmlns:a16="http://schemas.microsoft.com/office/drawing/2014/main" id="{82385361-866D-4404-9EB0-F447CD5CF81D}"/>
              </a:ext>
            </a:extLst>
          </p:cNvPr>
          <p:cNvSpPr txBox="1">
            <a:spLocks/>
          </p:cNvSpPr>
          <p:nvPr/>
        </p:nvSpPr>
        <p:spPr>
          <a:xfrm>
            <a:off x="4399159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FSRCNN</a:t>
            </a:r>
          </a:p>
        </p:txBody>
      </p:sp>
      <p:sp>
        <p:nvSpPr>
          <p:cNvPr id="8" name="Google Shape;346;p36">
            <a:extLst>
              <a:ext uri="{FF2B5EF4-FFF2-40B4-BE49-F238E27FC236}">
                <a16:creationId xmlns:a16="http://schemas.microsoft.com/office/drawing/2014/main" id="{4E2A572E-FB1A-539C-55AC-B8E74B39C2FE}"/>
              </a:ext>
            </a:extLst>
          </p:cNvPr>
          <p:cNvSpPr txBox="1">
            <a:spLocks/>
          </p:cNvSpPr>
          <p:nvPr/>
        </p:nvSpPr>
        <p:spPr>
          <a:xfrm>
            <a:off x="6558547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SRCNN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114F2F-9581-F613-17B4-A0209A4139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331" y="955404"/>
            <a:ext cx="1616344" cy="16163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8E757F-9A43-F6FA-B937-C5E439B131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2551" y="955404"/>
            <a:ext cx="1616345" cy="16163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7A6872-AEB9-FBA9-D69D-7C120ABF5A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2770" y="955405"/>
            <a:ext cx="1616344" cy="16163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5D5116-2046-A051-2078-D66611F0B2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7340" y="3093000"/>
            <a:ext cx="1610440" cy="161044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C6C829-463F-3015-650F-9845107396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8327" y="3105431"/>
            <a:ext cx="1588842" cy="158884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CFA7DF9-F4EA-A7D1-0569-A676B97EE6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7714" y="3105570"/>
            <a:ext cx="1598009" cy="15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1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Numerische Ergebnisse</a:t>
            </a:r>
            <a:endParaRPr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451501BB-E921-D071-9291-B99EB2C5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68269"/>
              </p:ext>
            </p:extLst>
          </p:nvPr>
        </p:nvGraphicFramePr>
        <p:xfrm>
          <a:off x="198120" y="1891897"/>
          <a:ext cx="8747760" cy="2317992"/>
        </p:xfrm>
        <a:graphic>
          <a:graphicData uri="http://schemas.openxmlformats.org/drawingml/2006/table">
            <a:tbl>
              <a:tblPr firstRow="1" bandRow="1">
                <a:tableStyleId>{A2FF3FFA-2A2F-423E-88F1-E756D4DDE643}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0222372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27997137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378329303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119534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5483134"/>
                    </a:ext>
                  </a:extLst>
                </a:gridCol>
                <a:gridCol w="832739">
                  <a:extLst>
                    <a:ext uri="{9D8B030D-6E8A-4147-A177-3AD203B41FA5}">
                      <a16:colId xmlns:a16="http://schemas.microsoft.com/office/drawing/2014/main" val="3651866714"/>
                    </a:ext>
                  </a:extLst>
                </a:gridCol>
                <a:gridCol w="820801">
                  <a:extLst>
                    <a:ext uri="{9D8B030D-6E8A-4147-A177-3AD203B41FA5}">
                      <a16:colId xmlns:a16="http://schemas.microsoft.com/office/drawing/2014/main" val="146422091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67548063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51929738"/>
                    </a:ext>
                  </a:extLst>
                </a:gridCol>
              </a:tblGrid>
              <a:tr h="51967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Hund/Mensch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Bicubic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ESPCN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FSRCNN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SRCNN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Bicubic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ESPCN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FSRCNN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SRCNN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431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Trainingszeit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900" dirty="0">
                          <a:latin typeface="Montserrat Medium" panose="00000600000000000000" pitchFamily="2" charset="0"/>
                        </a:rPr>
                        <a:t>(GPU P100/TESLA T4)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455s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635s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665s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197s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437s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1095s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32070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Epochen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457689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PSNR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27.09335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27.09121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27.08799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27.14090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29.5715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25.42395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23.74411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25.97147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57407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Upscaling Zeit </a:t>
                      </a:r>
                      <a:r>
                        <a:rPr lang="de-DE" sz="1000" dirty="0">
                          <a:latin typeface="Montserrat Medium" panose="00000600000000000000" pitchFamily="2" charset="0"/>
                        </a:rPr>
                        <a:t>(CPU)</a:t>
                      </a:r>
                      <a:endParaRPr lang="de-DE" sz="120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0.019s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0.028s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5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0.064s</a:t>
                      </a: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5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0.249s</a:t>
                      </a: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0.36s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0.045s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0,091s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0.57s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971325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Upscaling fps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900" dirty="0">
                          <a:latin typeface="Montserrat Medium" panose="00000600000000000000" pitchFamily="2" charset="0"/>
                        </a:rPr>
                        <a:t>(CPU)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52.4fps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35.5fps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15.6fps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4.0fps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2.8fps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22.2fps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11.0fps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1.8fps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31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19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Learnings und Erkenntnisse</a:t>
            </a:r>
            <a:endParaRPr dirty="0"/>
          </a:p>
        </p:txBody>
      </p:sp>
      <p:sp>
        <p:nvSpPr>
          <p:cNvPr id="924" name="Google Shape;924;p46"/>
          <p:cNvSpPr txBox="1">
            <a:spLocks noGrp="1"/>
          </p:cNvSpPr>
          <p:nvPr>
            <p:ph type="title"/>
          </p:nvPr>
        </p:nvSpPr>
        <p:spPr>
          <a:xfrm>
            <a:off x="1506034" y="213492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Mehr Daten sind besser</a:t>
            </a:r>
            <a:endParaRPr sz="1400" dirty="0"/>
          </a:p>
        </p:txBody>
      </p:sp>
      <p:sp>
        <p:nvSpPr>
          <p:cNvPr id="926" name="Google Shape;926;p46"/>
          <p:cNvSpPr txBox="1">
            <a:spLocks noGrp="1"/>
          </p:cNvSpPr>
          <p:nvPr>
            <p:ph type="title" idx="2"/>
          </p:nvPr>
        </p:nvSpPr>
        <p:spPr>
          <a:xfrm>
            <a:off x="5391566" y="2552316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ML Modelle funktionieren nur gut auf homogenen Daten</a:t>
            </a:r>
            <a:endParaRPr sz="1400" dirty="0"/>
          </a:p>
        </p:txBody>
      </p:sp>
      <p:sp>
        <p:nvSpPr>
          <p:cNvPr id="928" name="Google Shape;928;p46"/>
          <p:cNvSpPr txBox="1">
            <a:spLocks noGrp="1"/>
          </p:cNvSpPr>
          <p:nvPr>
            <p:ph type="title" idx="4"/>
          </p:nvPr>
        </p:nvSpPr>
        <p:spPr>
          <a:xfrm>
            <a:off x="1506034" y="389159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Zu geringe Auflösung schwierig für CNNs</a:t>
            </a:r>
            <a:endParaRPr sz="1200" dirty="0"/>
          </a:p>
        </p:txBody>
      </p:sp>
      <p:sp>
        <p:nvSpPr>
          <p:cNvPr id="930" name="Google Shape;930;p46"/>
          <p:cNvSpPr txBox="1">
            <a:spLocks noGrp="1"/>
          </p:cNvSpPr>
          <p:nvPr>
            <p:ph type="title" idx="6"/>
          </p:nvPr>
        </p:nvSpPr>
        <p:spPr>
          <a:xfrm>
            <a:off x="5383920" y="389159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V</a:t>
            </a:r>
            <a:r>
              <a:rPr lang="en" sz="1400" dirty="0"/>
              <a:t>ergesst nicht euren Seed zu setzen</a:t>
            </a:r>
            <a:endParaRPr sz="1400" dirty="0"/>
          </a:p>
        </p:txBody>
      </p:sp>
      <p:sp>
        <p:nvSpPr>
          <p:cNvPr id="931" name="Google Shape;931;p46"/>
          <p:cNvSpPr/>
          <p:nvPr/>
        </p:nvSpPr>
        <p:spPr>
          <a:xfrm>
            <a:off x="2377234" y="163152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6255120" y="163152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46"/>
          <p:cNvSpPr/>
          <p:nvPr/>
        </p:nvSpPr>
        <p:spPr>
          <a:xfrm>
            <a:off x="2377234" y="338819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6255120" y="338819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2" name="Google Shape;982;p46"/>
          <p:cNvGrpSpPr/>
          <p:nvPr/>
        </p:nvGrpSpPr>
        <p:grpSpPr>
          <a:xfrm>
            <a:off x="2485235" y="1739223"/>
            <a:ext cx="287994" cy="287993"/>
            <a:chOff x="-62151950" y="4111775"/>
            <a:chExt cx="318225" cy="316650"/>
          </a:xfrm>
        </p:grpSpPr>
        <p:sp>
          <p:nvSpPr>
            <p:cNvPr id="983" name="Google Shape;983;p4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931;p46">
            <a:extLst>
              <a:ext uri="{FF2B5EF4-FFF2-40B4-BE49-F238E27FC236}">
                <a16:creationId xmlns:a16="http://schemas.microsoft.com/office/drawing/2014/main" id="{DB9C1C7D-BD6A-556E-97B1-37F9E35FED96}"/>
              </a:ext>
            </a:extLst>
          </p:cNvPr>
          <p:cNvSpPr/>
          <p:nvPr/>
        </p:nvSpPr>
        <p:spPr>
          <a:xfrm>
            <a:off x="4158198" y="2753560"/>
            <a:ext cx="827603" cy="826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" name="Google Shape;928;p46">
            <a:extLst>
              <a:ext uri="{FF2B5EF4-FFF2-40B4-BE49-F238E27FC236}">
                <a16:creationId xmlns:a16="http://schemas.microsoft.com/office/drawing/2014/main" id="{EECF6A1B-6F37-E5BF-39D7-DBD7F512297B}"/>
              </a:ext>
            </a:extLst>
          </p:cNvPr>
          <p:cNvSpPr txBox="1">
            <a:spLocks/>
          </p:cNvSpPr>
          <p:nvPr/>
        </p:nvSpPr>
        <p:spPr>
          <a:xfrm>
            <a:off x="3448799" y="3013257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1200" dirty="0">
                <a:solidFill>
                  <a:schemeClr val="accent6"/>
                </a:solidFill>
              </a:rPr>
              <a:t>CNNs</a:t>
            </a:r>
          </a:p>
        </p:txBody>
      </p:sp>
      <p:pic>
        <p:nvPicPr>
          <p:cNvPr id="18" name="Grafik 17" descr="Netzplandiagramm mit einfarbiger Füllung">
            <a:extLst>
              <a:ext uri="{FF2B5EF4-FFF2-40B4-BE49-F238E27FC236}">
                <a16:creationId xmlns:a16="http://schemas.microsoft.com/office/drawing/2014/main" id="{6238F53C-B94B-904A-9EB1-04DE4E589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3065" y="2753560"/>
            <a:ext cx="601691" cy="601691"/>
          </a:xfrm>
          <a:prstGeom prst="rect">
            <a:avLst/>
          </a:prstGeom>
        </p:spPr>
      </p:pic>
      <p:pic>
        <p:nvPicPr>
          <p:cNvPr id="22" name="Grafik 21" descr="Engelsgesicht mit einfarbiger Füllung mit einfarbiger Füllung">
            <a:extLst>
              <a:ext uri="{FF2B5EF4-FFF2-40B4-BE49-F238E27FC236}">
                <a16:creationId xmlns:a16="http://schemas.microsoft.com/office/drawing/2014/main" id="{F0BF8F79-9809-ADBB-5DF3-79E1950E9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097" y="1725361"/>
            <a:ext cx="340045" cy="340045"/>
          </a:xfrm>
          <a:prstGeom prst="rect">
            <a:avLst/>
          </a:prstGeom>
        </p:spPr>
      </p:pic>
      <p:pic>
        <p:nvPicPr>
          <p:cNvPr id="24" name="Grafik 23" descr="Bild mit einfarbiger Füllung">
            <a:extLst>
              <a:ext uri="{FF2B5EF4-FFF2-40B4-BE49-F238E27FC236}">
                <a16:creationId xmlns:a16="http://schemas.microsoft.com/office/drawing/2014/main" id="{0DF9552C-D5C3-056C-EEA0-05921907D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4346" y="3458190"/>
            <a:ext cx="363410" cy="363410"/>
          </a:xfrm>
          <a:prstGeom prst="rect">
            <a:avLst/>
          </a:prstGeom>
        </p:spPr>
      </p:pic>
      <p:pic>
        <p:nvPicPr>
          <p:cNvPr id="28" name="Grafik 27" descr="Eichel mit einfarbiger Füllung">
            <a:extLst>
              <a:ext uri="{FF2B5EF4-FFF2-40B4-BE49-F238E27FC236}">
                <a16:creationId xmlns:a16="http://schemas.microsoft.com/office/drawing/2014/main" id="{2F094049-A9F2-4702-3973-B9E7425A39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86166" y="3426488"/>
            <a:ext cx="457200" cy="4572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4AA7997-8365-3CD4-A272-14DDB199FF82}"/>
              </a:ext>
            </a:extLst>
          </p:cNvPr>
          <p:cNvSpPr txBox="1"/>
          <p:nvPr/>
        </p:nvSpPr>
        <p:spPr>
          <a:xfrm>
            <a:off x="2286000" y="356055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ontserrat Black" panose="00000A00000000000000" pitchFamily="2" charset="0"/>
              </a:rPr>
              <a:t>SRCNN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Montserrat Black" panose="00000A00000000000000" pitchFamily="2" charset="0"/>
              </a:rPr>
              <a:t>FSRCNN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Montserrat Black" panose="00000A00000000000000" pitchFamily="2" charset="0"/>
              </a:rPr>
              <a:t>ESPCN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9"/>
          <p:cNvSpPr txBox="1">
            <a:spLocks noGrp="1"/>
          </p:cNvSpPr>
          <p:nvPr>
            <p:ph type="ctrTitle"/>
          </p:nvPr>
        </p:nvSpPr>
        <p:spPr>
          <a:xfrm>
            <a:off x="720000" y="1582501"/>
            <a:ext cx="4680000" cy="1293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Danke!</a:t>
            </a:r>
            <a:endParaRPr dirty="0"/>
          </a:p>
        </p:txBody>
      </p:sp>
      <p:sp>
        <p:nvSpPr>
          <p:cNvPr id="1725" name="Google Shape;1725;p59"/>
          <p:cNvSpPr txBox="1">
            <a:spLocks noGrp="1"/>
          </p:cNvSpPr>
          <p:nvPr>
            <p:ph type="subTitle" idx="1"/>
          </p:nvPr>
        </p:nvSpPr>
        <p:spPr>
          <a:xfrm>
            <a:off x="720000" y="2723101"/>
            <a:ext cx="4680000" cy="1174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Habt ihr noch Fragen?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6" name="Google Shape;1726;p59"/>
          <p:cNvSpPr txBox="1"/>
          <p:nvPr/>
        </p:nvSpPr>
        <p:spPr>
          <a:xfrm>
            <a:off x="720000" y="4234200"/>
            <a:ext cx="468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A47E80B-4324-15A7-D0F4-3C0ECA333ADC}"/>
              </a:ext>
            </a:extLst>
          </p:cNvPr>
          <p:cNvSpPr/>
          <p:nvPr/>
        </p:nvSpPr>
        <p:spPr>
          <a:xfrm>
            <a:off x="1320800" y="3541486"/>
            <a:ext cx="3599543" cy="1174800"/>
          </a:xfrm>
          <a:prstGeom prst="rect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61ED4E-3791-CE80-6894-4F51C333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43" y="2968986"/>
            <a:ext cx="1857829" cy="1857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01C569-4F0F-D15A-A273-E910FA438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313" y="1683657"/>
            <a:ext cx="1857829" cy="1857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BB6D90-3018-1A03-06A2-E20330C46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343" y="468493"/>
            <a:ext cx="1857829" cy="1857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Sicherheitssysteme</a:t>
            </a:r>
            <a:endParaRPr dirty="0"/>
          </a:p>
        </p:txBody>
      </p:sp>
      <p:grpSp>
        <p:nvGrpSpPr>
          <p:cNvPr id="935" name="Google Shape;935;p4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936" name="Google Shape;936;p4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4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941" name="Google Shape;941;p4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A757A7A8-44C3-3F84-FA65-911AA51F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17" y="1942261"/>
            <a:ext cx="3554277" cy="199039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F10038-D94A-A513-9A6B-69B3D4D3A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56" y="2010924"/>
            <a:ext cx="1828804" cy="182880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52247A6-7B29-756E-0249-0D4BD930BA10}"/>
              </a:ext>
            </a:extLst>
          </p:cNvPr>
          <p:cNvSpPr/>
          <p:nvPr/>
        </p:nvSpPr>
        <p:spPr>
          <a:xfrm>
            <a:off x="2967028" y="2772358"/>
            <a:ext cx="495762" cy="419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AE58166-1676-F89C-4B64-BF090289C223}"/>
              </a:ext>
            </a:extLst>
          </p:cNvPr>
          <p:cNvSpPr/>
          <p:nvPr/>
        </p:nvSpPr>
        <p:spPr>
          <a:xfrm>
            <a:off x="5616458" y="1850828"/>
            <a:ext cx="2121312" cy="218089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oogle Shape;5885;p71">
            <a:extLst>
              <a:ext uri="{FF2B5EF4-FFF2-40B4-BE49-F238E27FC236}">
                <a16:creationId xmlns:a16="http://schemas.microsoft.com/office/drawing/2014/main" id="{BA314ADD-A87E-23EA-1BFE-A49434537D3E}"/>
              </a:ext>
            </a:extLst>
          </p:cNvPr>
          <p:cNvGrpSpPr/>
          <p:nvPr/>
        </p:nvGrpSpPr>
        <p:grpSpPr>
          <a:xfrm>
            <a:off x="3558394" y="1850828"/>
            <a:ext cx="2027212" cy="2180895"/>
            <a:chOff x="238125" y="1725700"/>
            <a:chExt cx="7139025" cy="2260325"/>
          </a:xfrm>
        </p:grpSpPr>
        <p:sp>
          <p:nvSpPr>
            <p:cNvPr id="9" name="Google Shape;5886;p71">
              <a:extLst>
                <a:ext uri="{FF2B5EF4-FFF2-40B4-BE49-F238E27FC236}">
                  <a16:creationId xmlns:a16="http://schemas.microsoft.com/office/drawing/2014/main" id="{E3E70D99-007D-E31D-FFB3-3D4B15A752A5}"/>
                </a:ext>
              </a:extLst>
            </p:cNvPr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87;p71">
              <a:extLst>
                <a:ext uri="{FF2B5EF4-FFF2-40B4-BE49-F238E27FC236}">
                  <a16:creationId xmlns:a16="http://schemas.microsoft.com/office/drawing/2014/main" id="{55711805-4469-C468-33DB-5F3B9FBFA559}"/>
                </a:ext>
              </a:extLst>
            </p:cNvPr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88;p71">
              <a:extLst>
                <a:ext uri="{FF2B5EF4-FFF2-40B4-BE49-F238E27FC236}">
                  <a16:creationId xmlns:a16="http://schemas.microsoft.com/office/drawing/2014/main" id="{6F48065E-F13C-E944-4759-70427CB2847B}"/>
                </a:ext>
              </a:extLst>
            </p:cNvPr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89;p71">
              <a:extLst>
                <a:ext uri="{FF2B5EF4-FFF2-40B4-BE49-F238E27FC236}">
                  <a16:creationId xmlns:a16="http://schemas.microsoft.com/office/drawing/2014/main" id="{AB7582AA-36E8-41C6-ABDB-4BCE12EEEDB4}"/>
                </a:ext>
              </a:extLst>
            </p:cNvPr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90;p71">
              <a:extLst>
                <a:ext uri="{FF2B5EF4-FFF2-40B4-BE49-F238E27FC236}">
                  <a16:creationId xmlns:a16="http://schemas.microsoft.com/office/drawing/2014/main" id="{F62F2BE1-D0F4-DCED-0273-0250764740E1}"/>
                </a:ext>
              </a:extLst>
            </p:cNvPr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91;p71">
              <a:extLst>
                <a:ext uri="{FF2B5EF4-FFF2-40B4-BE49-F238E27FC236}">
                  <a16:creationId xmlns:a16="http://schemas.microsoft.com/office/drawing/2014/main" id="{FA1AFBE2-7A13-FFCB-9625-30E0AC741490}"/>
                </a:ext>
              </a:extLst>
            </p:cNvPr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92;p71">
              <a:extLst>
                <a:ext uri="{FF2B5EF4-FFF2-40B4-BE49-F238E27FC236}">
                  <a16:creationId xmlns:a16="http://schemas.microsoft.com/office/drawing/2014/main" id="{D6727CDD-1A88-CAA0-FE3D-7627F3981EAC}"/>
                </a:ext>
              </a:extLst>
            </p:cNvPr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93;p71">
              <a:extLst>
                <a:ext uri="{FF2B5EF4-FFF2-40B4-BE49-F238E27FC236}">
                  <a16:creationId xmlns:a16="http://schemas.microsoft.com/office/drawing/2014/main" id="{8E51566B-17AA-E61D-6AB8-CFA396CB8623}"/>
                </a:ext>
              </a:extLst>
            </p:cNvPr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94;p71">
              <a:extLst>
                <a:ext uri="{FF2B5EF4-FFF2-40B4-BE49-F238E27FC236}">
                  <a16:creationId xmlns:a16="http://schemas.microsoft.com/office/drawing/2014/main" id="{79DB1B81-C8B7-D1E0-F482-C85B37DE380B}"/>
                </a:ext>
              </a:extLst>
            </p:cNvPr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95;p71">
              <a:extLst>
                <a:ext uri="{FF2B5EF4-FFF2-40B4-BE49-F238E27FC236}">
                  <a16:creationId xmlns:a16="http://schemas.microsoft.com/office/drawing/2014/main" id="{D18E365D-6100-2216-EB45-4D4452E91280}"/>
                </a:ext>
              </a:extLst>
            </p:cNvPr>
            <p:cNvSpPr/>
            <p:nvPr/>
          </p:nvSpPr>
          <p:spPr>
            <a:xfrm>
              <a:off x="1511625" y="2613375"/>
              <a:ext cx="292400" cy="484275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34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2234F69-2C67-B4DF-395E-44D1BCC6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45" y="1509879"/>
            <a:ext cx="2622755" cy="2622755"/>
          </a:xfrm>
          <a:prstGeom prst="rect">
            <a:avLst/>
          </a:prstGeom>
        </p:spPr>
      </p:pic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Smartphone Kameras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459BBC-5628-C3D3-DBD2-6321D3FD4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3400"/>
          <a:stretch/>
        </p:blipFill>
        <p:spPr>
          <a:xfrm>
            <a:off x="1062060" y="1551557"/>
            <a:ext cx="2492729" cy="269838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7DAE152-2313-A112-4B1D-E4E2E1A8D7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18722" y="-179640"/>
            <a:ext cx="1402556" cy="1298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B2BAEA-F579-FCDB-08E9-94D025734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9421" y="2306293"/>
            <a:ext cx="1029929" cy="1029929"/>
          </a:xfrm>
          <a:prstGeom prst="rect">
            <a:avLst/>
          </a:prstGeom>
        </p:spPr>
      </p:pic>
      <p:grpSp>
        <p:nvGrpSpPr>
          <p:cNvPr id="11" name="Google Shape;5885;p71">
            <a:extLst>
              <a:ext uri="{FF2B5EF4-FFF2-40B4-BE49-F238E27FC236}">
                <a16:creationId xmlns:a16="http://schemas.microsoft.com/office/drawing/2014/main" id="{7E933B4A-A3A0-5C71-4C21-E9BD325BCC12}"/>
              </a:ext>
            </a:extLst>
          </p:cNvPr>
          <p:cNvGrpSpPr/>
          <p:nvPr/>
        </p:nvGrpSpPr>
        <p:grpSpPr>
          <a:xfrm>
            <a:off x="3193255" y="1614488"/>
            <a:ext cx="1685925" cy="2436017"/>
            <a:chOff x="238125" y="1725700"/>
            <a:chExt cx="7139025" cy="2260325"/>
          </a:xfrm>
        </p:grpSpPr>
        <p:sp>
          <p:nvSpPr>
            <p:cNvPr id="12" name="Google Shape;5886;p71">
              <a:extLst>
                <a:ext uri="{FF2B5EF4-FFF2-40B4-BE49-F238E27FC236}">
                  <a16:creationId xmlns:a16="http://schemas.microsoft.com/office/drawing/2014/main" id="{7A296871-EC20-D896-2F13-FBCB8F2E523F}"/>
                </a:ext>
              </a:extLst>
            </p:cNvPr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87;p71">
              <a:extLst>
                <a:ext uri="{FF2B5EF4-FFF2-40B4-BE49-F238E27FC236}">
                  <a16:creationId xmlns:a16="http://schemas.microsoft.com/office/drawing/2014/main" id="{CA531C57-5E4B-0C72-DD47-32CC01479339}"/>
                </a:ext>
              </a:extLst>
            </p:cNvPr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88;p71">
              <a:extLst>
                <a:ext uri="{FF2B5EF4-FFF2-40B4-BE49-F238E27FC236}">
                  <a16:creationId xmlns:a16="http://schemas.microsoft.com/office/drawing/2014/main" id="{7E508C1B-FA3F-F252-F725-EDDAE5330A80}"/>
                </a:ext>
              </a:extLst>
            </p:cNvPr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89;p71">
              <a:extLst>
                <a:ext uri="{FF2B5EF4-FFF2-40B4-BE49-F238E27FC236}">
                  <a16:creationId xmlns:a16="http://schemas.microsoft.com/office/drawing/2014/main" id="{BE6DD4D6-2768-661A-D562-049AC3C9D3D6}"/>
                </a:ext>
              </a:extLst>
            </p:cNvPr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90;p71">
              <a:extLst>
                <a:ext uri="{FF2B5EF4-FFF2-40B4-BE49-F238E27FC236}">
                  <a16:creationId xmlns:a16="http://schemas.microsoft.com/office/drawing/2014/main" id="{6F9CEBB6-CD68-FE74-387F-A57B3063C59A}"/>
                </a:ext>
              </a:extLst>
            </p:cNvPr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91;p71">
              <a:extLst>
                <a:ext uri="{FF2B5EF4-FFF2-40B4-BE49-F238E27FC236}">
                  <a16:creationId xmlns:a16="http://schemas.microsoft.com/office/drawing/2014/main" id="{743CA3D3-4C2B-F0D6-1040-5072C454A3B8}"/>
                </a:ext>
              </a:extLst>
            </p:cNvPr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92;p71">
              <a:extLst>
                <a:ext uri="{FF2B5EF4-FFF2-40B4-BE49-F238E27FC236}">
                  <a16:creationId xmlns:a16="http://schemas.microsoft.com/office/drawing/2014/main" id="{CCD436E2-C136-55C0-8E3A-052FA8C394BC}"/>
                </a:ext>
              </a:extLst>
            </p:cNvPr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93;p71">
              <a:extLst>
                <a:ext uri="{FF2B5EF4-FFF2-40B4-BE49-F238E27FC236}">
                  <a16:creationId xmlns:a16="http://schemas.microsoft.com/office/drawing/2014/main" id="{0593FB6E-EBE9-C4CA-30EB-432F8E090D0D}"/>
                </a:ext>
              </a:extLst>
            </p:cNvPr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94;p71">
              <a:extLst>
                <a:ext uri="{FF2B5EF4-FFF2-40B4-BE49-F238E27FC236}">
                  <a16:creationId xmlns:a16="http://schemas.microsoft.com/office/drawing/2014/main" id="{A649F3F7-D53D-F5BE-5443-175DD7CB733C}"/>
                </a:ext>
              </a:extLst>
            </p:cNvPr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95;p71">
              <a:extLst>
                <a:ext uri="{FF2B5EF4-FFF2-40B4-BE49-F238E27FC236}">
                  <a16:creationId xmlns:a16="http://schemas.microsoft.com/office/drawing/2014/main" id="{D6503DAA-189A-009E-9E34-63249C76CE62}"/>
                </a:ext>
              </a:extLst>
            </p:cNvPr>
            <p:cNvSpPr/>
            <p:nvPr/>
          </p:nvSpPr>
          <p:spPr>
            <a:xfrm>
              <a:off x="1511625" y="2613375"/>
              <a:ext cx="292400" cy="484275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7D1755A-80D2-2827-9A39-A0A2F899DE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375166">
            <a:off x="6666566" y="2902721"/>
            <a:ext cx="2154268" cy="20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6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Cloud Bild- und Videoservices</a:t>
            </a:r>
          </a:p>
        </p:txBody>
      </p:sp>
      <p:pic>
        <p:nvPicPr>
          <p:cNvPr id="5" name="Grafik 4" descr="Cloud mit einfarbiger Füllung">
            <a:extLst>
              <a:ext uri="{FF2B5EF4-FFF2-40B4-BE49-F238E27FC236}">
                <a16:creationId xmlns:a16="http://schemas.microsoft.com/office/drawing/2014/main" id="{268C045E-1B41-B602-E622-C5C3BE3C5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2848" y="1935169"/>
            <a:ext cx="2204606" cy="22046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E96C524-CA60-A530-FC07-772B38172A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912"/>
          <a:stretch/>
        </p:blipFill>
        <p:spPr>
          <a:xfrm>
            <a:off x="1069763" y="2070214"/>
            <a:ext cx="1402556" cy="1298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14142E0-88C8-7C6E-1989-8C29CABC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2474282" y="2287523"/>
            <a:ext cx="922064" cy="853922"/>
          </a:xfrm>
          <a:prstGeom prst="rect">
            <a:avLst/>
          </a:prstGeom>
        </p:spPr>
      </p:pic>
      <p:pic>
        <p:nvPicPr>
          <p:cNvPr id="8" name="Grafik 7" descr="Künstliche Intelligenz mit einfarbiger Füllung">
            <a:extLst>
              <a:ext uri="{FF2B5EF4-FFF2-40B4-BE49-F238E27FC236}">
                <a16:creationId xmlns:a16="http://schemas.microsoft.com/office/drawing/2014/main" id="{0E87760E-F461-66FF-988E-1256094B7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0157" y="2714484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2537FF4-BF8A-87D8-49F4-7213C85934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5488093" y="2766894"/>
            <a:ext cx="922064" cy="8539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4D0B9F-AC2B-AF9D-7FE8-3DA665937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7308923" y="2527414"/>
            <a:ext cx="1402556" cy="129890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7D3658-BB38-6F93-3629-E653C0228CF4}"/>
              </a:ext>
            </a:extLst>
          </p:cNvPr>
          <p:cNvCxnSpPr>
            <a:cxnSpLocks/>
          </p:cNvCxnSpPr>
          <p:nvPr/>
        </p:nvCxnSpPr>
        <p:spPr>
          <a:xfrm>
            <a:off x="3195675" y="2765230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600E547-6EFA-CC6F-C74B-553E3F2D9ABF}"/>
              </a:ext>
            </a:extLst>
          </p:cNvPr>
          <p:cNvCxnSpPr>
            <a:cxnSpLocks/>
          </p:cNvCxnSpPr>
          <p:nvPr/>
        </p:nvCxnSpPr>
        <p:spPr>
          <a:xfrm>
            <a:off x="5410372" y="3211230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4C04B3-7298-9188-96EB-EF94514A72CB}"/>
              </a:ext>
            </a:extLst>
          </p:cNvPr>
          <p:cNvCxnSpPr>
            <a:cxnSpLocks/>
          </p:cNvCxnSpPr>
          <p:nvPr/>
        </p:nvCxnSpPr>
        <p:spPr>
          <a:xfrm>
            <a:off x="6201409" y="3222430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E87FC58-620E-BF21-6E5B-565A1CFBECF5}"/>
              </a:ext>
            </a:extLst>
          </p:cNvPr>
          <p:cNvCxnSpPr>
            <a:cxnSpLocks/>
          </p:cNvCxnSpPr>
          <p:nvPr/>
        </p:nvCxnSpPr>
        <p:spPr>
          <a:xfrm flipV="1">
            <a:off x="7280401" y="3054562"/>
            <a:ext cx="304811" cy="1566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BE0985D-A95A-BFE0-2A62-2617BF83070C}"/>
              </a:ext>
            </a:extLst>
          </p:cNvPr>
          <p:cNvCxnSpPr>
            <a:cxnSpLocks/>
          </p:cNvCxnSpPr>
          <p:nvPr/>
        </p:nvCxnSpPr>
        <p:spPr>
          <a:xfrm>
            <a:off x="7280401" y="3251997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AB34CFE-2A0E-BDBD-5C2C-8AB994494A31}"/>
              </a:ext>
            </a:extLst>
          </p:cNvPr>
          <p:cNvCxnSpPr>
            <a:cxnSpLocks/>
          </p:cNvCxnSpPr>
          <p:nvPr/>
        </p:nvCxnSpPr>
        <p:spPr>
          <a:xfrm>
            <a:off x="7280401" y="3320879"/>
            <a:ext cx="304811" cy="12337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891F28D-F7F3-A7F6-40AB-44FA659BBC25}"/>
              </a:ext>
            </a:extLst>
          </p:cNvPr>
          <p:cNvCxnSpPr>
            <a:cxnSpLocks/>
          </p:cNvCxnSpPr>
          <p:nvPr/>
        </p:nvCxnSpPr>
        <p:spPr>
          <a:xfrm flipV="1">
            <a:off x="2177209" y="2779994"/>
            <a:ext cx="416434" cy="11301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9BDC898-EFFE-EA18-7E39-635FF9584CBA}"/>
              </a:ext>
            </a:extLst>
          </p:cNvPr>
          <p:cNvCxnSpPr>
            <a:cxnSpLocks/>
          </p:cNvCxnSpPr>
          <p:nvPr/>
        </p:nvCxnSpPr>
        <p:spPr>
          <a:xfrm>
            <a:off x="2186292" y="2507707"/>
            <a:ext cx="407351" cy="1679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0" name="Grafik 639">
            <a:extLst>
              <a:ext uri="{FF2B5EF4-FFF2-40B4-BE49-F238E27FC236}">
                <a16:creationId xmlns:a16="http://schemas.microsoft.com/office/drawing/2014/main" id="{F7FEEEDD-C736-F12C-9015-50B30E5757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2522314" y="2974926"/>
            <a:ext cx="922064" cy="853922"/>
          </a:xfrm>
          <a:prstGeom prst="rect">
            <a:avLst/>
          </a:prstGeom>
        </p:spPr>
      </p:pic>
      <p:cxnSp>
        <p:nvCxnSpPr>
          <p:cNvPr id="641" name="Gerade Verbindung mit Pfeil 640">
            <a:extLst>
              <a:ext uri="{FF2B5EF4-FFF2-40B4-BE49-F238E27FC236}">
                <a16:creationId xmlns:a16="http://schemas.microsoft.com/office/drawing/2014/main" id="{79E4C0D3-3EEA-2BFF-6A48-EC355BC54913}"/>
              </a:ext>
            </a:extLst>
          </p:cNvPr>
          <p:cNvCxnSpPr>
            <a:cxnSpLocks/>
          </p:cNvCxnSpPr>
          <p:nvPr/>
        </p:nvCxnSpPr>
        <p:spPr>
          <a:xfrm>
            <a:off x="3243707" y="3452633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Google Shape;334;p36">
            <a:extLst>
              <a:ext uri="{FF2B5EF4-FFF2-40B4-BE49-F238E27FC236}">
                <a16:creationId xmlns:a16="http://schemas.microsoft.com/office/drawing/2014/main" id="{C71B96A0-6929-8E50-C709-71442AFE3757}"/>
              </a:ext>
            </a:extLst>
          </p:cNvPr>
          <p:cNvSpPr/>
          <p:nvPr/>
        </p:nvSpPr>
        <p:spPr>
          <a:xfrm>
            <a:off x="1700490" y="316737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337;p36">
            <a:extLst>
              <a:ext uri="{FF2B5EF4-FFF2-40B4-BE49-F238E27FC236}">
                <a16:creationId xmlns:a16="http://schemas.microsoft.com/office/drawing/2014/main" id="{D3463D7E-0C81-7399-ECAA-B716AB2A5903}"/>
              </a:ext>
            </a:extLst>
          </p:cNvPr>
          <p:cNvSpPr/>
          <p:nvPr/>
        </p:nvSpPr>
        <p:spPr>
          <a:xfrm>
            <a:off x="490965" y="248788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339;p36">
            <a:extLst>
              <a:ext uri="{FF2B5EF4-FFF2-40B4-BE49-F238E27FC236}">
                <a16:creationId xmlns:a16="http://schemas.microsoft.com/office/drawing/2014/main" id="{244A2A4F-B63E-2B61-AB38-30061F6240A9}"/>
              </a:ext>
            </a:extLst>
          </p:cNvPr>
          <p:cNvSpPr txBox="1">
            <a:spLocks/>
          </p:cNvSpPr>
          <p:nvPr/>
        </p:nvSpPr>
        <p:spPr>
          <a:xfrm>
            <a:off x="490965" y="2488180"/>
            <a:ext cx="8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647" name="Google Shape;342;p36">
            <a:extLst>
              <a:ext uri="{FF2B5EF4-FFF2-40B4-BE49-F238E27FC236}">
                <a16:creationId xmlns:a16="http://schemas.microsoft.com/office/drawing/2014/main" id="{759A6180-D8C0-FC8E-1348-EF5864CFF211}"/>
              </a:ext>
            </a:extLst>
          </p:cNvPr>
          <p:cNvSpPr txBox="1">
            <a:spLocks/>
          </p:cNvSpPr>
          <p:nvPr/>
        </p:nvSpPr>
        <p:spPr>
          <a:xfrm>
            <a:off x="1693988" y="3175583"/>
            <a:ext cx="8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782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704;p58">
            <a:extLst>
              <a:ext uri="{FF2B5EF4-FFF2-40B4-BE49-F238E27FC236}">
                <a16:creationId xmlns:a16="http://schemas.microsoft.com/office/drawing/2014/main" id="{9935FA77-491E-11A7-3578-0ABA2EC3A2D4}"/>
              </a:ext>
            </a:extLst>
          </p:cNvPr>
          <p:cNvGrpSpPr/>
          <p:nvPr/>
        </p:nvGrpSpPr>
        <p:grpSpPr>
          <a:xfrm>
            <a:off x="1978695" y="386680"/>
            <a:ext cx="5447118" cy="4628063"/>
            <a:chOff x="3637553" y="536390"/>
            <a:chExt cx="4786456" cy="4066741"/>
          </a:xfrm>
        </p:grpSpPr>
        <p:sp>
          <p:nvSpPr>
            <p:cNvPr id="5" name="Google Shape;1705;p58">
              <a:extLst>
                <a:ext uri="{FF2B5EF4-FFF2-40B4-BE49-F238E27FC236}">
                  <a16:creationId xmlns:a16="http://schemas.microsoft.com/office/drawing/2014/main" id="{90D226BA-4FA9-2450-3C60-8EA8A82FFBED}"/>
                </a:ext>
              </a:extLst>
            </p:cNvPr>
            <p:cNvSpPr/>
            <p:nvPr/>
          </p:nvSpPr>
          <p:spPr>
            <a:xfrm>
              <a:off x="3637553" y="90945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06;p58">
              <a:extLst>
                <a:ext uri="{FF2B5EF4-FFF2-40B4-BE49-F238E27FC236}">
                  <a16:creationId xmlns:a16="http://schemas.microsoft.com/office/drawing/2014/main" id="{F5327C27-E3EB-965F-2A6C-C27A67935D7E}"/>
                </a:ext>
              </a:extLst>
            </p:cNvPr>
            <p:cNvSpPr/>
            <p:nvPr/>
          </p:nvSpPr>
          <p:spPr>
            <a:xfrm>
              <a:off x="7400486" y="328650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707;p58">
              <a:extLst>
                <a:ext uri="{FF2B5EF4-FFF2-40B4-BE49-F238E27FC236}">
                  <a16:creationId xmlns:a16="http://schemas.microsoft.com/office/drawing/2014/main" id="{375FAED8-C87D-CB77-FC81-D981DA20791A}"/>
                </a:ext>
              </a:extLst>
            </p:cNvPr>
            <p:cNvGrpSpPr/>
            <p:nvPr/>
          </p:nvGrpSpPr>
          <p:grpSpPr>
            <a:xfrm>
              <a:off x="3713757" y="1214253"/>
              <a:ext cx="4405454" cy="2714993"/>
              <a:chOff x="3637557" y="1214253"/>
              <a:chExt cx="4405454" cy="2714993"/>
            </a:xfrm>
          </p:grpSpPr>
          <p:sp>
            <p:nvSpPr>
              <p:cNvPr id="14" name="Google Shape;1708;p58">
                <a:extLst>
                  <a:ext uri="{FF2B5EF4-FFF2-40B4-BE49-F238E27FC236}">
                    <a16:creationId xmlns:a16="http://schemas.microsoft.com/office/drawing/2014/main" id="{7DB2C97E-4031-0003-E611-AC2949CD4E09}"/>
                  </a:ext>
                </a:extLst>
              </p:cNvPr>
              <p:cNvSpPr/>
              <p:nvPr/>
            </p:nvSpPr>
            <p:spPr>
              <a:xfrm>
                <a:off x="3865952" y="1214253"/>
                <a:ext cx="3948891" cy="2646285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09;p58">
                <a:extLst>
                  <a:ext uri="{FF2B5EF4-FFF2-40B4-BE49-F238E27FC236}">
                    <a16:creationId xmlns:a16="http://schemas.microsoft.com/office/drawing/2014/main" id="{24A45D94-FADC-CD29-B467-07AB308AD901}"/>
                  </a:ext>
                </a:extLst>
              </p:cNvPr>
              <p:cNvSpPr/>
              <p:nvPr/>
            </p:nvSpPr>
            <p:spPr>
              <a:xfrm>
                <a:off x="3637557" y="3591236"/>
                <a:ext cx="4405454" cy="33801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10;p58">
                <a:extLst>
                  <a:ext uri="{FF2B5EF4-FFF2-40B4-BE49-F238E27FC236}">
                    <a16:creationId xmlns:a16="http://schemas.microsoft.com/office/drawing/2014/main" id="{377627D3-EAF0-6369-197F-4C909848E64D}"/>
                  </a:ext>
                </a:extLst>
              </p:cNvPr>
              <p:cNvSpPr/>
              <p:nvPr/>
            </p:nvSpPr>
            <p:spPr>
              <a:xfrm>
                <a:off x="5405581" y="3592805"/>
                <a:ext cx="874330" cy="11026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1711;p58">
              <a:extLst>
                <a:ext uri="{FF2B5EF4-FFF2-40B4-BE49-F238E27FC236}">
                  <a16:creationId xmlns:a16="http://schemas.microsoft.com/office/drawing/2014/main" id="{38767999-B172-82A3-03E4-5F69B26F2A63}"/>
                </a:ext>
              </a:extLst>
            </p:cNvPr>
            <p:cNvSpPr/>
            <p:nvPr/>
          </p:nvSpPr>
          <p:spPr>
            <a:xfrm flipH="1">
              <a:off x="7737391" y="758289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12;p58">
              <a:extLst>
                <a:ext uri="{FF2B5EF4-FFF2-40B4-BE49-F238E27FC236}">
                  <a16:creationId xmlns:a16="http://schemas.microsoft.com/office/drawing/2014/main" id="{DF3E3352-97AE-0AEA-7C67-0FFA352078D3}"/>
                </a:ext>
              </a:extLst>
            </p:cNvPr>
            <p:cNvSpPr/>
            <p:nvPr/>
          </p:nvSpPr>
          <p:spPr>
            <a:xfrm flipH="1">
              <a:off x="7441345" y="53639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3;p58">
              <a:extLst>
                <a:ext uri="{FF2B5EF4-FFF2-40B4-BE49-F238E27FC236}">
                  <a16:creationId xmlns:a16="http://schemas.microsoft.com/office/drawing/2014/main" id="{FAA33C6B-3578-A62E-0045-1D0A28FFCAD0}"/>
                </a:ext>
              </a:extLst>
            </p:cNvPr>
            <p:cNvSpPr/>
            <p:nvPr/>
          </p:nvSpPr>
          <p:spPr>
            <a:xfrm flipH="1">
              <a:off x="7254114" y="85449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14;p58">
              <a:extLst>
                <a:ext uri="{FF2B5EF4-FFF2-40B4-BE49-F238E27FC236}">
                  <a16:creationId xmlns:a16="http://schemas.microsoft.com/office/drawing/2014/main" id="{CF42E353-6D6B-79C5-4F0E-4CDE9610078E}"/>
                </a:ext>
              </a:extLst>
            </p:cNvPr>
            <p:cNvSpPr/>
            <p:nvPr/>
          </p:nvSpPr>
          <p:spPr>
            <a:xfrm>
              <a:off x="3713739" y="40014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5;p58">
              <a:extLst>
                <a:ext uri="{FF2B5EF4-FFF2-40B4-BE49-F238E27FC236}">
                  <a16:creationId xmlns:a16="http://schemas.microsoft.com/office/drawing/2014/main" id="{9BD17089-4D7F-B2EA-7603-923C80369C0D}"/>
                </a:ext>
              </a:extLst>
            </p:cNvPr>
            <p:cNvSpPr/>
            <p:nvPr/>
          </p:nvSpPr>
          <p:spPr>
            <a:xfrm>
              <a:off x="4170175" y="43828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16;p58">
              <a:extLst>
                <a:ext uri="{FF2B5EF4-FFF2-40B4-BE49-F238E27FC236}">
                  <a16:creationId xmlns:a16="http://schemas.microsoft.com/office/drawing/2014/main" id="{AE0EB316-F12E-F2DE-F527-945289CBEF33}"/>
                </a:ext>
              </a:extLst>
            </p:cNvPr>
            <p:cNvSpPr/>
            <p:nvPr/>
          </p:nvSpPr>
          <p:spPr>
            <a:xfrm>
              <a:off x="4390617" y="40976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1962180" y="2206755"/>
            <a:ext cx="5220000" cy="118207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/>
                </a:solidFill>
              </a:rPr>
              <a:t>Technologien</a:t>
            </a:r>
            <a:endParaRPr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4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43;p42">
            <a:extLst>
              <a:ext uri="{FF2B5EF4-FFF2-40B4-BE49-F238E27FC236}">
                <a16:creationId xmlns:a16="http://schemas.microsoft.com/office/drawing/2014/main" id="{F0EE8A57-25AD-0786-0171-D47DB2BB1E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dirty="0"/>
              <a:t>Bicubic </a:t>
            </a:r>
            <a:r>
              <a:rPr lang="de-DE" dirty="0" err="1"/>
              <a:t>interpolation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0B7A10-0976-CF91-3605-CC2E1A64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15" y="1428750"/>
            <a:ext cx="5023485" cy="33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573024" y="540000"/>
            <a:ext cx="8132064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30771-80F7-E66E-2078-2AAC07A7E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049" y="2433890"/>
            <a:ext cx="1838231" cy="13339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6710E3E-9357-C059-FC9B-1AF514247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0565"/>
              </p:ext>
            </p:extLst>
          </p:nvPr>
        </p:nvGraphicFramePr>
        <p:xfrm>
          <a:off x="481314" y="2173741"/>
          <a:ext cx="1919750" cy="1854200"/>
        </p:xfrm>
        <a:graphic>
          <a:graphicData uri="http://schemas.openxmlformats.org/drawingml/2006/table">
            <a:tbl>
              <a:tblPr firstRow="1" bandRow="1">
                <a:tableStyleId>{A2FF3FFA-2A2F-423E-88F1-E756D4DDE643}</a:tableStyleId>
              </a:tblPr>
              <a:tblGrid>
                <a:gridCol w="383950">
                  <a:extLst>
                    <a:ext uri="{9D8B030D-6E8A-4147-A177-3AD203B41FA5}">
                      <a16:colId xmlns:a16="http://schemas.microsoft.com/office/drawing/2014/main" val="3687732640"/>
                    </a:ext>
                  </a:extLst>
                </a:gridCol>
                <a:gridCol w="383950">
                  <a:extLst>
                    <a:ext uri="{9D8B030D-6E8A-4147-A177-3AD203B41FA5}">
                      <a16:colId xmlns:a16="http://schemas.microsoft.com/office/drawing/2014/main" val="2322712591"/>
                    </a:ext>
                  </a:extLst>
                </a:gridCol>
                <a:gridCol w="383950">
                  <a:extLst>
                    <a:ext uri="{9D8B030D-6E8A-4147-A177-3AD203B41FA5}">
                      <a16:colId xmlns:a16="http://schemas.microsoft.com/office/drawing/2014/main" val="946712477"/>
                    </a:ext>
                  </a:extLst>
                </a:gridCol>
                <a:gridCol w="383950">
                  <a:extLst>
                    <a:ext uri="{9D8B030D-6E8A-4147-A177-3AD203B41FA5}">
                      <a16:colId xmlns:a16="http://schemas.microsoft.com/office/drawing/2014/main" val="3546815230"/>
                    </a:ext>
                  </a:extLst>
                </a:gridCol>
                <a:gridCol w="383950">
                  <a:extLst>
                    <a:ext uri="{9D8B030D-6E8A-4147-A177-3AD203B41FA5}">
                      <a16:colId xmlns:a16="http://schemas.microsoft.com/office/drawing/2014/main" val="349602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53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47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72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2658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7D62AE7-BC89-0CFA-FB04-68453AC6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37952"/>
              </p:ext>
            </p:extLst>
          </p:nvPr>
        </p:nvGraphicFramePr>
        <p:xfrm>
          <a:off x="2839531" y="2541119"/>
          <a:ext cx="1160208" cy="1119444"/>
        </p:xfrm>
        <a:graphic>
          <a:graphicData uri="http://schemas.openxmlformats.org/drawingml/2006/table">
            <a:tbl>
              <a:tblPr firstRow="1" bandRow="1">
                <a:tableStyleId>{A2FF3FFA-2A2F-423E-88F1-E756D4DDE643}</a:tableStyleId>
              </a:tblPr>
              <a:tblGrid>
                <a:gridCol w="386736">
                  <a:extLst>
                    <a:ext uri="{9D8B030D-6E8A-4147-A177-3AD203B41FA5}">
                      <a16:colId xmlns:a16="http://schemas.microsoft.com/office/drawing/2014/main" val="1128461216"/>
                    </a:ext>
                  </a:extLst>
                </a:gridCol>
                <a:gridCol w="386736">
                  <a:extLst>
                    <a:ext uri="{9D8B030D-6E8A-4147-A177-3AD203B41FA5}">
                      <a16:colId xmlns:a16="http://schemas.microsoft.com/office/drawing/2014/main" val="816623588"/>
                    </a:ext>
                  </a:extLst>
                </a:gridCol>
                <a:gridCol w="386736">
                  <a:extLst>
                    <a:ext uri="{9D8B030D-6E8A-4147-A177-3AD203B41FA5}">
                      <a16:colId xmlns:a16="http://schemas.microsoft.com/office/drawing/2014/main" val="1550243040"/>
                    </a:ext>
                  </a:extLst>
                </a:gridCol>
              </a:tblGrid>
              <a:tr h="37314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3768504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1141026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-4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735603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30BA7E2-2FEF-6F78-27B1-099678D1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91406"/>
              </p:ext>
            </p:extLst>
          </p:nvPr>
        </p:nvGraphicFramePr>
        <p:xfrm>
          <a:off x="4457628" y="2541119"/>
          <a:ext cx="1160208" cy="1119444"/>
        </p:xfrm>
        <a:graphic>
          <a:graphicData uri="http://schemas.openxmlformats.org/drawingml/2006/table">
            <a:tbl>
              <a:tblPr firstRow="1" bandRow="1">
                <a:tableStyleId>{A2FF3FFA-2A2F-423E-88F1-E756D4DDE643}</a:tableStyleId>
              </a:tblPr>
              <a:tblGrid>
                <a:gridCol w="386736">
                  <a:extLst>
                    <a:ext uri="{9D8B030D-6E8A-4147-A177-3AD203B41FA5}">
                      <a16:colId xmlns:a16="http://schemas.microsoft.com/office/drawing/2014/main" val="1128461216"/>
                    </a:ext>
                  </a:extLst>
                </a:gridCol>
                <a:gridCol w="386736">
                  <a:extLst>
                    <a:ext uri="{9D8B030D-6E8A-4147-A177-3AD203B41FA5}">
                      <a16:colId xmlns:a16="http://schemas.microsoft.com/office/drawing/2014/main" val="816623588"/>
                    </a:ext>
                  </a:extLst>
                </a:gridCol>
                <a:gridCol w="386736">
                  <a:extLst>
                    <a:ext uri="{9D8B030D-6E8A-4147-A177-3AD203B41FA5}">
                      <a16:colId xmlns:a16="http://schemas.microsoft.com/office/drawing/2014/main" val="1550243040"/>
                    </a:ext>
                  </a:extLst>
                </a:gridCol>
              </a:tblGrid>
              <a:tr h="37314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768504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141026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73560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A62D3243-82DC-3627-4B74-B76C73CDAF33}"/>
              </a:ext>
            </a:extLst>
          </p:cNvPr>
          <p:cNvSpPr txBox="1"/>
          <p:nvPr/>
        </p:nvSpPr>
        <p:spPr>
          <a:xfrm>
            <a:off x="5831885" y="2056973"/>
            <a:ext cx="8018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(4x0)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(0x1)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(0x1)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(0x1)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+(-4x2)</a:t>
            </a:r>
          </a:p>
          <a:p>
            <a:pPr algn="r"/>
            <a:endParaRPr lang="de-DE" dirty="0">
              <a:solidFill>
                <a:schemeClr val="tx1"/>
              </a:solidFill>
              <a:latin typeface="Montserrat Medium" panose="00000600000000000000" pitchFamily="2" charset="0"/>
            </a:endParaRP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-8</a:t>
            </a:r>
          </a:p>
          <a:p>
            <a:endParaRPr lang="de-DE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D918FD1-33DE-1841-9384-A8AFDAD4BB5D}"/>
              </a:ext>
            </a:extLst>
          </p:cNvPr>
          <p:cNvCxnSpPr/>
          <p:nvPr/>
        </p:nvCxnSpPr>
        <p:spPr>
          <a:xfrm>
            <a:off x="5779432" y="4103627"/>
            <a:ext cx="8543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2991202-FAFB-149C-7766-DC8B930234F9}"/>
              </a:ext>
            </a:extLst>
          </p:cNvPr>
          <p:cNvSpPr txBox="1"/>
          <p:nvPr/>
        </p:nvSpPr>
        <p:spPr>
          <a:xfrm>
            <a:off x="690905" y="1614019"/>
            <a:ext cx="1500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Anfangsbild</a:t>
            </a:r>
          </a:p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(Input)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76EA2F-9778-8149-1735-896D5EA19F38}"/>
              </a:ext>
            </a:extLst>
          </p:cNvPr>
          <p:cNvSpPr txBox="1"/>
          <p:nvPr/>
        </p:nvSpPr>
        <p:spPr>
          <a:xfrm>
            <a:off x="2679062" y="1912131"/>
            <a:ext cx="1500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Kernel (Gewicht)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057ED0-E131-6FB1-FBDB-7CF053A3B84B}"/>
              </a:ext>
            </a:extLst>
          </p:cNvPr>
          <p:cNvSpPr txBox="1"/>
          <p:nvPr/>
        </p:nvSpPr>
        <p:spPr>
          <a:xfrm>
            <a:off x="4255473" y="1930972"/>
            <a:ext cx="1500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Feature </a:t>
            </a:r>
            <a:r>
              <a:rPr lang="de-DE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Map</a:t>
            </a:r>
            <a:endParaRPr lang="de-DE" dirty="0">
              <a:solidFill>
                <a:schemeClr val="tx1"/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(Neuronen)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BB74D84-BEB5-564B-98B9-9642597D4CE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88720" y="2752304"/>
            <a:ext cx="1650811" cy="348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85CAAF1-2690-9FBD-0155-31F3761D0C8F}"/>
              </a:ext>
            </a:extLst>
          </p:cNvPr>
          <p:cNvCxnSpPr/>
          <p:nvPr/>
        </p:nvCxnSpPr>
        <p:spPr>
          <a:xfrm flipV="1">
            <a:off x="3999739" y="2752304"/>
            <a:ext cx="457889" cy="348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9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SRCNN und FSRCNN</a:t>
            </a: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9943416C-8922-9EB3-9451-39A316F65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2C2B42DD-3AF5-80FB-9BDF-9C33D7FA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60" y="1411524"/>
            <a:ext cx="5496800" cy="33585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15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ESPCN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9D63088-4016-1E95-860E-181685A7D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14D19D-5FEE-87C2-78F9-4DBCBA3B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" y="1772758"/>
            <a:ext cx="7475220" cy="19027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6682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Bildschirmpräsentation (16:9)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Montserrat Black</vt:lpstr>
      <vt:lpstr>Bebas Neue</vt:lpstr>
      <vt:lpstr>Montserrat</vt:lpstr>
      <vt:lpstr>Arial</vt:lpstr>
      <vt:lpstr>Montserrat Medium</vt:lpstr>
      <vt:lpstr>Software Development School Center by Slidesgo</vt:lpstr>
      <vt:lpstr>PowerPoint-Präsentation</vt:lpstr>
      <vt:lpstr>Sicherheitssysteme</vt:lpstr>
      <vt:lpstr>Smartphone Kameras</vt:lpstr>
      <vt:lpstr>Cloud Bild- und Videoservices</vt:lpstr>
      <vt:lpstr>Technologien</vt:lpstr>
      <vt:lpstr>PowerPoint-Präsentation</vt:lpstr>
      <vt:lpstr>Convolutional Neural Networks</vt:lpstr>
      <vt:lpstr>SRCNN und FSRCNN</vt:lpstr>
      <vt:lpstr>ESPCN</vt:lpstr>
      <vt:lpstr>Vorgehensweise</vt:lpstr>
      <vt:lpstr>Orginal</vt:lpstr>
      <vt:lpstr>Ergebnisse Hunde</vt:lpstr>
      <vt:lpstr>Orginal</vt:lpstr>
      <vt:lpstr>Schlechtes Licht</vt:lpstr>
      <vt:lpstr>Orginal</vt:lpstr>
      <vt:lpstr>Ergebnisse Mensch</vt:lpstr>
      <vt:lpstr>Numerische Ergebnisse</vt:lpstr>
      <vt:lpstr>Learnings und Erkenntnisse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Bruckner</dc:creator>
  <cp:lastModifiedBy>Lukas Bruckner</cp:lastModifiedBy>
  <cp:revision>3</cp:revision>
  <dcterms:modified xsi:type="dcterms:W3CDTF">2023-07-06T14:31:34Z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2023-06-26T18:29:22Z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2719002d-4e7b-4e52-a7f1-63a6c75fe6b6</vt:lpwstr>
  </property>
  <property fmtid="{D5CDD505-2E9C-101B-9397-08002B2CF9AE}" pid="8" name="MSIP_Label_e463cba9-5f6c-478d-9329-7b2295e4e8ed_ContentBits">
    <vt:lpwstr>0</vt:lpwstr>
  </property>
</Properties>
</file>