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19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LXV2@p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DD17-0608-E9F7-52F2-6861F246C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Penn State Abington CRIMJ </a:t>
            </a:r>
            <a:br>
              <a:rPr lang="en-US" dirty="0"/>
            </a:br>
            <a:r>
              <a:rPr lang="en-US" dirty="0"/>
              <a:t>USER FRIENDLY ADVISING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EA57-C054-5DEF-DC4E-21E0223AB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CRIMINAL JUSTICE DEGREES: </a:t>
            </a:r>
          </a:p>
          <a:p>
            <a:r>
              <a:rPr lang="en-US" sz="1600" dirty="0"/>
              <a:t>Bachelor of Science (BS) &amp; BACHELOR OF ARTS (BA) </a:t>
            </a:r>
          </a:p>
          <a:p>
            <a:r>
              <a:rPr lang="en-US" sz="1600" dirty="0"/>
              <a:t>Lisa Morris </a:t>
            </a:r>
            <a:r>
              <a:rPr lang="en-US" sz="1600" dirty="0">
                <a:hlinkClick r:id="rId2"/>
              </a:rPr>
              <a:t>LXV2@psu.edu</a:t>
            </a:r>
            <a:r>
              <a:rPr lang="en-US" sz="1600" dirty="0"/>
              <a:t>   FALL 2022</a:t>
            </a:r>
          </a:p>
          <a:p>
            <a:r>
              <a:rPr lang="en-US" sz="1600" dirty="0"/>
              <a:t>Develop an interactive instrument for advisors to learn degree requirements and for students to keep track of degree requirements.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B0221-5F24-5B2A-7CB1-2617B950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971">
            <a:off x="10555528" y="5048157"/>
            <a:ext cx="1434039" cy="15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519C-326E-1046-E628-893D7E19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79" y="5921951"/>
            <a:ext cx="9291215" cy="1049235"/>
          </a:xfrm>
        </p:spPr>
        <p:txBody>
          <a:bodyPr/>
          <a:lstStyle/>
          <a:p>
            <a:r>
              <a:rPr lang="en-US" dirty="0"/>
              <a:t>CRIMJ – BS degree REQUIREMENTS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8E004-1AE3-406F-6B90-63A72050C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272392"/>
            <a:ext cx="4218845" cy="557609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047720-0836-894B-172D-0B0FF320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" y="272392"/>
            <a:ext cx="4410075" cy="5716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B5C00-00EC-88C3-2FA1-81D3818266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692"/>
          <a:stretch/>
        </p:blipFill>
        <p:spPr>
          <a:xfrm>
            <a:off x="8861917" y="272392"/>
            <a:ext cx="3262374" cy="5576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1BB5-E5DC-A6D8-A81D-C7C308C31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5122" y1="55938" x2="60000" y2="55250"/>
                        <a14:foregroundMark x1="56098" y1="53873" x2="54634" y2="60757"/>
                        <a14:foregroundMark x1="58537" y1="68503" x2="66951" y2="69191"/>
                        <a14:foregroundMark x1="58049" y1="71256" x2="58049" y2="71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73002" y="3429000"/>
            <a:ext cx="1838143" cy="13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8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4230-69C9-7880-CA16-B11541A3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63" y="6002161"/>
            <a:ext cx="9291215" cy="1049235"/>
          </a:xfrm>
        </p:spPr>
        <p:txBody>
          <a:bodyPr/>
          <a:lstStyle/>
          <a:p>
            <a:r>
              <a:rPr lang="en-US" dirty="0"/>
              <a:t>CRIMJ – BA degree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4FEF-ECC8-1F73-AAA7-8F40116A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" y="205981"/>
            <a:ext cx="4167325" cy="5489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D8292-6C94-14AD-CF6E-9755749A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02" y="205981"/>
            <a:ext cx="4190411" cy="5489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399456-527A-C46C-353A-755CCA3A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001" y="729238"/>
            <a:ext cx="3591350" cy="45609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C75198-502B-034E-255B-B1007612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2D4A33-8249-717A-D28C-7AAA9C16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571" y="3741038"/>
            <a:ext cx="2422429" cy="17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4E7B-E84C-1591-F466-D3B1941B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79" y="5957544"/>
            <a:ext cx="9291215" cy="1049235"/>
          </a:xfrm>
        </p:spPr>
        <p:txBody>
          <a:bodyPr/>
          <a:lstStyle/>
          <a:p>
            <a:r>
              <a:rPr lang="en-US" dirty="0"/>
              <a:t>Enter … Excel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BB4B9-31A1-BF89-ED38-E460444B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74" y="119983"/>
            <a:ext cx="3861925" cy="621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EAF5A-608A-47A0-7FBA-8C95DE13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64" y="119983"/>
            <a:ext cx="3947462" cy="6210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3A2DC-5F30-E9F8-BEDD-692D26E8C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0" b="97108" l="9422" r="94225">
                        <a14:foregroundMark x1="9422" y1="72771" x2="10638" y2="86024"/>
                        <a14:foregroundMark x1="10638" y1="86024" x2="6383" y2="98554"/>
                        <a14:foregroundMark x1="6383" y1="98554" x2="7903" y2="85301"/>
                        <a14:foregroundMark x1="7903" y1="85301" x2="17629" y2="75422"/>
                        <a14:foregroundMark x1="17629" y1="75422" x2="22492" y2="89639"/>
                        <a14:foregroundMark x1="22492" y1="89639" x2="56231" y2="91084"/>
                        <a14:foregroundMark x1="56231" y1="91084" x2="86626" y2="86747"/>
                        <a14:foregroundMark x1="88776" y1="78795" x2="90274" y2="73253"/>
                        <a14:foregroundMark x1="86626" y1="86747" x2="88447" y2="80011"/>
                        <a14:foregroundMark x1="92581" y1="80723" x2="93921" y2="85060"/>
                        <a14:foregroundMark x1="90274" y1="73253" x2="91986" y2="78795"/>
                        <a14:foregroundMark x1="91924" y1="93922" x2="90881" y2="98554"/>
                        <a14:foregroundMark x1="93921" y1="85060" x2="92681" y2="90566"/>
                        <a14:foregroundMark x1="90881" y1="98554" x2="20061" y2="98554"/>
                        <a14:foregroundMark x1="20061" y1="98554" x2="9726" y2="86506"/>
                        <a14:foregroundMark x1="9726" y1="86506" x2="18541" y2="98313"/>
                        <a14:foregroundMark x1="18541" y1="98313" x2="43465" y2="97831"/>
                        <a14:foregroundMark x1="43465" y1="97831" x2="58055" y2="93253"/>
                        <a14:foregroundMark x1="58055" y1="93253" x2="31915" y2="95181"/>
                        <a14:foregroundMark x1="31915" y1="95181" x2="52280" y2="95422"/>
                        <a14:foregroundMark x1="52280" y1="95422" x2="28571" y2="94940"/>
                        <a14:foregroundMark x1="28571" y1="94940" x2="53799" y2="98072"/>
                        <a14:foregroundMark x1="53799" y1="98072" x2="71429" y2="96386"/>
                        <a14:foregroundMark x1="71429" y1="96386" x2="87538" y2="97349"/>
                        <a14:foregroundMark x1="87538" y1="97349" x2="89362" y2="96867"/>
                        <a14:foregroundMark x1="94225" y1="83133" x2="92705" y2="82892"/>
                        <a14:backgroundMark x1="93617" y1="78795" x2="93617" y2="80723"/>
                        <a14:backgroundMark x1="93009" y1="90602" x2="92401" y2="93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1592" y="4145101"/>
            <a:ext cx="1571989" cy="19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B24B-5031-57D3-8C6F-CA3CC92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3" y="5913415"/>
            <a:ext cx="9291215" cy="1049235"/>
          </a:xfrm>
        </p:spPr>
        <p:txBody>
          <a:bodyPr/>
          <a:lstStyle/>
          <a:p>
            <a:r>
              <a:rPr lang="en-US" dirty="0"/>
              <a:t>Enter … </a:t>
            </a:r>
            <a:r>
              <a:rPr lang="en-US" dirty="0" err="1"/>
              <a:t>LucidChart</a:t>
            </a:r>
            <a:r>
              <a:rPr lang="en-US" dirty="0"/>
              <a:t>  (BS)</a:t>
            </a:r>
          </a:p>
        </p:txBody>
      </p:sp>
      <p:pic>
        <p:nvPicPr>
          <p:cNvPr id="4" name="Picture 3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58C839DD-43F8-8830-6D81-C4BE8C8EC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45"/>
          <a:stretch/>
        </p:blipFill>
        <p:spPr>
          <a:xfrm>
            <a:off x="286134" y="4007796"/>
            <a:ext cx="1863679" cy="2776334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EF17E61-D777-F2DF-F0E8-5EFEFBED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7038" y="209504"/>
            <a:ext cx="7384712" cy="5680548"/>
          </a:xfrm>
        </p:spPr>
      </p:pic>
    </p:spTree>
    <p:extLst>
      <p:ext uri="{BB962C8B-B14F-4D97-AF65-F5344CB8AC3E}">
        <p14:creationId xmlns:p14="http://schemas.microsoft.com/office/powerpoint/2010/main" val="219623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0AD1-9C3C-EFBE-912F-82A9D36E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Presentation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D4AB-D79E-120A-3039-28014630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Bachelor of Science requirements first (more BS majors).</a:t>
            </a:r>
          </a:p>
          <a:p>
            <a:r>
              <a:rPr lang="en-US" dirty="0"/>
              <a:t>Pop-up Window example: There are 3 tiles with “Skills Enhancement” It would be great to be able to write-in the courses that are used for this requirement. </a:t>
            </a:r>
          </a:p>
          <a:p>
            <a:r>
              <a:rPr lang="en-US" dirty="0"/>
              <a:t>Pop-Up Window example: for CRIMJ 290:  “Intro to Fieldwork” – Taken Prior to or concurrently with CRIMJ 250W (Prior to Professional Internship).</a:t>
            </a:r>
          </a:p>
          <a:p>
            <a:r>
              <a:rPr lang="en-US" dirty="0"/>
              <a:t>Pop-up Window example: CRIMJ 450W – Taken after internship or concurrently, </a:t>
            </a:r>
            <a:r>
              <a:rPr lang="en-US" dirty="0" err="1"/>
              <a:t>Sennior</a:t>
            </a:r>
            <a:r>
              <a:rPr lang="en-US" dirty="0"/>
              <a:t> year, preferably last semester. </a:t>
            </a:r>
          </a:p>
        </p:txBody>
      </p:sp>
    </p:spTree>
    <p:extLst>
      <p:ext uri="{BB962C8B-B14F-4D97-AF65-F5344CB8AC3E}">
        <p14:creationId xmlns:p14="http://schemas.microsoft.com/office/powerpoint/2010/main" val="19152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B24B-5031-57D3-8C6F-CA3CC92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583" y="5913415"/>
            <a:ext cx="9291215" cy="1049235"/>
          </a:xfrm>
        </p:spPr>
        <p:txBody>
          <a:bodyPr/>
          <a:lstStyle/>
          <a:p>
            <a:r>
              <a:rPr lang="en-US" dirty="0"/>
              <a:t>Enter … </a:t>
            </a:r>
            <a:r>
              <a:rPr lang="en-US" dirty="0" err="1"/>
              <a:t>LucidChart</a:t>
            </a:r>
            <a:r>
              <a:rPr lang="en-US" dirty="0"/>
              <a:t>  (BA)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3A924DF-2981-6834-3AF7-602CA3416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019" y="161924"/>
            <a:ext cx="7722231" cy="59401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45CC3-5582-28E9-8CC1-C10370DC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2" y="3333631"/>
            <a:ext cx="2388689" cy="310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FB15-EB8A-F105-3AD8-EE69FA68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89" y="337585"/>
            <a:ext cx="9291215" cy="1049235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A058-AD2A-D0F6-14CA-B94EE928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89" y="1017442"/>
            <a:ext cx="9291215" cy="3450613"/>
          </a:xfrm>
        </p:spPr>
        <p:txBody>
          <a:bodyPr/>
          <a:lstStyle/>
          <a:p>
            <a:r>
              <a:rPr lang="en-US" dirty="0"/>
              <a:t>Can an interactive program be created where students can check off requirements as completed (Perhaps they slightly grey out ) and it is clear to see what requirements are remaining to complete graduation requirements?</a:t>
            </a:r>
          </a:p>
          <a:p>
            <a:r>
              <a:rPr lang="en-US" dirty="0"/>
              <a:t>Can it have pop-up windows of information ? (example indicating sequence in sequential courses?)</a:t>
            </a:r>
          </a:p>
          <a:p>
            <a:r>
              <a:rPr lang="en-US" dirty="0"/>
              <a:t>Possible to make each square a “tile” and move the tiles to different semesters if completed in different order?</a:t>
            </a:r>
          </a:p>
        </p:txBody>
      </p:sp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475BC9AC-F5B1-2EED-5773-C78D3716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8" y="3886199"/>
            <a:ext cx="431958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48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250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Penn State Abington CRIMJ  USER FRIENDLY ADVISING PROJECT</vt:lpstr>
      <vt:lpstr>CRIMJ – BS degree REQUIREMENTS</vt:lpstr>
      <vt:lpstr>CRIMJ – BA degree REQUIREMENTS</vt:lpstr>
      <vt:lpstr>Enter … Excel</vt:lpstr>
      <vt:lpstr>Enter … LucidChart  (BS)</vt:lpstr>
      <vt:lpstr>Post Presentation Notes:</vt:lpstr>
      <vt:lpstr>Enter … LucidChart  (BA)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State Abington</dc:title>
  <dc:creator>Morris, Lisa Ann</dc:creator>
  <cp:lastModifiedBy>Morris, Lisa Ann</cp:lastModifiedBy>
  <cp:revision>6</cp:revision>
  <dcterms:created xsi:type="dcterms:W3CDTF">2022-08-29T14:33:08Z</dcterms:created>
  <dcterms:modified xsi:type="dcterms:W3CDTF">2022-08-29T20:18:55Z</dcterms:modified>
</cp:coreProperties>
</file>