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261" r:id="rId2"/>
    <p:sldId id="268" r:id="rId3"/>
    <p:sldId id="423" r:id="rId4"/>
    <p:sldId id="402" r:id="rId5"/>
    <p:sldId id="403" r:id="rId6"/>
    <p:sldId id="404" r:id="rId7"/>
    <p:sldId id="425" r:id="rId8"/>
    <p:sldId id="424" r:id="rId9"/>
    <p:sldId id="432" r:id="rId10"/>
    <p:sldId id="410" r:id="rId11"/>
    <p:sldId id="411" r:id="rId12"/>
    <p:sldId id="415" r:id="rId13"/>
    <p:sldId id="416" r:id="rId14"/>
    <p:sldId id="417" r:id="rId15"/>
    <p:sldId id="429" r:id="rId16"/>
    <p:sldId id="422" r:id="rId17"/>
    <p:sldId id="433" r:id="rId18"/>
    <p:sldId id="430" r:id="rId19"/>
    <p:sldId id="405" r:id="rId20"/>
    <p:sldId id="438" r:id="rId21"/>
    <p:sldId id="435" r:id="rId22"/>
    <p:sldId id="436" r:id="rId23"/>
    <p:sldId id="407" r:id="rId24"/>
    <p:sldId id="439" r:id="rId25"/>
    <p:sldId id="434" r:id="rId26"/>
    <p:sldId id="428" r:id="rId27"/>
    <p:sldId id="408" r:id="rId28"/>
    <p:sldId id="440" r:id="rId29"/>
    <p:sldId id="441" r:id="rId30"/>
    <p:sldId id="442" r:id="rId31"/>
    <p:sldId id="443" r:id="rId32"/>
    <p:sldId id="444" r:id="rId33"/>
    <p:sldId id="401" r:id="rId3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B91"/>
    <a:srgbClr val="768EAA"/>
    <a:srgbClr val="4B7B97"/>
    <a:srgbClr val="3341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4"/>
    <p:restoredTop sz="71389" autoAdjust="0"/>
  </p:normalViewPr>
  <p:slideViewPr>
    <p:cSldViewPr snapToGrid="0">
      <p:cViewPr>
        <p:scale>
          <a:sx n="80" d="100"/>
          <a:sy n="80" d="100"/>
        </p:scale>
        <p:origin x="-184" y="344"/>
      </p:cViewPr>
      <p:guideLst>
        <p:guide orient="horz" pos="2160"/>
        <p:guide pos="3840"/>
      </p:guideLst>
    </p:cSldViewPr>
  </p:slideViewPr>
  <p:notesTextViewPr>
    <p:cViewPr>
      <p:scale>
        <a:sx n="110" d="100"/>
        <a:sy n="110" d="100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12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F61BB68-02A9-2F23-45BD-444DE566E8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B87947-1450-8680-6DA3-B31F7C7546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33944-82CB-4E02-B89E-4C37DF9E7915}" type="datetimeFigureOut">
              <a:rPr lang="de-DE" smtClean="0"/>
              <a:t>03.06.25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4A4800-BF7E-D6B9-37C8-C75A66E7E79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55C5F8-DBAA-D817-F863-EC1A0F1BCF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7978C-C542-44DC-91FF-0B65D6DBCC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7345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8468776-826A-46AA-912E-92A1BE8051A2}" type="datetimeFigureOut">
              <a:rPr lang="de-DE" smtClean="0"/>
              <a:pPr/>
              <a:t>03.06.25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41FC39E-8C71-4357-A17C-E205E82172B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702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82563" indent="-182563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354013" indent="-171450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536575" indent="-182563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719138" indent="-182563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FC39E-8C71-4357-A17C-E205E82172B2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18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/>
              <a:t>Ursprung in klassischen statistischen Transformationen (Box-Cox, 1960er)</a:t>
            </a:r>
            <a:endParaRPr lang="de-DE" b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fy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​(</a:t>
            </a:r>
            <a:r>
              <a:rPr lang="de-DE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y∣x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): </a:t>
            </a:r>
            <a:r>
              <a:rPr lang="de-DE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the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</a:t>
            </a:r>
            <a:r>
              <a:rPr lang="de-DE" sz="1200" b="1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complex</a:t>
            </a:r>
            <a:r>
              <a:rPr lang="de-DE" sz="1200" b="1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de-DE" sz="1200" b="1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target</a:t>
            </a:r>
            <a:r>
              <a:rPr lang="de-DE" sz="1200" b="1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de-DE" sz="1200" b="1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distribution</a:t>
            </a:r>
            <a:endParaRPr lang="de-DE" sz="1200" b="1" i="0" u="none" strike="noStrike" kern="120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fz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​: </a:t>
            </a:r>
            <a:r>
              <a:rPr lang="de-DE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the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</a:t>
            </a:r>
            <a:r>
              <a:rPr lang="de-DE" sz="1200" b="1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simple </a:t>
            </a:r>
            <a:r>
              <a:rPr lang="de-DE" sz="1200" b="1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base</a:t>
            </a:r>
            <a:r>
              <a:rPr lang="de-DE" sz="1200" b="1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de-DE" sz="1200" b="1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distribution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(like </a:t>
            </a:r>
            <a:r>
              <a:rPr lang="de-DE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standard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normal)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h(</a:t>
            </a:r>
            <a:r>
              <a:rPr lang="de-DE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y∣x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): </a:t>
            </a:r>
            <a:r>
              <a:rPr lang="de-DE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the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transformation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function</a:t>
            </a:r>
            <a:endParaRPr lang="de-DE" sz="1200" b="0" i="0" u="none" strike="noStrike" kern="120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∣h′(</a:t>
            </a:r>
            <a:r>
              <a:rPr lang="de-DE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y∣x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)∣: </a:t>
            </a:r>
            <a:r>
              <a:rPr lang="de-DE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ensures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correct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probability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scaling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(</a:t>
            </a:r>
            <a:r>
              <a:rPr lang="de-DE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Jacobian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de-DE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determinant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, Change </a:t>
            </a:r>
            <a:r>
              <a:rPr lang="de-DE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of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Variable Theorem)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FC39E-8C71-4357-A17C-E205E82172B2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689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FC39E-8C71-4357-A17C-E205E82172B2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0942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/>
              <a:t>Die Transformation muss invertierbar sein, damit in beide Richtungen transformiert werden kann</a:t>
            </a:r>
          </a:p>
          <a:p>
            <a:pPr marL="171450" indent="-171450">
              <a:buFontTx/>
              <a:buChar char="-"/>
            </a:pPr>
            <a:r>
              <a:rPr lang="de-DE" sz="1200" b="1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Warum Bernstein-Polynome?</a:t>
            </a:r>
            <a:endParaRPr lang="de-DE" sz="1200" b="0" i="0" u="none" strike="noStrike" kern="120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354013" lvl="1" indent="-171450">
              <a:buFontTx/>
              <a:buChar char="-"/>
            </a:pP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Sie sind besonders gut geeignet für glatte und monotone Transformationen, die man braucht, um sicherzustellen, dass aus einer einfachen Verteilung eine komplexe, aber immer noch wohlgeformte Verteilung entsteht.</a:t>
            </a:r>
          </a:p>
          <a:p>
            <a:pPr marL="354013" lvl="1" indent="-171450">
              <a:buFontTx/>
              <a:buChar char="-"/>
            </a:pP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Außerdem kann man mit einer einfachen Bedingung garantieren, dass die Transformation streng monoton ist – wichtig für die </a:t>
            </a:r>
            <a:r>
              <a:rPr lang="de-DE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Invertierbarkeit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und Normierung.</a:t>
            </a:r>
          </a:p>
          <a:p>
            <a:pPr marL="171450" indent="-171450">
              <a:buFontTx/>
              <a:buChar char="-"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FC39E-8C71-4357-A17C-E205E82172B2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448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6754A-5AD8-B377-3046-F07DBB59F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7F55E25-8740-6743-FF11-9D99D60F3F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D799FAE-28A9-4F7C-D565-D74E4E3590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/>
              <a:t>Die Transformation muss invertierbar sein, damit in beide Richtungen transformiert werden kann</a:t>
            </a:r>
          </a:p>
          <a:p>
            <a:pPr marL="171450" indent="-171450">
              <a:buFontTx/>
              <a:buChar char="-"/>
            </a:pPr>
            <a:r>
              <a:rPr lang="de-DE" sz="1200" b="1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Warum Bernstein-Polynome?</a:t>
            </a:r>
            <a:endParaRPr lang="de-DE" sz="1200" b="0" i="0" u="none" strike="noStrike" kern="120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354013" lvl="1" indent="-171450">
              <a:buFontTx/>
              <a:buChar char="-"/>
            </a:pP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Sie sind besonders gut geeignet für glatte und monotone Transformationen, die man braucht, um sicherzustellen, dass aus einer einfachen Verteilung eine komplexe, aber immer noch wohlgeformte Verteilung entsteht.</a:t>
            </a:r>
          </a:p>
          <a:p>
            <a:pPr marL="354013" lvl="1" indent="-171450">
              <a:buFontTx/>
              <a:buChar char="-"/>
            </a:pP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Außerdem kann man mit einer einfachen Bedingung garantieren, dass die Transformation streng monoton ist – wichtig für die </a:t>
            </a:r>
            <a:r>
              <a:rPr lang="de-DE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Invertierbarkeit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und Normierung.</a:t>
            </a:r>
          </a:p>
          <a:p>
            <a:pPr marL="171450" indent="-171450">
              <a:buFontTx/>
              <a:buChar char="-"/>
            </a:pP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EC8711-EABA-97C7-7EE5-84AE8572DC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FC39E-8C71-4357-A17C-E205E82172B2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8538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67E0D-D4EE-FC5A-3FDA-EF5712B4D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8542391-F7A0-A8DB-03E3-4A8D4C1E52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B349BC6-2153-3236-AF91-276BC7D14A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/>
              <a:t>Die Transformation muss invertierbar sein, damit in beide Richtungen transformiert werden kann</a:t>
            </a:r>
          </a:p>
          <a:p>
            <a:pPr marL="171450" indent="-171450">
              <a:buFontTx/>
              <a:buChar char="-"/>
            </a:pPr>
            <a:r>
              <a:rPr lang="de-DE" sz="1200" b="1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Warum Bernstein-Polynome?</a:t>
            </a:r>
            <a:endParaRPr lang="de-DE" sz="1200" b="0" i="0" u="none" strike="noStrike" kern="120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354013" lvl="1" indent="-171450">
              <a:buFontTx/>
              <a:buChar char="-"/>
            </a:pP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Sie sind besonders gut geeignet für glatte und monotone Transformationen, die man braucht, um sicherzustellen, dass aus einer einfachen Verteilung eine komplexe, aber immer noch wohlgeformte Verteilung entsteht.</a:t>
            </a:r>
          </a:p>
          <a:p>
            <a:pPr marL="354013" lvl="1" indent="-171450">
              <a:buFontTx/>
              <a:buChar char="-"/>
            </a:pP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Außerdem kann man mit einer einfachen Bedingung garantieren, dass die Transformation streng monoton ist – wichtig für die </a:t>
            </a:r>
            <a:r>
              <a:rPr lang="de-DE" sz="1200" b="0" i="0" u="none" strike="noStrike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Invertierbarkeit</a:t>
            </a:r>
            <a:r>
              <a:rPr lang="de-DE" sz="1200" b="0" i="0" u="none" strike="noStrike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und Normierung.</a:t>
            </a:r>
          </a:p>
          <a:p>
            <a:pPr marL="171450" indent="-171450">
              <a:buFontTx/>
              <a:buChar char="-"/>
            </a:pP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DE83DC-2CCA-34A1-DFA1-F096098FAE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FC39E-8C71-4357-A17C-E205E82172B2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685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B9527-7F6C-497D-F208-1BB9CF4D1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230795A-6A1F-33FC-2256-677E5EF7A8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9383E7C-22D4-CE4C-1BE9-990CF6E192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3CF02D-62EC-972C-3F6C-A71932DED3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FC39E-8C71-4357-A17C-E205E82172B2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3663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2FC8A-9F3D-089F-8E7C-C5077B635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CBF71AD-C51B-B1C9-55EC-7019DB1147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A7F3924-A65A-9676-DB64-C009525C13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0A8A52-AAE9-BB54-16A3-4816717F49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FC39E-8C71-4357-A17C-E205E82172B2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808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/>
              <a:t>Transformation ist eine Aneinanderreihung mehrerer Transformationen</a:t>
            </a:r>
          </a:p>
          <a:p>
            <a:pPr marL="171450" indent="-171450">
              <a:buFontTx/>
              <a:buChar char="-"/>
            </a:pPr>
            <a:r>
              <a:rPr lang="de-DE"/>
              <a:t>F1 skaliert und verschiebt die Verteilung</a:t>
            </a:r>
          </a:p>
          <a:p>
            <a:pPr marL="171450" indent="-171450">
              <a:buFontTx/>
              <a:buChar char="-"/>
            </a:pPr>
            <a:r>
              <a:rPr lang="de-DE"/>
              <a:t>Die Sigmoid Funktion bringt die Werte in den Bereich [0;1]</a:t>
            </a:r>
          </a:p>
          <a:p>
            <a:pPr marL="171450" indent="-171450">
              <a:buFontTx/>
              <a:buChar char="-"/>
            </a:pPr>
            <a:r>
              <a:rPr lang="de-DE"/>
              <a:t>F2 ist ein Bernstein-Polynom</a:t>
            </a:r>
          </a:p>
          <a:p>
            <a:pPr marL="171450" lvl="0" indent="-171450">
              <a:buFontTx/>
              <a:buChar char="-"/>
            </a:pPr>
            <a:r>
              <a:rPr lang="de-DE"/>
              <a:t>F3 ist wieder eine Skalierung und Verschiebung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FC39E-8C71-4357-A17C-E205E82172B2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2310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86528-F16B-ECDC-8A65-BC02986DE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C5A2D0E-831E-081A-29DA-3E193AAB35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1E7703F-33FF-C586-48AD-5F9F6F1A53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/>
              <a:t>Transformation ist eine Aneinanderreihung mehrerer Transformationen</a:t>
            </a:r>
          </a:p>
          <a:p>
            <a:pPr marL="171450" indent="-171450">
              <a:buFontTx/>
              <a:buChar char="-"/>
            </a:pPr>
            <a:r>
              <a:rPr lang="de-DE"/>
              <a:t>F1 skaliert und verschiebt die Verteilung</a:t>
            </a:r>
          </a:p>
          <a:p>
            <a:pPr marL="171450" indent="-171450">
              <a:buFontTx/>
              <a:buChar char="-"/>
            </a:pPr>
            <a:r>
              <a:rPr lang="de-DE"/>
              <a:t>Die Sigmoid Funktion bringt die Werte in den Bereich [0;1]</a:t>
            </a:r>
          </a:p>
          <a:p>
            <a:pPr marL="171450" indent="-171450">
              <a:buFontTx/>
              <a:buChar char="-"/>
            </a:pPr>
            <a:r>
              <a:rPr lang="de-DE"/>
              <a:t>F2 ist ein Bernstein-Polynom</a:t>
            </a:r>
          </a:p>
          <a:p>
            <a:pPr marL="171450" lvl="0" indent="-171450">
              <a:buFontTx/>
              <a:buChar char="-"/>
            </a:pPr>
            <a:r>
              <a:rPr lang="de-DE"/>
              <a:t>F3 ist wieder eine Skalierung und Verschiebung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E76947-3744-C6D8-387C-CE61FD697A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FC39E-8C71-4357-A17C-E205E82172B2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3630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5CFAB-0DAC-CC9D-F757-D6F4CB023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BAC994E-9D63-1BC8-BF62-C29D0D5E4B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F2F24A5-9F2B-1E78-4AB3-AD40FD95FB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/>
              <a:t>Transformation ist eine Aneinanderreihung mehrerer Transformationen</a:t>
            </a:r>
          </a:p>
          <a:p>
            <a:pPr marL="171450" indent="-171450">
              <a:buFontTx/>
              <a:buChar char="-"/>
            </a:pPr>
            <a:r>
              <a:rPr lang="de-DE"/>
              <a:t>F1 skaliert und verschiebt die Verteilung</a:t>
            </a:r>
          </a:p>
          <a:p>
            <a:pPr marL="171450" indent="-171450">
              <a:buFontTx/>
              <a:buChar char="-"/>
            </a:pPr>
            <a:r>
              <a:rPr lang="de-DE"/>
              <a:t>Die Sigmoid Funktion bringt die Werte in den Bereich [0;1]</a:t>
            </a:r>
          </a:p>
          <a:p>
            <a:pPr marL="171450" indent="-171450">
              <a:buFontTx/>
              <a:buChar char="-"/>
            </a:pPr>
            <a:r>
              <a:rPr lang="de-DE"/>
              <a:t>F2 ist ein Bernstein-Polynom</a:t>
            </a:r>
          </a:p>
          <a:p>
            <a:pPr marL="171450" lvl="0" indent="-171450">
              <a:buFontTx/>
              <a:buChar char="-"/>
            </a:pPr>
            <a:r>
              <a:rPr lang="de-DE"/>
              <a:t>F3 ist wieder eine Skalierung und Verschiebung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99E5144-93DF-5044-526C-EB33637F62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FC39E-8C71-4357-A17C-E205E82172B2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423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8C7BF-390C-C4E2-B4B4-B1EDE826B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B1EB83C-235D-B583-6A30-402658A54F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D71543E-04F3-0122-2D33-F11C2DA0B8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38590D-DB5A-5FC6-8321-F126CECDF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FC39E-8C71-4357-A17C-E205E82172B2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1278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191FE-E476-9741-8ECF-67854129D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14B148C-6F27-42C5-6B6C-C783CF21AF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C4A5979-A9EB-F4A4-89BE-832554B2C6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/>
              <a:t>Transformation ist eine Aneinanderreihung mehrerer Transformationen</a:t>
            </a:r>
          </a:p>
          <a:p>
            <a:pPr marL="171450" indent="-171450">
              <a:buFontTx/>
              <a:buChar char="-"/>
            </a:pPr>
            <a:r>
              <a:rPr lang="de-DE"/>
              <a:t>F1 skaliert und verschiebt die Verteilung</a:t>
            </a:r>
          </a:p>
          <a:p>
            <a:pPr marL="171450" indent="-171450">
              <a:buFontTx/>
              <a:buChar char="-"/>
            </a:pPr>
            <a:r>
              <a:rPr lang="de-DE"/>
              <a:t>Die Sigmoid Funktion bringt die Werte in den Bereich [0;1]</a:t>
            </a:r>
          </a:p>
          <a:p>
            <a:pPr marL="171450" indent="-171450">
              <a:buFontTx/>
              <a:buChar char="-"/>
            </a:pPr>
            <a:r>
              <a:rPr lang="de-DE"/>
              <a:t>F2 ist ein Bernstein-Polynom</a:t>
            </a:r>
          </a:p>
          <a:p>
            <a:pPr marL="171450" lvl="0" indent="-171450">
              <a:buFontTx/>
              <a:buChar char="-"/>
            </a:pPr>
            <a:r>
              <a:rPr lang="de-DE"/>
              <a:t>F3 ist wieder eine Skalierung und Verschiebung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8DE574-8B5D-09B5-354B-D35D5F9DCC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FC39E-8C71-4357-A17C-E205E82172B2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85399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/>
              <a:t>Die Parameter für die einzelnen Transformationen werden von NNs geschätzt</a:t>
            </a:r>
          </a:p>
          <a:p>
            <a:pPr marL="171450" indent="-171450">
              <a:buFontTx/>
              <a:buChar char="-"/>
            </a:pPr>
            <a:r>
              <a:rPr lang="de-DE"/>
              <a:t>Es wird mit der Maximum-</a:t>
            </a:r>
            <a:r>
              <a:rPr lang="de-DE" err="1"/>
              <a:t>Likelihood</a:t>
            </a:r>
            <a:r>
              <a:rPr lang="de-DE"/>
              <a:t> Methode trainiert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FC39E-8C71-4357-A17C-E205E82172B2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45285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77D67-9AA7-0976-7E27-8E6D85C91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2F95AF9-EE45-BC66-3A18-361F2AFE77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817BB60-C735-34DA-6DA5-132E70122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/>
              <a:t>Transformation ist eine Aneinanderreihung mehrerer Transformationen</a:t>
            </a:r>
          </a:p>
          <a:p>
            <a:pPr marL="171450" indent="-171450">
              <a:buFontTx/>
              <a:buChar char="-"/>
            </a:pPr>
            <a:r>
              <a:rPr lang="de-DE"/>
              <a:t>F1 skaliert und verschiebt die Verteilung</a:t>
            </a:r>
          </a:p>
          <a:p>
            <a:pPr marL="171450" indent="-171450">
              <a:buFontTx/>
              <a:buChar char="-"/>
            </a:pPr>
            <a:r>
              <a:rPr lang="de-DE"/>
              <a:t>Die Sigmoid Funktion bringt die Werte in den Bereich [0;1]</a:t>
            </a:r>
          </a:p>
          <a:p>
            <a:pPr marL="171450" indent="-171450">
              <a:buFontTx/>
              <a:buChar char="-"/>
            </a:pPr>
            <a:r>
              <a:rPr lang="de-DE"/>
              <a:t>F2 ist ein Bernstein-Polynom</a:t>
            </a:r>
          </a:p>
          <a:p>
            <a:pPr marL="171450" lvl="0" indent="-171450">
              <a:buFontTx/>
              <a:buChar char="-"/>
            </a:pPr>
            <a:r>
              <a:rPr lang="de-DE"/>
              <a:t>F3 ist wieder eine Skalierung und Verschiebung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CEB48D-DE31-40EC-4345-B3CB284657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FC39E-8C71-4357-A17C-E205E82172B2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80004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3D17C-7D6D-1AA3-AEA6-CCB671FF9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AF88FAF-8EF3-82A0-36BB-59E91A0BA8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2191C5F-ED89-BAB1-CD9B-799F0DE460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932D6F3-9306-9472-48C8-B4D702CC52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FC39E-8C71-4357-A17C-E205E82172B2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6361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452C1-5982-4693-AE82-7C251E340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5E561C7-C451-4A67-8F97-183AED7870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BEB8517-B605-78DF-E5DD-FBE0B88E7D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0B4512-045F-28D1-EECF-48CDB7BEEC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FC39E-8C71-4357-A17C-E205E82172B2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13388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FC39E-8C71-4357-A17C-E205E82172B2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0679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0243C-8A2B-8C05-5923-D8D895CD7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A36FB80-D1D3-1148-E390-8E690E8AC9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BA8D7F8-C970-1DB1-0900-B0B9B8F079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6727F2F-E06D-E9D7-60D4-B709620FFD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FC39E-8C71-4357-A17C-E205E82172B2}" type="slidenum">
              <a:rPr lang="de-DE" smtClean="0"/>
              <a:pPr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67646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E45B7-55CE-E224-BD42-26F68BE7E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B4753EC-E1E3-9742-1E3A-D05A306E17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E188312-8D39-3FDA-F8F4-C66A920C45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57A1E7-295D-3884-E4BA-4E655A8805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FC39E-8C71-4357-A17C-E205E82172B2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5308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177A8-A423-452D-3D1A-6D496025B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CC7051A-1055-957F-8E02-BED2EAFA7A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47B8DE6-0895-CC8D-AD81-3349BF140E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Sehr gute Performance auf </a:t>
            </a:r>
            <a:r>
              <a:rPr lang="de-DE" dirty="0" err="1"/>
              <a:t>Naval</a:t>
            </a:r>
            <a:r>
              <a:rPr lang="de-DE" dirty="0"/>
              <a:t> und </a:t>
            </a:r>
            <a:r>
              <a:rPr lang="de-DE" dirty="0" err="1"/>
              <a:t>Wine</a:t>
            </a:r>
            <a:endParaRPr lang="de-DE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de-DE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Für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Naval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: </a:t>
            </a:r>
          </a:p>
          <a:p>
            <a:pPr marL="354013" lvl="1" indent="-171450">
              <a:buFontTx/>
              <a:buChar char="-"/>
            </a:pPr>
            <a:r>
              <a:rPr lang="de-DE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Extrem lange Trainingszeiten von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ca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120'000 Iterationen im Vergleich zu rund 20‘000 bei anderen Datensätzen</a:t>
            </a:r>
          </a:p>
          <a:p>
            <a:pPr marL="354013" lvl="1" indent="-171450">
              <a:buFontTx/>
              <a:buChar char="-"/>
            </a:pPr>
            <a:r>
              <a:rPr lang="de-DE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CPD ist dann sehr schmal
Die Autoren spekulieren, dass der Grund für die schlechtere NLL der anderen Modelle darin besteht, dass sie nicht lange genug trainiert wurden</a:t>
            </a:r>
          </a:p>
          <a:p>
            <a:pPr marL="354013" lvl="1" indent="-171450">
              <a:buFontTx/>
              <a:buChar char="-"/>
            </a:pPr>
            <a:endParaRPr lang="de-DE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de-DE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Für </a:t>
            </a:r>
            <a:r>
              <a:rPr lang="de-DE" sz="120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Wine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:</a:t>
            </a:r>
          </a:p>
          <a:p>
            <a:pPr marL="354013" lvl="1" indent="-171450">
              <a:buFontTx/>
              <a:buChar char="-"/>
            </a:pPr>
            <a:r>
              <a:rPr lang="de-DE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Model ist in der Lage eine Multimodale Verteilung zu lernen</a:t>
            </a:r>
          </a:p>
          <a:p>
            <a:pPr marL="354013" lvl="1" indent="-171450">
              <a:buFontTx/>
              <a:buChar char="-"/>
            </a:pPr>
            <a:r>
              <a:rPr lang="de-DE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Macht bei Wein Sinn, weil hier die subjektive Qualität des Weins auf einer disktreten Skala von 1-10 erfasst wurde</a:t>
            </a:r>
          </a:p>
          <a:p>
            <a:pPr marL="354013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Mit M=20 geht die NLL sogar auf 0.40 ±0.025 runter</a:t>
            </a:r>
          </a:p>
          <a:p>
            <a:pPr marL="354013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de-DE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Für die anderen Datensätze sind sich die Autoren nicht sicher woher die bessere Performance kommt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6F0CC8-CE6C-165F-F8F0-06D3E3DEFA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FC39E-8C71-4357-A17C-E205E82172B2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9301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FC39E-8C71-4357-A17C-E205E82172B2}" type="slidenum">
              <a:rPr lang="de-DE" smtClean="0"/>
              <a:pPr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73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/>
              <a:t>DL-Modelle sind auch sehr gut für Regression</a:t>
            </a:r>
          </a:p>
          <a:p>
            <a:pPr marL="171450" indent="-171450">
              <a:buFontTx/>
              <a:buChar char="-"/>
            </a:pPr>
            <a:r>
              <a:rPr lang="de-DE"/>
              <a:t>Komplexe Daten können gelernt werden</a:t>
            </a:r>
          </a:p>
          <a:p>
            <a:pPr marL="171450" indent="-171450">
              <a:buFontTx/>
              <a:buChar char="-"/>
            </a:pPr>
            <a:r>
              <a:rPr lang="de-DE"/>
              <a:t>Für Regression werden oft keine probabilistischen Modelle verwendet</a:t>
            </a:r>
          </a:p>
          <a:p>
            <a:pPr marL="171450" indent="-171450">
              <a:buFontTx/>
              <a:buChar char="-"/>
            </a:pPr>
            <a:r>
              <a:rPr lang="de-DE"/>
              <a:t>Bei Daten wie diesen könnte das Modell also folgendes voraussagen (nächste Folie)</a:t>
            </a:r>
          </a:p>
          <a:p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FC39E-8C71-4357-A17C-E205E82172B2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8585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FC39E-8C71-4357-A17C-E205E82172B2}" type="slidenum">
              <a:rPr lang="de-DE" smtClean="0"/>
              <a:pPr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1902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FC39E-8C71-4357-A17C-E205E82172B2}" type="slidenum">
              <a:rPr lang="de-DE" smtClean="0"/>
              <a:pPr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1083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Wird kein probabilistisches Modell verwendet, bekommen wir als Ergebnis einen Single-Point-</a:t>
            </a:r>
            <a:r>
              <a:rPr lang="de-DE" dirty="0" err="1"/>
              <a:t>Estimate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Problem: Viele reale Anwendungsfälle sind nicht deterministisch</a:t>
            </a:r>
          </a:p>
          <a:p>
            <a:pPr marL="354013" lvl="1" indent="-171450">
              <a:buFontTx/>
              <a:buChar char="-"/>
            </a:pPr>
            <a:r>
              <a:rPr lang="de-DE" dirty="0"/>
              <a:t>Man möchte die Unsicherheit der Vorhersage wissen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FC39E-8C71-4357-A17C-E205E82172B2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6677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/>
              <a:t>Was wir also eigentlich haben wollen, ist eine bedingte Wahrscheinlichkeitsverteilung</a:t>
            </a:r>
          </a:p>
          <a:p>
            <a:pPr marL="171450" indent="-171450">
              <a:buFontTx/>
              <a:buChar char="-"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FC39E-8C71-4357-A17C-E205E82172B2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644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DBF92-BFFA-28F1-3D2A-A08A27941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90F6C70-F54C-B97D-EFA1-871D2A99C6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8473F70-1F05-E92F-9E44-B11571F773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4E4A26D-9164-7993-E3FE-E283730DBE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FC39E-8C71-4357-A17C-E205E82172B2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603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3EF62-FB76-7070-011C-52A85912C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9E8B2D8-9DD8-9DB4-5983-907113DD9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959627F-C61B-61C5-4740-60BD6D7FE2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B8BD2B-A7C9-3E71-1569-EBAD5144AA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FC39E-8C71-4357-A17C-E205E82172B2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62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E52D7-A6CD-F524-7C58-63B8D61CF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166E4AA-7743-7C3D-BC06-D5312B067C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F43FF70-0E6E-0F8B-C4D0-F0618587F8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697CDB-4BA3-CFEC-5C7B-AE1FBF2998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FC39E-8C71-4357-A17C-E205E82172B2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627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FC39E-8C71-4357-A17C-E205E82172B2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83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 1 (weiß) mit Copyright-Hinwei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 userDrawn="1">
            <p:ph type="ctrTitle" hasCustomPrompt="1"/>
          </p:nvPr>
        </p:nvSpPr>
        <p:spPr>
          <a:xfrm>
            <a:off x="1055440" y="3102759"/>
            <a:ext cx="10081120" cy="461665"/>
          </a:xfrm>
        </p:spPr>
        <p:txBody>
          <a:bodyPr wrap="square" anchor="b" anchorCtr="0">
            <a:spAutoFit/>
          </a:bodyPr>
          <a:lstStyle>
            <a:lvl1pPr algn="l">
              <a:spcBef>
                <a:spcPts val="0"/>
              </a:spcBef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55440" y="3650503"/>
            <a:ext cx="10081120" cy="276999"/>
          </a:xfrm>
        </p:spPr>
        <p:txBody>
          <a:bodyPr wrap="square"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5AA33B51-4E8B-4DCB-8932-47A8B5978A28}"/>
              </a:ext>
            </a:extLst>
          </p:cNvPr>
          <p:cNvSpPr/>
          <p:nvPr userDrawn="1"/>
        </p:nvSpPr>
        <p:spPr>
          <a:xfrm>
            <a:off x="27936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7E47BB45-4BFC-46A9-1C2F-2A4C0D11AAC8}"/>
              </a:ext>
            </a:extLst>
          </p:cNvPr>
          <p:cNvSpPr/>
          <p:nvPr userDrawn="1"/>
        </p:nvSpPr>
        <p:spPr>
          <a:xfrm>
            <a:off x="361497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7A024A17-0694-FD16-50BD-B06EF8E37025}"/>
              </a:ext>
            </a:extLst>
          </p:cNvPr>
          <p:cNvSpPr/>
          <p:nvPr userDrawn="1"/>
        </p:nvSpPr>
        <p:spPr>
          <a:xfrm>
            <a:off x="443628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1F8E33AD-2E5D-4EB6-78D0-9767D0FD9AA8}"/>
              </a:ext>
            </a:extLst>
          </p:cNvPr>
          <p:cNvSpPr/>
          <p:nvPr userDrawn="1"/>
        </p:nvSpPr>
        <p:spPr>
          <a:xfrm>
            <a:off x="525759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66DCB8A9-37DC-96A2-F790-32812D3A00A9}"/>
              </a:ext>
            </a:extLst>
          </p:cNvPr>
          <p:cNvSpPr/>
          <p:nvPr userDrawn="1"/>
        </p:nvSpPr>
        <p:spPr>
          <a:xfrm>
            <a:off x="607890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8B8D919E-3495-ABC1-4DBA-83C5D534DB33}"/>
              </a:ext>
            </a:extLst>
          </p:cNvPr>
          <p:cNvSpPr/>
          <p:nvPr userDrawn="1"/>
        </p:nvSpPr>
        <p:spPr>
          <a:xfrm>
            <a:off x="690021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E66E93BF-0838-3992-8A8A-E7B875197895}"/>
              </a:ext>
            </a:extLst>
          </p:cNvPr>
          <p:cNvSpPr/>
          <p:nvPr userDrawn="1"/>
        </p:nvSpPr>
        <p:spPr>
          <a:xfrm>
            <a:off x="772152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1D68B209-020D-389C-4FE4-D99EF98D70D0}"/>
              </a:ext>
            </a:extLst>
          </p:cNvPr>
          <p:cNvSpPr/>
          <p:nvPr userDrawn="1"/>
        </p:nvSpPr>
        <p:spPr>
          <a:xfrm>
            <a:off x="854283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4EDC0471-7508-EEC7-6B37-BE6A1E503E3B}"/>
              </a:ext>
            </a:extLst>
          </p:cNvPr>
          <p:cNvSpPr/>
          <p:nvPr userDrawn="1"/>
        </p:nvSpPr>
        <p:spPr>
          <a:xfrm>
            <a:off x="936414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E0D5CE1A-12F7-D3AB-E725-E4F60ED761BF}"/>
              </a:ext>
            </a:extLst>
          </p:cNvPr>
          <p:cNvSpPr/>
          <p:nvPr userDrawn="1"/>
        </p:nvSpPr>
        <p:spPr>
          <a:xfrm>
            <a:off x="1018545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4DD81319-0422-1A93-C2B0-4EBA31F2ED0B}"/>
              </a:ext>
            </a:extLst>
          </p:cNvPr>
          <p:cNvSpPr/>
          <p:nvPr userDrawn="1"/>
        </p:nvSpPr>
        <p:spPr>
          <a:xfrm>
            <a:off x="110067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B88A3475-53C1-38CF-048F-B2F36632ABB7}"/>
              </a:ext>
            </a:extLst>
          </p:cNvPr>
          <p:cNvSpPr/>
          <p:nvPr userDrawn="1"/>
        </p:nvSpPr>
        <p:spPr>
          <a:xfrm>
            <a:off x="279366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DA23A7A-72F5-C439-8430-9F45C60676DB}"/>
              </a:ext>
            </a:extLst>
          </p:cNvPr>
          <p:cNvSpPr/>
          <p:nvPr userDrawn="1"/>
        </p:nvSpPr>
        <p:spPr>
          <a:xfrm>
            <a:off x="361497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1818CAD5-D347-E5E1-9E94-7020ED7AB3E3}"/>
              </a:ext>
            </a:extLst>
          </p:cNvPr>
          <p:cNvSpPr/>
          <p:nvPr userDrawn="1"/>
        </p:nvSpPr>
        <p:spPr>
          <a:xfrm>
            <a:off x="443628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25EBD78A-247A-DB47-E646-EC0F75497EF9}"/>
              </a:ext>
            </a:extLst>
          </p:cNvPr>
          <p:cNvSpPr/>
          <p:nvPr userDrawn="1"/>
        </p:nvSpPr>
        <p:spPr>
          <a:xfrm>
            <a:off x="525759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650D7BAD-18C5-A1FD-7C0E-39A5EF0CCD0F}"/>
              </a:ext>
            </a:extLst>
          </p:cNvPr>
          <p:cNvSpPr/>
          <p:nvPr userDrawn="1"/>
        </p:nvSpPr>
        <p:spPr>
          <a:xfrm>
            <a:off x="607890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77D12BC7-FBF8-6945-7B7F-65B5CDA83B0A}"/>
              </a:ext>
            </a:extLst>
          </p:cNvPr>
          <p:cNvSpPr/>
          <p:nvPr userDrawn="1"/>
        </p:nvSpPr>
        <p:spPr>
          <a:xfrm>
            <a:off x="690021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B1CF5F64-28BF-E893-CC94-7481044EBF46}"/>
              </a:ext>
            </a:extLst>
          </p:cNvPr>
          <p:cNvSpPr/>
          <p:nvPr userDrawn="1"/>
        </p:nvSpPr>
        <p:spPr>
          <a:xfrm>
            <a:off x="772152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BA5B69DE-7B34-A89B-1D0F-62B6716E10EE}"/>
              </a:ext>
            </a:extLst>
          </p:cNvPr>
          <p:cNvSpPr/>
          <p:nvPr userDrawn="1"/>
        </p:nvSpPr>
        <p:spPr>
          <a:xfrm>
            <a:off x="854283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D9ECEAED-4ADF-6BA3-24C3-410475FB75BA}"/>
              </a:ext>
            </a:extLst>
          </p:cNvPr>
          <p:cNvSpPr/>
          <p:nvPr userDrawn="1"/>
        </p:nvSpPr>
        <p:spPr>
          <a:xfrm>
            <a:off x="197235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1286D178-F726-45F4-E58B-784658380632}"/>
              </a:ext>
            </a:extLst>
          </p:cNvPr>
          <p:cNvSpPr/>
          <p:nvPr userDrawn="1"/>
        </p:nvSpPr>
        <p:spPr>
          <a:xfrm>
            <a:off x="115104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4E6A87B8-2141-22A3-CEB9-0B9C61748247}"/>
              </a:ext>
            </a:extLst>
          </p:cNvPr>
          <p:cNvSpPr/>
          <p:nvPr userDrawn="1"/>
        </p:nvSpPr>
        <p:spPr>
          <a:xfrm>
            <a:off x="279366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9F62D4A7-CE39-F78C-6FBA-4D5FF7C52341}"/>
              </a:ext>
            </a:extLst>
          </p:cNvPr>
          <p:cNvSpPr/>
          <p:nvPr userDrawn="1"/>
        </p:nvSpPr>
        <p:spPr>
          <a:xfrm>
            <a:off x="361497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69ABF943-9AF3-9FF8-7E8E-6F164DE26C1D}"/>
              </a:ext>
            </a:extLst>
          </p:cNvPr>
          <p:cNvSpPr/>
          <p:nvPr userDrawn="1"/>
        </p:nvSpPr>
        <p:spPr>
          <a:xfrm>
            <a:off x="443628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9676B7EA-F69E-E604-15B1-A2A6D750A1D7}"/>
              </a:ext>
            </a:extLst>
          </p:cNvPr>
          <p:cNvSpPr/>
          <p:nvPr userDrawn="1"/>
        </p:nvSpPr>
        <p:spPr>
          <a:xfrm>
            <a:off x="525759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F4EE7ED2-4E93-8C9E-11D0-009A54178D43}"/>
              </a:ext>
            </a:extLst>
          </p:cNvPr>
          <p:cNvSpPr/>
          <p:nvPr userDrawn="1"/>
        </p:nvSpPr>
        <p:spPr>
          <a:xfrm>
            <a:off x="607890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4BA783C6-8DB7-0FD7-50EA-AB98FA061753}"/>
              </a:ext>
            </a:extLst>
          </p:cNvPr>
          <p:cNvSpPr/>
          <p:nvPr userDrawn="1"/>
        </p:nvSpPr>
        <p:spPr>
          <a:xfrm>
            <a:off x="690021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12B52AFB-8C7B-784C-9A1C-0229ABAFFE9C}"/>
              </a:ext>
            </a:extLst>
          </p:cNvPr>
          <p:cNvSpPr/>
          <p:nvPr userDrawn="1"/>
        </p:nvSpPr>
        <p:spPr>
          <a:xfrm>
            <a:off x="772152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13B073F6-EA87-087A-A03C-B4C4EF0766F5}"/>
              </a:ext>
            </a:extLst>
          </p:cNvPr>
          <p:cNvSpPr/>
          <p:nvPr userDrawn="1"/>
        </p:nvSpPr>
        <p:spPr>
          <a:xfrm>
            <a:off x="854283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D901A251-7FE1-2C97-04C5-AED19B9BBC19}"/>
              </a:ext>
            </a:extLst>
          </p:cNvPr>
          <p:cNvSpPr/>
          <p:nvPr userDrawn="1"/>
        </p:nvSpPr>
        <p:spPr>
          <a:xfrm>
            <a:off x="936414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5FC0741C-2CA0-DAD6-C1C1-DE1629FB534D}"/>
              </a:ext>
            </a:extLst>
          </p:cNvPr>
          <p:cNvSpPr/>
          <p:nvPr userDrawn="1"/>
        </p:nvSpPr>
        <p:spPr>
          <a:xfrm>
            <a:off x="1018545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6EF57735-88D2-2265-9271-EAEB458087CC}"/>
              </a:ext>
            </a:extLst>
          </p:cNvPr>
          <p:cNvSpPr/>
          <p:nvPr userDrawn="1"/>
        </p:nvSpPr>
        <p:spPr>
          <a:xfrm>
            <a:off x="1100676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9350D610-86B9-56B8-A6C5-937791C0A942}"/>
              </a:ext>
            </a:extLst>
          </p:cNvPr>
          <p:cNvSpPr/>
          <p:nvPr userDrawn="1"/>
        </p:nvSpPr>
        <p:spPr>
          <a:xfrm>
            <a:off x="197235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86FD2C68-2DB2-7263-3936-B33A816DA662}"/>
              </a:ext>
            </a:extLst>
          </p:cNvPr>
          <p:cNvSpPr/>
          <p:nvPr userDrawn="1"/>
        </p:nvSpPr>
        <p:spPr>
          <a:xfrm>
            <a:off x="115104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128D72C9-A8AB-44E0-9B70-CB3CE1B000DC}"/>
              </a:ext>
            </a:extLst>
          </p:cNvPr>
          <p:cNvSpPr/>
          <p:nvPr userDrawn="1"/>
        </p:nvSpPr>
        <p:spPr>
          <a:xfrm>
            <a:off x="279366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EB78A1E7-1180-B637-33F3-C11B6CEC5A23}"/>
              </a:ext>
            </a:extLst>
          </p:cNvPr>
          <p:cNvSpPr/>
          <p:nvPr userDrawn="1"/>
        </p:nvSpPr>
        <p:spPr>
          <a:xfrm>
            <a:off x="361497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034303C2-5E0A-C72F-9242-7A1EFD04C6CA}"/>
              </a:ext>
            </a:extLst>
          </p:cNvPr>
          <p:cNvSpPr/>
          <p:nvPr userDrawn="1"/>
        </p:nvSpPr>
        <p:spPr>
          <a:xfrm>
            <a:off x="443628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3FE5CE79-0D1E-DF89-914C-DAA7A92C4406}"/>
              </a:ext>
            </a:extLst>
          </p:cNvPr>
          <p:cNvSpPr/>
          <p:nvPr userDrawn="1"/>
        </p:nvSpPr>
        <p:spPr>
          <a:xfrm>
            <a:off x="525759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20E69A23-58A5-6553-2B7D-677F860EA232}"/>
              </a:ext>
            </a:extLst>
          </p:cNvPr>
          <p:cNvSpPr/>
          <p:nvPr userDrawn="1"/>
        </p:nvSpPr>
        <p:spPr>
          <a:xfrm>
            <a:off x="607890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69D940B0-B7E3-8D63-430C-091D1ECFD357}"/>
              </a:ext>
            </a:extLst>
          </p:cNvPr>
          <p:cNvSpPr/>
          <p:nvPr userDrawn="1"/>
        </p:nvSpPr>
        <p:spPr>
          <a:xfrm>
            <a:off x="690021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68503990-D0B9-1F87-8710-57BF9E1E9FF9}"/>
              </a:ext>
            </a:extLst>
          </p:cNvPr>
          <p:cNvSpPr/>
          <p:nvPr userDrawn="1"/>
        </p:nvSpPr>
        <p:spPr>
          <a:xfrm>
            <a:off x="772152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408DE169-F8DE-63EB-73F1-79437D357144}"/>
              </a:ext>
            </a:extLst>
          </p:cNvPr>
          <p:cNvSpPr/>
          <p:nvPr userDrawn="1"/>
        </p:nvSpPr>
        <p:spPr>
          <a:xfrm>
            <a:off x="854283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31" name="Ellipse 130">
            <a:extLst>
              <a:ext uri="{FF2B5EF4-FFF2-40B4-BE49-F238E27FC236}">
                <a16:creationId xmlns:a16="http://schemas.microsoft.com/office/drawing/2014/main" id="{04231AFD-48EF-DCAA-1F6C-54C65644BAC6}"/>
              </a:ext>
            </a:extLst>
          </p:cNvPr>
          <p:cNvSpPr/>
          <p:nvPr userDrawn="1"/>
        </p:nvSpPr>
        <p:spPr>
          <a:xfrm>
            <a:off x="936414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CF75445D-377D-9175-5BC0-C057239C21AB}"/>
              </a:ext>
            </a:extLst>
          </p:cNvPr>
          <p:cNvSpPr/>
          <p:nvPr userDrawn="1"/>
        </p:nvSpPr>
        <p:spPr>
          <a:xfrm>
            <a:off x="1018545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D9CD8731-2A67-B5AE-F337-F028EB9E9BBC}"/>
              </a:ext>
            </a:extLst>
          </p:cNvPr>
          <p:cNvSpPr/>
          <p:nvPr userDrawn="1"/>
        </p:nvSpPr>
        <p:spPr>
          <a:xfrm>
            <a:off x="1100676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67" name="Ellipse 166">
            <a:extLst>
              <a:ext uri="{FF2B5EF4-FFF2-40B4-BE49-F238E27FC236}">
                <a16:creationId xmlns:a16="http://schemas.microsoft.com/office/drawing/2014/main" id="{30E2D568-2DE8-2A41-4127-7C37BD985DE2}"/>
              </a:ext>
            </a:extLst>
          </p:cNvPr>
          <p:cNvSpPr/>
          <p:nvPr userDrawn="1"/>
        </p:nvSpPr>
        <p:spPr bwMode="black">
          <a:xfrm>
            <a:off x="8441165" y="1661866"/>
            <a:ext cx="237269" cy="237269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Ellipse 169">
            <a:extLst>
              <a:ext uri="{FF2B5EF4-FFF2-40B4-BE49-F238E27FC236}">
                <a16:creationId xmlns:a16="http://schemas.microsoft.com/office/drawing/2014/main" id="{30E2D568-2DE8-2A41-4127-7C37BD985DE2}"/>
              </a:ext>
            </a:extLst>
          </p:cNvPr>
          <p:cNvSpPr/>
          <p:nvPr userDrawn="1"/>
        </p:nvSpPr>
        <p:spPr bwMode="black">
          <a:xfrm>
            <a:off x="7683724" y="1730380"/>
            <a:ext cx="97223" cy="9722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7" name="Grafik 56">
            <a:extLst>
              <a:ext uri="{FF2B5EF4-FFF2-40B4-BE49-F238E27FC236}">
                <a16:creationId xmlns:a16="http://schemas.microsoft.com/office/drawing/2014/main" id="{21AF7AA5-8C8D-3F07-F622-4DD631585D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07" y="547739"/>
            <a:ext cx="1641721" cy="1641721"/>
          </a:xfrm>
          <a:prstGeom prst="rect">
            <a:avLst/>
          </a:prstGeom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896D6F1A-D7E5-E2AD-B4DB-98025FC664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77" b="30985"/>
          <a:stretch/>
        </p:blipFill>
        <p:spPr>
          <a:xfrm>
            <a:off x="9144000" y="548402"/>
            <a:ext cx="2699422" cy="113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64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4 (darkblue)">
    <p:bg>
      <p:bgPr>
        <a:solidFill>
          <a:srgbClr val="334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AFD9893B-0561-6150-A888-CC29DD98F953}"/>
              </a:ext>
            </a:extLst>
          </p:cNvPr>
          <p:cNvSpPr/>
          <p:nvPr userDrawn="1"/>
        </p:nvSpPr>
        <p:spPr>
          <a:xfrm>
            <a:off x="1863666" y="4947124"/>
            <a:ext cx="239000" cy="239000"/>
          </a:xfrm>
          <a:prstGeom prst="ellipse">
            <a:avLst/>
          </a:prstGeom>
          <a:solidFill>
            <a:srgbClr val="009B9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05" name="Freihandform: Form 104">
            <a:extLst>
              <a:ext uri="{FF2B5EF4-FFF2-40B4-BE49-F238E27FC236}">
                <a16:creationId xmlns:a16="http://schemas.microsoft.com/office/drawing/2014/main" id="{C4BC53C6-9072-570A-9D89-89BAD8B3CCCA}"/>
              </a:ext>
            </a:extLst>
          </p:cNvPr>
          <p:cNvSpPr/>
          <p:nvPr userDrawn="1"/>
        </p:nvSpPr>
        <p:spPr>
          <a:xfrm>
            <a:off x="6591308" y="0"/>
            <a:ext cx="3951186" cy="1999264"/>
          </a:xfrm>
          <a:custGeom>
            <a:avLst/>
            <a:gdLst>
              <a:gd name="connsiteX0" fmla="*/ 1196 w 3951186"/>
              <a:gd name="connsiteY0" fmla="*/ 0 h 1999264"/>
              <a:gd name="connsiteX1" fmla="*/ 3949991 w 3951186"/>
              <a:gd name="connsiteY1" fmla="*/ 0 h 1999264"/>
              <a:gd name="connsiteX2" fmla="*/ 3951186 w 3951186"/>
              <a:gd name="connsiteY2" fmla="*/ 23671 h 1999264"/>
              <a:gd name="connsiteX3" fmla="*/ 1975593 w 3951186"/>
              <a:gd name="connsiteY3" fmla="*/ 1999264 h 1999264"/>
              <a:gd name="connsiteX4" fmla="*/ 0 w 3951186"/>
              <a:gd name="connsiteY4" fmla="*/ 23671 h 199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1186" h="1999264">
                <a:moveTo>
                  <a:pt x="1196" y="0"/>
                </a:moveTo>
                <a:lnTo>
                  <a:pt x="3949991" y="0"/>
                </a:lnTo>
                <a:lnTo>
                  <a:pt x="3951186" y="23671"/>
                </a:lnTo>
                <a:cubicBezTo>
                  <a:pt x="3951186" y="1114761"/>
                  <a:pt x="3066683" y="1999264"/>
                  <a:pt x="1975593" y="1999264"/>
                </a:cubicBezTo>
                <a:cubicBezTo>
                  <a:pt x="884503" y="1999264"/>
                  <a:pt x="0" y="1114761"/>
                  <a:pt x="0" y="23671"/>
                </a:cubicBezTo>
                <a:close/>
              </a:path>
            </a:pathLst>
          </a:custGeom>
          <a:solidFill>
            <a:srgbClr val="009B9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46EA49F9-D516-BE29-E616-F4C884433D21}"/>
              </a:ext>
            </a:extLst>
          </p:cNvPr>
          <p:cNvSpPr/>
          <p:nvPr userDrawn="1"/>
        </p:nvSpPr>
        <p:spPr>
          <a:xfrm>
            <a:off x="197235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8E97EACA-8BDF-1D61-73AE-45242E4AAD9D}"/>
              </a:ext>
            </a:extLst>
          </p:cNvPr>
          <p:cNvSpPr/>
          <p:nvPr userDrawn="1"/>
        </p:nvSpPr>
        <p:spPr>
          <a:xfrm>
            <a:off x="115104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E33042A0-9DF0-1AF8-DA51-56A01B7D6ED8}"/>
              </a:ext>
            </a:extLst>
          </p:cNvPr>
          <p:cNvSpPr/>
          <p:nvPr userDrawn="1"/>
        </p:nvSpPr>
        <p:spPr>
          <a:xfrm>
            <a:off x="279366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23C01558-F64B-07A2-5BCA-673CB0DE8681}"/>
              </a:ext>
            </a:extLst>
          </p:cNvPr>
          <p:cNvSpPr/>
          <p:nvPr userDrawn="1"/>
        </p:nvSpPr>
        <p:spPr>
          <a:xfrm>
            <a:off x="361497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3A792857-2615-3DDB-0C3A-1BDC0E90287E}"/>
              </a:ext>
            </a:extLst>
          </p:cNvPr>
          <p:cNvSpPr/>
          <p:nvPr userDrawn="1"/>
        </p:nvSpPr>
        <p:spPr>
          <a:xfrm>
            <a:off x="443628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B909798F-4A11-1435-6B31-4380AE9B6985}"/>
              </a:ext>
            </a:extLst>
          </p:cNvPr>
          <p:cNvSpPr/>
          <p:nvPr userDrawn="1"/>
        </p:nvSpPr>
        <p:spPr>
          <a:xfrm>
            <a:off x="525759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9784AD01-3589-A110-4CEA-CE8B951A60D1}"/>
              </a:ext>
            </a:extLst>
          </p:cNvPr>
          <p:cNvSpPr/>
          <p:nvPr userDrawn="1"/>
        </p:nvSpPr>
        <p:spPr>
          <a:xfrm>
            <a:off x="607890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10677CFC-A58A-0DA0-5B70-FCB7E7EAE09E}"/>
              </a:ext>
            </a:extLst>
          </p:cNvPr>
          <p:cNvSpPr/>
          <p:nvPr userDrawn="1"/>
        </p:nvSpPr>
        <p:spPr>
          <a:xfrm>
            <a:off x="690021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C5191735-89A0-73F4-A620-8A31B2E068A7}"/>
              </a:ext>
            </a:extLst>
          </p:cNvPr>
          <p:cNvSpPr/>
          <p:nvPr userDrawn="1"/>
        </p:nvSpPr>
        <p:spPr>
          <a:xfrm>
            <a:off x="1018545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2EF46503-965E-1423-E364-939086ACD8C2}"/>
              </a:ext>
            </a:extLst>
          </p:cNvPr>
          <p:cNvSpPr/>
          <p:nvPr userDrawn="1"/>
        </p:nvSpPr>
        <p:spPr>
          <a:xfrm>
            <a:off x="1100676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F01B10F-EF27-ECCD-911C-01C3F2B621FC}"/>
              </a:ext>
            </a:extLst>
          </p:cNvPr>
          <p:cNvSpPr/>
          <p:nvPr userDrawn="1"/>
        </p:nvSpPr>
        <p:spPr>
          <a:xfrm>
            <a:off x="197235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352513C4-C38F-B913-E6BA-9995FA9A9DA7}"/>
              </a:ext>
            </a:extLst>
          </p:cNvPr>
          <p:cNvSpPr/>
          <p:nvPr userDrawn="1"/>
        </p:nvSpPr>
        <p:spPr>
          <a:xfrm>
            <a:off x="115104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6F7182FA-ADE0-6023-311A-B7267E524C30}"/>
              </a:ext>
            </a:extLst>
          </p:cNvPr>
          <p:cNvSpPr/>
          <p:nvPr userDrawn="1"/>
        </p:nvSpPr>
        <p:spPr>
          <a:xfrm>
            <a:off x="279366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44F9918C-998B-531C-CB8F-20ABE423BF0E}"/>
              </a:ext>
            </a:extLst>
          </p:cNvPr>
          <p:cNvSpPr/>
          <p:nvPr userDrawn="1"/>
        </p:nvSpPr>
        <p:spPr>
          <a:xfrm>
            <a:off x="361497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74B8906E-20BF-A8DA-E1C1-CF1BBC70E3E2}"/>
              </a:ext>
            </a:extLst>
          </p:cNvPr>
          <p:cNvSpPr/>
          <p:nvPr userDrawn="1"/>
        </p:nvSpPr>
        <p:spPr>
          <a:xfrm>
            <a:off x="443628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F6BDD92F-A81A-95DF-70D5-594F4D612E94}"/>
              </a:ext>
            </a:extLst>
          </p:cNvPr>
          <p:cNvSpPr/>
          <p:nvPr userDrawn="1"/>
        </p:nvSpPr>
        <p:spPr>
          <a:xfrm>
            <a:off x="525759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B3A73EC6-1962-27C2-BFF0-AD861672AA25}"/>
              </a:ext>
            </a:extLst>
          </p:cNvPr>
          <p:cNvSpPr/>
          <p:nvPr userDrawn="1"/>
        </p:nvSpPr>
        <p:spPr>
          <a:xfrm>
            <a:off x="607890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95AA9524-7CAD-7A0A-50E3-2BDB15434DD2}"/>
              </a:ext>
            </a:extLst>
          </p:cNvPr>
          <p:cNvSpPr/>
          <p:nvPr userDrawn="1"/>
        </p:nvSpPr>
        <p:spPr>
          <a:xfrm>
            <a:off x="1100676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FF995A7D-E8A3-1EA9-D550-6574ABC69105}"/>
              </a:ext>
            </a:extLst>
          </p:cNvPr>
          <p:cNvSpPr/>
          <p:nvPr userDrawn="1"/>
        </p:nvSpPr>
        <p:spPr>
          <a:xfrm>
            <a:off x="115104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35AFFE60-67C7-8105-F60B-D7E66E59CC2D}"/>
              </a:ext>
            </a:extLst>
          </p:cNvPr>
          <p:cNvSpPr/>
          <p:nvPr userDrawn="1"/>
        </p:nvSpPr>
        <p:spPr>
          <a:xfrm>
            <a:off x="361497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8466FD14-6CCD-2C34-0B78-797AC5DF5377}"/>
              </a:ext>
            </a:extLst>
          </p:cNvPr>
          <p:cNvSpPr/>
          <p:nvPr userDrawn="1"/>
        </p:nvSpPr>
        <p:spPr>
          <a:xfrm>
            <a:off x="443628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D1A94437-400D-F843-50D0-FE6D2A11D0CC}"/>
              </a:ext>
            </a:extLst>
          </p:cNvPr>
          <p:cNvSpPr/>
          <p:nvPr userDrawn="1"/>
        </p:nvSpPr>
        <p:spPr>
          <a:xfrm>
            <a:off x="525759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9DE01D12-18D5-F6BC-D6F4-A695C7B3BE5F}"/>
              </a:ext>
            </a:extLst>
          </p:cNvPr>
          <p:cNvSpPr/>
          <p:nvPr userDrawn="1"/>
        </p:nvSpPr>
        <p:spPr>
          <a:xfrm>
            <a:off x="607890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932C139A-5677-648A-8DF5-EBF47ADA82D4}"/>
              </a:ext>
            </a:extLst>
          </p:cNvPr>
          <p:cNvSpPr/>
          <p:nvPr userDrawn="1"/>
        </p:nvSpPr>
        <p:spPr>
          <a:xfrm>
            <a:off x="690021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2BCC1A2F-0BF4-20B1-B914-8311938FB202}"/>
              </a:ext>
            </a:extLst>
          </p:cNvPr>
          <p:cNvSpPr/>
          <p:nvPr userDrawn="1"/>
        </p:nvSpPr>
        <p:spPr>
          <a:xfrm>
            <a:off x="772152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027F12F5-1FC6-D235-736F-369AB4C9DC31}"/>
              </a:ext>
            </a:extLst>
          </p:cNvPr>
          <p:cNvSpPr/>
          <p:nvPr userDrawn="1"/>
        </p:nvSpPr>
        <p:spPr>
          <a:xfrm>
            <a:off x="854283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676CC3E8-D88D-FDFC-348B-F91D60B935FF}"/>
              </a:ext>
            </a:extLst>
          </p:cNvPr>
          <p:cNvSpPr/>
          <p:nvPr userDrawn="1"/>
        </p:nvSpPr>
        <p:spPr>
          <a:xfrm>
            <a:off x="936414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62EA562A-9243-CE8F-970B-CCC30FA1BF84}"/>
              </a:ext>
            </a:extLst>
          </p:cNvPr>
          <p:cNvSpPr/>
          <p:nvPr userDrawn="1"/>
        </p:nvSpPr>
        <p:spPr>
          <a:xfrm>
            <a:off x="1018545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CE415824-4075-F576-6194-E1F95E038FC5}"/>
              </a:ext>
            </a:extLst>
          </p:cNvPr>
          <p:cNvSpPr/>
          <p:nvPr userDrawn="1"/>
        </p:nvSpPr>
        <p:spPr>
          <a:xfrm>
            <a:off x="1100676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91F0D50-C26F-57D6-0462-6BDB75CED1D5}"/>
              </a:ext>
            </a:extLst>
          </p:cNvPr>
          <p:cNvSpPr/>
          <p:nvPr userDrawn="1"/>
        </p:nvSpPr>
        <p:spPr>
          <a:xfrm>
            <a:off x="115104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4C5764E7-D332-2E1F-3943-5027FD6A50DE}"/>
              </a:ext>
            </a:extLst>
          </p:cNvPr>
          <p:cNvSpPr/>
          <p:nvPr userDrawn="1"/>
        </p:nvSpPr>
        <p:spPr>
          <a:xfrm>
            <a:off x="279366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E17533FF-1AEC-D747-28B0-E93E3B5DDC26}"/>
              </a:ext>
            </a:extLst>
          </p:cNvPr>
          <p:cNvSpPr/>
          <p:nvPr userDrawn="1"/>
        </p:nvSpPr>
        <p:spPr>
          <a:xfrm>
            <a:off x="361497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A12AAE02-2195-5DE3-F083-43E26ABDAA6E}"/>
              </a:ext>
            </a:extLst>
          </p:cNvPr>
          <p:cNvSpPr/>
          <p:nvPr userDrawn="1"/>
        </p:nvSpPr>
        <p:spPr>
          <a:xfrm>
            <a:off x="443628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90F55C98-4653-AAD2-3221-4661824E3E8F}"/>
              </a:ext>
            </a:extLst>
          </p:cNvPr>
          <p:cNvSpPr/>
          <p:nvPr userDrawn="1"/>
        </p:nvSpPr>
        <p:spPr>
          <a:xfrm>
            <a:off x="525759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2217961F-808F-7FED-4D99-222AC57FE921}"/>
              </a:ext>
            </a:extLst>
          </p:cNvPr>
          <p:cNvSpPr/>
          <p:nvPr userDrawn="1"/>
        </p:nvSpPr>
        <p:spPr>
          <a:xfrm>
            <a:off x="607890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138F6FE0-A25B-A655-7D23-336B232BE955}"/>
              </a:ext>
            </a:extLst>
          </p:cNvPr>
          <p:cNvSpPr/>
          <p:nvPr userDrawn="1"/>
        </p:nvSpPr>
        <p:spPr>
          <a:xfrm>
            <a:off x="690021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D2821D0-C884-3A83-379C-9B24FB378DBD}"/>
              </a:ext>
            </a:extLst>
          </p:cNvPr>
          <p:cNvSpPr/>
          <p:nvPr userDrawn="1"/>
        </p:nvSpPr>
        <p:spPr>
          <a:xfrm>
            <a:off x="772152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0EFBBA69-8AF4-6DE7-E4C4-D10437C754BF}"/>
              </a:ext>
            </a:extLst>
          </p:cNvPr>
          <p:cNvSpPr/>
          <p:nvPr userDrawn="1"/>
        </p:nvSpPr>
        <p:spPr>
          <a:xfrm>
            <a:off x="854283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02FE352F-7C7C-0964-BDCF-76BF605C462D}"/>
              </a:ext>
            </a:extLst>
          </p:cNvPr>
          <p:cNvSpPr/>
          <p:nvPr userDrawn="1"/>
        </p:nvSpPr>
        <p:spPr>
          <a:xfrm>
            <a:off x="936414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0AFA00D6-56FF-0D6B-3B87-12BDB3B90150}"/>
              </a:ext>
            </a:extLst>
          </p:cNvPr>
          <p:cNvSpPr/>
          <p:nvPr userDrawn="1"/>
        </p:nvSpPr>
        <p:spPr>
          <a:xfrm>
            <a:off x="1018545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72B39EE8-1E8E-48AD-88FF-8A41556CC99B}"/>
              </a:ext>
            </a:extLst>
          </p:cNvPr>
          <p:cNvSpPr/>
          <p:nvPr userDrawn="1"/>
        </p:nvSpPr>
        <p:spPr>
          <a:xfrm>
            <a:off x="1100676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08" name="Textplatzhalter 7">
            <a:extLst>
              <a:ext uri="{FF2B5EF4-FFF2-40B4-BE49-F238E27FC236}">
                <a16:creationId xmlns:a16="http://schemas.microsoft.com/office/drawing/2014/main" id="{A72EE94B-A4DF-CD1C-810A-1EF6C19CB7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98" name="Textplatzhalter 97">
            <a:extLst>
              <a:ext uri="{FF2B5EF4-FFF2-40B4-BE49-F238E27FC236}">
                <a16:creationId xmlns:a16="http://schemas.microsoft.com/office/drawing/2014/main" id="{FA783E96-1F75-7268-ED46-C02992C602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1046" y="3222865"/>
            <a:ext cx="9877339" cy="400110"/>
          </a:xfrm>
        </p:spPr>
        <p:txBody>
          <a:bodyPr wrap="square" anchor="ctr" anchorCtr="0">
            <a:spAutoFit/>
          </a:bodyPr>
          <a:lstStyle>
            <a:lvl1pPr>
              <a:spcBef>
                <a:spcPts val="0"/>
              </a:spcBef>
              <a:defRPr sz="2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6" name="Rechteck: abgerundete Ecken 105">
            <a:extLst>
              <a:ext uri="{FF2B5EF4-FFF2-40B4-BE49-F238E27FC236}">
                <a16:creationId xmlns:a16="http://schemas.microsoft.com/office/drawing/2014/main" id="{B8C6EDA6-65E2-6C78-E6CD-5C107F151C74}"/>
              </a:ext>
            </a:extLst>
          </p:cNvPr>
          <p:cNvSpPr/>
          <p:nvPr userDrawn="1"/>
        </p:nvSpPr>
        <p:spPr>
          <a:xfrm rot="2700000" flipH="1" flipV="1">
            <a:off x="2201863" y="4686544"/>
            <a:ext cx="381888" cy="155576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A6CAA1-ABBF-6304-1CBD-4B9280EDDEF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03.06.25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FCB916-17C7-E48C-F1FB-9A645D1819D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DB5CC7-6875-2284-9AD6-24230D6AA12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311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06" name="Textplatzhalter 7">
            <a:extLst>
              <a:ext uri="{FF2B5EF4-FFF2-40B4-BE49-F238E27FC236}">
                <a16:creationId xmlns:a16="http://schemas.microsoft.com/office/drawing/2014/main" id="{8DF58C7B-36EA-1283-3120-832D17CD69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77E5565-C0EC-C32F-542D-E55353F06B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03.06.25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7BB68FD-D384-DE0F-C156-6F530DB71B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2A119BC-F92C-A96E-80D1-2697988833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036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fett, Titel 2. Zeile Standard, Aufzählu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55812" y="404547"/>
            <a:ext cx="11080376" cy="430887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61ACB40-4E97-A0E4-CD6E-DB82F98B0B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11" name="Textplatzhalter 11">
            <a:extLst>
              <a:ext uri="{FF2B5EF4-FFF2-40B4-BE49-F238E27FC236}">
                <a16:creationId xmlns:a16="http://schemas.microsoft.com/office/drawing/2014/main" id="{E6EE6DE9-9C00-33F7-87BD-F5F8937A61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5811" y="830672"/>
            <a:ext cx="11080377" cy="430887"/>
          </a:xfrm>
        </p:spPr>
        <p:txBody>
          <a:bodyPr wrap="square" rIns="0">
            <a:spAutoFit/>
          </a:bodyPr>
          <a:lstStyle>
            <a:lvl1pPr>
              <a:spcBef>
                <a:spcPts val="0"/>
              </a:spcBef>
              <a:defRPr sz="28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F03001B0-0053-442F-8B00-C333B43F50C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5609" y="1557338"/>
            <a:ext cx="11070579" cy="4679950"/>
          </a:xfrm>
        </p:spPr>
        <p:txBody>
          <a:bodyPr/>
          <a:lstStyle>
            <a:lvl1pPr marL="268288" indent="-268288">
              <a:buClr>
                <a:srgbClr val="009B91"/>
              </a:buClr>
              <a:buFont typeface="Arial" panose="020B0604020202020204" pitchFamily="34" charset="0"/>
              <a:buChar char="•"/>
              <a:defRPr/>
            </a:lvl1pPr>
            <a:lvl2pPr marL="534988" indent="-268288">
              <a:spcBef>
                <a:spcPts val="0"/>
              </a:spcBef>
              <a:buFont typeface="Symbol" panose="05050102010706020507" pitchFamily="18" charset="2"/>
              <a:buChar char="-"/>
              <a:tabLst/>
              <a:defRPr/>
            </a:lvl2pPr>
            <a:lvl3pPr marL="803275" indent="-273050">
              <a:buFont typeface="Arial" panose="020B0604020202020204" pitchFamily="34" charset="0"/>
              <a:buChar char="•"/>
              <a:defRPr/>
            </a:lvl3pPr>
            <a:lvl4pPr marL="1081088" indent="-263525">
              <a:buFont typeface="Symbol" panose="05050102010706020507" pitchFamily="18" charset="2"/>
              <a:buChar char="-"/>
              <a:defRPr/>
            </a:lvl4pPr>
            <a:lvl5pPr marL="1347788" indent="-2730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71370B-179C-2366-9B0C-52F861A1F908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03.06.25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54D0C73-B8F5-88A4-116A-7F17F4E47FF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CD9C8B0-4A2C-4551-5591-84329D00876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1224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5812" y="1556792"/>
            <a:ext cx="11080376" cy="468052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61ACB40-4E97-A0E4-CD6E-DB82F98B0B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88F868F-2D0B-8208-E8F8-64CCBD6E02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03.06.25</a:t>
            </a:fld>
            <a:endParaRPr lang="de-DE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F22EBA3-8BD8-B4C8-B341-D62F9D57D2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9404C10-C9F0-A8EF-4FE5-0787873854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001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55812" y="1556792"/>
            <a:ext cx="5438588" cy="4680519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556792"/>
            <a:ext cx="5438588" cy="4680519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207F081-B635-20F2-E11E-11562681F6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F5444618-115F-3407-625C-61275FBAABE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03.06.25</a:t>
            </a:fld>
            <a:endParaRPr lang="de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BF99316-943B-3DE9-2D04-60B723E1CB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8DB1A5B-1ACA-BCF1-CE04-7D60CA16DD4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2983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5812" y="404547"/>
            <a:ext cx="11080376" cy="430887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6" name="Textplatzhalter 7">
            <a:extLst>
              <a:ext uri="{FF2B5EF4-FFF2-40B4-BE49-F238E27FC236}">
                <a16:creationId xmlns:a16="http://schemas.microsoft.com/office/drawing/2014/main" id="{8DF58C7B-36EA-1283-3120-832D17CD69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518B73CE-1E16-62F2-3D09-5C25B418F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5812" y="1557338"/>
            <a:ext cx="3557994" cy="467997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Inhaltsplatzhalter 3">
            <a:extLst>
              <a:ext uri="{FF2B5EF4-FFF2-40B4-BE49-F238E27FC236}">
                <a16:creationId xmlns:a16="http://schemas.microsoft.com/office/drawing/2014/main" id="{12F0C4DD-A5B8-08E8-B9A6-ADE2B104DB40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317005" y="1557338"/>
            <a:ext cx="3557993" cy="467997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Inhaltsplatzhalter 3">
            <a:extLst>
              <a:ext uri="{FF2B5EF4-FFF2-40B4-BE49-F238E27FC236}">
                <a16:creationId xmlns:a16="http://schemas.microsoft.com/office/drawing/2014/main" id="{57D93215-395B-5872-0087-1ADAD460FC9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078198" y="1557338"/>
            <a:ext cx="3557992" cy="467997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E8049D0-D7EF-545A-95EF-33607B524B4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03.06.25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68BC7EB-B333-8B31-0D6F-C74087E459A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8F0E87F-5262-9EB8-9122-DA018DAD4A3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8354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, drei Infoboxe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03B82E99-313C-3211-25BC-2045FD76B99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5813" y="2152651"/>
            <a:ext cx="3557991" cy="4084662"/>
          </a:xfrm>
          <a:solidFill>
            <a:srgbClr val="D9E5EC"/>
          </a:solidFill>
        </p:spPr>
        <p:txBody>
          <a:bodyPr lIns="72000" tIns="72000" rIns="72000" bIns="7200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6" name="Textplatzhalter 7">
            <a:extLst>
              <a:ext uri="{FF2B5EF4-FFF2-40B4-BE49-F238E27FC236}">
                <a16:creationId xmlns:a16="http://schemas.microsoft.com/office/drawing/2014/main" id="{8DF58C7B-36EA-1283-3120-832D17CD69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55358A1D-5E89-22DB-59A1-03D9E5104E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5813" y="1557338"/>
            <a:ext cx="11080376" cy="307777"/>
          </a:xfrm>
        </p:spPr>
        <p:txBody>
          <a:bodyPr wrap="square" rIns="0">
            <a:spAutoFit/>
          </a:bodyPr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ACB9E817-4A30-045C-3A53-6AF24F3AB9D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7004" y="2152651"/>
            <a:ext cx="3557993" cy="4084662"/>
          </a:xfrm>
          <a:solidFill>
            <a:schemeClr val="tx2"/>
          </a:solidFill>
        </p:spPr>
        <p:txBody>
          <a:bodyPr lIns="72000" tIns="72000" rIns="72000" bIns="72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25525B87-3E90-F8C4-3465-3D11874B208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78196" y="2152651"/>
            <a:ext cx="3557993" cy="4084662"/>
          </a:xfrm>
          <a:solidFill>
            <a:schemeClr val="accent1"/>
          </a:solidFill>
        </p:spPr>
        <p:txBody>
          <a:bodyPr lIns="72000" tIns="72000" rIns="72000" bIns="720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24FFF30-CC14-6AEB-6430-3B976ABC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5F5ADC7-135F-9FA0-7216-ACF66C2A9FB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03.06.25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230BF6-B026-108F-807B-BA7CE5BAC8DA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85B80D7-C5F6-2BF9-CC05-6BDF2EC0CA8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488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, drei Infoboxen 1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03B82E99-313C-3211-25BC-2045FD76B99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5813" y="2152651"/>
            <a:ext cx="3557991" cy="4084662"/>
          </a:xfrm>
          <a:solidFill>
            <a:srgbClr val="D9E5EC"/>
          </a:solidFill>
        </p:spPr>
        <p:txBody>
          <a:bodyPr lIns="72000" tIns="72000" rIns="72000" bIns="72000"/>
          <a:lstStyle>
            <a:lvl1pPr>
              <a:defRPr sz="1400"/>
            </a:lvl1pPr>
            <a:lvl2pPr marL="176213" indent="-176213">
              <a:defRPr sz="1400"/>
            </a:lvl2pPr>
            <a:lvl3pPr marL="360363" indent="-184150">
              <a:defRPr sz="1400"/>
            </a:lvl3pPr>
            <a:lvl4pPr marL="534988" indent="-174625">
              <a:defRPr sz="1400"/>
            </a:lvl4pPr>
            <a:lvl5pPr marL="720725" indent="-185738">
              <a:defRPr sz="14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6" name="Textplatzhalter 7">
            <a:extLst>
              <a:ext uri="{FF2B5EF4-FFF2-40B4-BE49-F238E27FC236}">
                <a16:creationId xmlns:a16="http://schemas.microsoft.com/office/drawing/2014/main" id="{8DF58C7B-36EA-1283-3120-832D17CD69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55358A1D-5E89-22DB-59A1-03D9E5104E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5813" y="1557338"/>
            <a:ext cx="11080376" cy="307777"/>
          </a:xfrm>
        </p:spPr>
        <p:txBody>
          <a:bodyPr wrap="square" rIns="0">
            <a:spAutoFit/>
          </a:bodyPr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ACB9E817-4A30-045C-3A53-6AF24F3AB9D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7004" y="2152651"/>
            <a:ext cx="3557993" cy="4084662"/>
          </a:xfrm>
          <a:solidFill>
            <a:schemeClr val="tx2"/>
          </a:solidFill>
        </p:spPr>
        <p:txBody>
          <a:bodyPr lIns="72000" tIns="72000" rIns="72000" bIns="72000"/>
          <a:lstStyle>
            <a:lvl1pPr>
              <a:defRPr sz="1400">
                <a:solidFill>
                  <a:schemeClr val="bg1"/>
                </a:solidFill>
              </a:defRPr>
            </a:lvl1pPr>
            <a:lvl2pPr marL="176213" indent="-176213">
              <a:defRPr sz="1400">
                <a:solidFill>
                  <a:schemeClr val="bg1"/>
                </a:solidFill>
              </a:defRPr>
            </a:lvl2pPr>
            <a:lvl3pPr marL="360363" indent="-184150">
              <a:defRPr sz="1400">
                <a:solidFill>
                  <a:schemeClr val="bg1"/>
                </a:solidFill>
              </a:defRPr>
            </a:lvl3pPr>
            <a:lvl4pPr marL="534988" indent="-174625">
              <a:defRPr sz="1400">
                <a:solidFill>
                  <a:schemeClr val="bg1"/>
                </a:solidFill>
              </a:defRPr>
            </a:lvl4pPr>
            <a:lvl5pPr marL="720725" indent="-185738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25525B87-3E90-F8C4-3465-3D11874B208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78196" y="2152651"/>
            <a:ext cx="3557993" cy="4084662"/>
          </a:xfrm>
          <a:solidFill>
            <a:schemeClr val="accent1"/>
          </a:solidFill>
        </p:spPr>
        <p:txBody>
          <a:bodyPr lIns="72000" tIns="72000" rIns="72000" bIns="72000"/>
          <a:lstStyle>
            <a:lvl1pPr>
              <a:defRPr sz="1400">
                <a:solidFill>
                  <a:schemeClr val="bg1"/>
                </a:solidFill>
              </a:defRPr>
            </a:lvl1pPr>
            <a:lvl2pPr marL="176213" indent="-176213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60363" indent="-185738"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 marL="534988" indent="-174625"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 marL="720725" indent="-185738">
              <a:buClr>
                <a:schemeClr val="bg1"/>
              </a:buCl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24FFF30-CC14-6AEB-6430-3B976ABC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956B23-C92B-7509-B2EC-6A79DDB926D5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03.06.25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8BC645-CA6C-9048-2907-89D5311386C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CFBA5AC-0881-B64E-3CBF-F3FA9885A4E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12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groß links, Titel,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0E1CFB2B-BD3D-0EEE-27D2-904FA6DFEA51}"/>
              </a:ext>
            </a:extLst>
          </p:cNvPr>
          <p:cNvSpPr/>
          <p:nvPr userDrawn="1"/>
        </p:nvSpPr>
        <p:spPr>
          <a:xfrm rot="2716690">
            <a:off x="11648870" y="170994"/>
            <a:ext cx="584977" cy="1284825"/>
          </a:xfrm>
          <a:custGeom>
            <a:avLst/>
            <a:gdLst>
              <a:gd name="connsiteX0" fmla="*/ 0 w 3013363"/>
              <a:gd name="connsiteY0" fmla="*/ 0 h 6618461"/>
              <a:gd name="connsiteX1" fmla="*/ 3013363 w 3013363"/>
              <a:gd name="connsiteY1" fmla="*/ 2984245 h 6618461"/>
              <a:gd name="connsiteX2" fmla="*/ 3013363 w 3013363"/>
              <a:gd name="connsiteY2" fmla="*/ 5111779 h 6618461"/>
              <a:gd name="connsiteX3" fmla="*/ 1506681 w 3013363"/>
              <a:gd name="connsiteY3" fmla="*/ 6618461 h 6618461"/>
              <a:gd name="connsiteX4" fmla="*/ 1506682 w 3013363"/>
              <a:gd name="connsiteY4" fmla="*/ 6618460 h 6618461"/>
              <a:gd name="connsiteX5" fmla="*/ 0 w 3013363"/>
              <a:gd name="connsiteY5" fmla="*/ 5111778 h 6618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3363" h="6618461">
                <a:moveTo>
                  <a:pt x="0" y="0"/>
                </a:moveTo>
                <a:lnTo>
                  <a:pt x="3013363" y="2984245"/>
                </a:lnTo>
                <a:lnTo>
                  <a:pt x="3013363" y="5111779"/>
                </a:lnTo>
                <a:cubicBezTo>
                  <a:pt x="3013363" y="5943896"/>
                  <a:pt x="2338798" y="6618461"/>
                  <a:pt x="1506681" y="6618461"/>
                </a:cubicBezTo>
                <a:lnTo>
                  <a:pt x="1506682" y="6618460"/>
                </a:lnTo>
                <a:cubicBezTo>
                  <a:pt x="674565" y="6618460"/>
                  <a:pt x="0" y="5943895"/>
                  <a:pt x="0" y="5111778"/>
                </a:cubicBezTo>
                <a:close/>
              </a:path>
            </a:pathLst>
          </a:custGeom>
          <a:solidFill>
            <a:srgbClr val="D9E5E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72" name="Bildplatzhalter 71">
            <a:extLst>
              <a:ext uri="{FF2B5EF4-FFF2-40B4-BE49-F238E27FC236}">
                <a16:creationId xmlns:a16="http://schemas.microsoft.com/office/drawing/2014/main" id="{5CA9D90A-271E-F671-BEDB-49EFD82FC3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2"/>
            <a:ext cx="5681481" cy="6237310"/>
          </a:xfrm>
          <a:solidFill>
            <a:srgbClr val="D9E5EC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07" name="Textplatzhalter 7">
            <a:extLst>
              <a:ext uri="{FF2B5EF4-FFF2-40B4-BE49-F238E27FC236}">
                <a16:creationId xmlns:a16="http://schemas.microsoft.com/office/drawing/2014/main" id="{E84520A3-EE6B-D4F1-9AC9-AF5E38C267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90" name="Inhaltsplatzhalter 89">
            <a:extLst>
              <a:ext uri="{FF2B5EF4-FFF2-40B4-BE49-F238E27FC236}">
                <a16:creationId xmlns:a16="http://schemas.microsoft.com/office/drawing/2014/main" id="{F96F5065-E6EE-39B0-1322-5A7AB1EF341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05525" y="1556792"/>
            <a:ext cx="5530662" cy="46805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A925B63-405C-B746-F3E0-0199BB8F7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5524" y="404547"/>
            <a:ext cx="5530663" cy="430887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ABFC461-2F98-943D-B25C-65D85A4033E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03.06.25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5EA7C71-90E0-2814-B2E4-572BED73BFF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9D60E56-9252-583B-F701-414ADEB4232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7695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, Bild groß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479362D6-5856-D353-60E6-B6F93FB22023}"/>
              </a:ext>
            </a:extLst>
          </p:cNvPr>
          <p:cNvSpPr/>
          <p:nvPr userDrawn="1"/>
        </p:nvSpPr>
        <p:spPr>
          <a:xfrm rot="18883310" flipH="1">
            <a:off x="-64329" y="170994"/>
            <a:ext cx="584977" cy="1284825"/>
          </a:xfrm>
          <a:custGeom>
            <a:avLst/>
            <a:gdLst>
              <a:gd name="connsiteX0" fmla="*/ 0 w 3013363"/>
              <a:gd name="connsiteY0" fmla="*/ 0 h 6618461"/>
              <a:gd name="connsiteX1" fmla="*/ 3013363 w 3013363"/>
              <a:gd name="connsiteY1" fmla="*/ 2984245 h 6618461"/>
              <a:gd name="connsiteX2" fmla="*/ 3013363 w 3013363"/>
              <a:gd name="connsiteY2" fmla="*/ 5111779 h 6618461"/>
              <a:gd name="connsiteX3" fmla="*/ 1506681 w 3013363"/>
              <a:gd name="connsiteY3" fmla="*/ 6618461 h 6618461"/>
              <a:gd name="connsiteX4" fmla="*/ 1506682 w 3013363"/>
              <a:gd name="connsiteY4" fmla="*/ 6618460 h 6618461"/>
              <a:gd name="connsiteX5" fmla="*/ 0 w 3013363"/>
              <a:gd name="connsiteY5" fmla="*/ 5111778 h 6618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3363" h="6618461">
                <a:moveTo>
                  <a:pt x="0" y="0"/>
                </a:moveTo>
                <a:lnTo>
                  <a:pt x="3013363" y="2984245"/>
                </a:lnTo>
                <a:lnTo>
                  <a:pt x="3013363" y="5111779"/>
                </a:lnTo>
                <a:cubicBezTo>
                  <a:pt x="3013363" y="5943896"/>
                  <a:pt x="2338798" y="6618461"/>
                  <a:pt x="1506681" y="6618461"/>
                </a:cubicBezTo>
                <a:lnTo>
                  <a:pt x="1506682" y="6618460"/>
                </a:lnTo>
                <a:cubicBezTo>
                  <a:pt x="674565" y="6618460"/>
                  <a:pt x="0" y="5943895"/>
                  <a:pt x="0" y="5111778"/>
                </a:cubicBezTo>
                <a:close/>
              </a:path>
            </a:pathLst>
          </a:custGeom>
          <a:solidFill>
            <a:srgbClr val="D9E5E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72" name="Bildplatzhalter 71">
            <a:extLst>
              <a:ext uri="{FF2B5EF4-FFF2-40B4-BE49-F238E27FC236}">
                <a16:creationId xmlns:a16="http://schemas.microsoft.com/office/drawing/2014/main" id="{5CA9D90A-271E-F671-BEDB-49EFD82FC3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10519" y="1"/>
            <a:ext cx="5681481" cy="6237312"/>
          </a:xfrm>
          <a:solidFill>
            <a:srgbClr val="D9E5EC"/>
          </a:solidFill>
        </p:spPr>
        <p:txBody>
          <a:bodyPr/>
          <a:lstStyle/>
          <a:p>
            <a:endParaRPr lang="de-DE"/>
          </a:p>
        </p:txBody>
      </p:sp>
      <p:sp>
        <p:nvSpPr>
          <p:cNvPr id="107" name="Textplatzhalter 7">
            <a:extLst>
              <a:ext uri="{FF2B5EF4-FFF2-40B4-BE49-F238E27FC236}">
                <a16:creationId xmlns:a16="http://schemas.microsoft.com/office/drawing/2014/main" id="{E84520A3-EE6B-D4F1-9AC9-AF5E38C267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90" name="Inhaltsplatzhalter 89">
            <a:extLst>
              <a:ext uri="{FF2B5EF4-FFF2-40B4-BE49-F238E27FC236}">
                <a16:creationId xmlns:a16="http://schemas.microsoft.com/office/drawing/2014/main" id="{F96F5065-E6EE-39B0-1322-5A7AB1EF341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5812" y="1556792"/>
            <a:ext cx="5530044" cy="46805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6937CFC4-2562-3D2D-E9DE-4D447FBF1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2" y="404547"/>
            <a:ext cx="5530044" cy="430887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75411DB-F65C-0EAC-86EE-EE97264AE79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03.06.25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D36399C-368B-ED24-6F78-32AF6C60D8A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89CCDD2-405C-E52D-9DBD-14507A9FD0C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14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 2 (weiß) mit Copyright-Hinwei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A4425083-0611-5E67-CA1C-65142A2EFFD0}"/>
              </a:ext>
            </a:extLst>
          </p:cNvPr>
          <p:cNvSpPr/>
          <p:nvPr userDrawn="1"/>
        </p:nvSpPr>
        <p:spPr>
          <a:xfrm>
            <a:off x="1" y="2029438"/>
            <a:ext cx="5003457" cy="4828563"/>
          </a:xfrm>
          <a:custGeom>
            <a:avLst/>
            <a:gdLst>
              <a:gd name="connsiteX0" fmla="*/ 1975565 w 5003457"/>
              <a:gd name="connsiteY0" fmla="*/ 0 h 4828563"/>
              <a:gd name="connsiteX1" fmla="*/ 5003457 w 5003457"/>
              <a:gd name="connsiteY1" fmla="*/ 3027892 h 4828563"/>
              <a:gd name="connsiteX2" fmla="*/ 4486341 w 5003457"/>
              <a:gd name="connsiteY2" fmla="*/ 4720816 h 4828563"/>
              <a:gd name="connsiteX3" fmla="*/ 4405769 w 5003457"/>
              <a:gd name="connsiteY3" fmla="*/ 4828563 h 4828563"/>
              <a:gd name="connsiteX4" fmla="*/ 0 w 5003457"/>
              <a:gd name="connsiteY4" fmla="*/ 4828563 h 4828563"/>
              <a:gd name="connsiteX5" fmla="*/ 0 w 5003457"/>
              <a:gd name="connsiteY5" fmla="*/ 736452 h 4828563"/>
              <a:gd name="connsiteX6" fmla="*/ 49544 w 5003457"/>
              <a:gd name="connsiteY6" fmla="*/ 691423 h 4828563"/>
              <a:gd name="connsiteX7" fmla="*/ 1975565 w 5003457"/>
              <a:gd name="connsiteY7" fmla="*/ 0 h 482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3457" h="4828563">
                <a:moveTo>
                  <a:pt x="1975565" y="0"/>
                </a:moveTo>
                <a:cubicBezTo>
                  <a:pt x="3647824" y="0"/>
                  <a:pt x="5003457" y="1355633"/>
                  <a:pt x="5003457" y="3027892"/>
                </a:cubicBezTo>
                <a:cubicBezTo>
                  <a:pt x="5003457" y="3654989"/>
                  <a:pt x="4812821" y="4237561"/>
                  <a:pt x="4486341" y="4720816"/>
                </a:cubicBezTo>
                <a:lnTo>
                  <a:pt x="4405769" y="4828563"/>
                </a:lnTo>
                <a:lnTo>
                  <a:pt x="0" y="4828563"/>
                </a:lnTo>
                <a:lnTo>
                  <a:pt x="0" y="736452"/>
                </a:lnTo>
                <a:lnTo>
                  <a:pt x="49544" y="691423"/>
                </a:lnTo>
                <a:cubicBezTo>
                  <a:pt x="572943" y="259477"/>
                  <a:pt x="1243952" y="0"/>
                  <a:pt x="197556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de-DE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14B01D6B-4011-D424-DA8F-F0764636E7A7}"/>
              </a:ext>
            </a:extLst>
          </p:cNvPr>
          <p:cNvSpPr/>
          <p:nvPr userDrawn="1"/>
        </p:nvSpPr>
        <p:spPr>
          <a:xfrm flipH="1">
            <a:off x="4988357" y="5619027"/>
            <a:ext cx="538480" cy="5388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: abgerundete Ecken 7">
            <a:extLst>
              <a:ext uri="{FF2B5EF4-FFF2-40B4-BE49-F238E27FC236}">
                <a16:creationId xmlns:a16="http://schemas.microsoft.com/office/drawing/2014/main" id="{DC684AFE-A330-3430-C3ED-8018F253F040}"/>
              </a:ext>
            </a:extLst>
          </p:cNvPr>
          <p:cNvSpPr/>
          <p:nvPr userDrawn="1"/>
        </p:nvSpPr>
        <p:spPr>
          <a:xfrm rot="2700000">
            <a:off x="7179024" y="634975"/>
            <a:ext cx="248827" cy="1497543"/>
          </a:xfrm>
          <a:prstGeom prst="roundRect">
            <a:avLst>
              <a:gd name="adj" fmla="val 50000"/>
            </a:avLst>
          </a:prstGeom>
          <a:solidFill>
            <a:srgbClr val="009B9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A1DFAC8-C5A4-B06E-7BD4-BE9C9FAB8D4C}"/>
              </a:ext>
            </a:extLst>
          </p:cNvPr>
          <p:cNvSpPr/>
          <p:nvPr userDrawn="1"/>
        </p:nvSpPr>
        <p:spPr>
          <a:xfrm>
            <a:off x="27936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C37D1B7-D479-0DBE-AA82-B22423F0103C}"/>
              </a:ext>
            </a:extLst>
          </p:cNvPr>
          <p:cNvSpPr/>
          <p:nvPr userDrawn="1"/>
        </p:nvSpPr>
        <p:spPr>
          <a:xfrm>
            <a:off x="361497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901167-CAC6-9D03-8AE7-5999927EC90C}"/>
              </a:ext>
            </a:extLst>
          </p:cNvPr>
          <p:cNvSpPr/>
          <p:nvPr userDrawn="1"/>
        </p:nvSpPr>
        <p:spPr>
          <a:xfrm>
            <a:off x="443628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C10EC3C-D6CA-83A4-85BF-4497ADFB5B9C}"/>
              </a:ext>
            </a:extLst>
          </p:cNvPr>
          <p:cNvSpPr/>
          <p:nvPr userDrawn="1"/>
        </p:nvSpPr>
        <p:spPr>
          <a:xfrm>
            <a:off x="525759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58FC4E3-DE74-07CB-DF0D-EF432694E624}"/>
              </a:ext>
            </a:extLst>
          </p:cNvPr>
          <p:cNvSpPr/>
          <p:nvPr userDrawn="1"/>
        </p:nvSpPr>
        <p:spPr>
          <a:xfrm>
            <a:off x="607890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16E30654-24B6-177F-7209-61BD3EB35772}"/>
              </a:ext>
            </a:extLst>
          </p:cNvPr>
          <p:cNvSpPr/>
          <p:nvPr userDrawn="1"/>
        </p:nvSpPr>
        <p:spPr>
          <a:xfrm>
            <a:off x="690021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B9ED7A2C-D54F-3FB2-049E-E3FD698EAD40}"/>
              </a:ext>
            </a:extLst>
          </p:cNvPr>
          <p:cNvSpPr/>
          <p:nvPr userDrawn="1"/>
        </p:nvSpPr>
        <p:spPr>
          <a:xfrm>
            <a:off x="772152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611EFC2-5F31-0856-CD9C-B48FFAFECB73}"/>
              </a:ext>
            </a:extLst>
          </p:cNvPr>
          <p:cNvSpPr/>
          <p:nvPr userDrawn="1"/>
        </p:nvSpPr>
        <p:spPr>
          <a:xfrm>
            <a:off x="854283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3085779-3A51-C94E-47DA-441AB3AC7993}"/>
              </a:ext>
            </a:extLst>
          </p:cNvPr>
          <p:cNvSpPr/>
          <p:nvPr userDrawn="1"/>
        </p:nvSpPr>
        <p:spPr>
          <a:xfrm>
            <a:off x="936414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36B8749C-61B3-F36B-2E83-93331DCFDB67}"/>
              </a:ext>
            </a:extLst>
          </p:cNvPr>
          <p:cNvSpPr/>
          <p:nvPr userDrawn="1"/>
        </p:nvSpPr>
        <p:spPr>
          <a:xfrm>
            <a:off x="1018545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A3244CAD-B8EE-EAD5-94BB-4D6FF5C590B8}"/>
              </a:ext>
            </a:extLst>
          </p:cNvPr>
          <p:cNvSpPr/>
          <p:nvPr userDrawn="1"/>
        </p:nvSpPr>
        <p:spPr>
          <a:xfrm>
            <a:off x="110067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3D92B12-7E87-3B76-3E37-EF4A282AAB0B}"/>
              </a:ext>
            </a:extLst>
          </p:cNvPr>
          <p:cNvSpPr/>
          <p:nvPr userDrawn="1"/>
        </p:nvSpPr>
        <p:spPr>
          <a:xfrm>
            <a:off x="279366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62950CC9-D68B-DA60-A412-1DF551976EDF}"/>
              </a:ext>
            </a:extLst>
          </p:cNvPr>
          <p:cNvSpPr/>
          <p:nvPr userDrawn="1"/>
        </p:nvSpPr>
        <p:spPr>
          <a:xfrm>
            <a:off x="361497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F8F529F4-6542-0C16-79B5-4CD8699874E6}"/>
              </a:ext>
            </a:extLst>
          </p:cNvPr>
          <p:cNvSpPr/>
          <p:nvPr userDrawn="1"/>
        </p:nvSpPr>
        <p:spPr>
          <a:xfrm>
            <a:off x="443628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F98EB9AA-D078-D410-AA55-6F32279720A6}"/>
              </a:ext>
            </a:extLst>
          </p:cNvPr>
          <p:cNvSpPr/>
          <p:nvPr userDrawn="1"/>
        </p:nvSpPr>
        <p:spPr>
          <a:xfrm>
            <a:off x="525759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36F7B60-6253-9263-A7C5-6C66103237C5}"/>
              </a:ext>
            </a:extLst>
          </p:cNvPr>
          <p:cNvSpPr/>
          <p:nvPr userDrawn="1"/>
        </p:nvSpPr>
        <p:spPr>
          <a:xfrm>
            <a:off x="607890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F869A46F-8B08-BA64-6452-64449336523A}"/>
              </a:ext>
            </a:extLst>
          </p:cNvPr>
          <p:cNvSpPr/>
          <p:nvPr userDrawn="1"/>
        </p:nvSpPr>
        <p:spPr>
          <a:xfrm>
            <a:off x="690021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6F96E166-71B5-FC27-D949-9DEF499CF05A}"/>
              </a:ext>
            </a:extLst>
          </p:cNvPr>
          <p:cNvSpPr/>
          <p:nvPr userDrawn="1"/>
        </p:nvSpPr>
        <p:spPr>
          <a:xfrm>
            <a:off x="772152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FF9F3CE7-4C71-6DF5-31F6-C175598A84E8}"/>
              </a:ext>
            </a:extLst>
          </p:cNvPr>
          <p:cNvSpPr/>
          <p:nvPr userDrawn="1"/>
        </p:nvSpPr>
        <p:spPr>
          <a:xfrm>
            <a:off x="854283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3847571-A004-B2ED-67FC-605A022D4F54}"/>
              </a:ext>
            </a:extLst>
          </p:cNvPr>
          <p:cNvSpPr/>
          <p:nvPr userDrawn="1"/>
        </p:nvSpPr>
        <p:spPr>
          <a:xfrm>
            <a:off x="443628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4B056F5E-8AC5-116A-362D-111EA3F8B1C7}"/>
              </a:ext>
            </a:extLst>
          </p:cNvPr>
          <p:cNvSpPr/>
          <p:nvPr userDrawn="1"/>
        </p:nvSpPr>
        <p:spPr>
          <a:xfrm>
            <a:off x="525759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FD51D38F-75D4-BFBC-36E1-FDE418774DEF}"/>
              </a:ext>
            </a:extLst>
          </p:cNvPr>
          <p:cNvSpPr/>
          <p:nvPr userDrawn="1"/>
        </p:nvSpPr>
        <p:spPr>
          <a:xfrm>
            <a:off x="607890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467F07C9-C199-ED6C-1E56-61EB80662424}"/>
              </a:ext>
            </a:extLst>
          </p:cNvPr>
          <p:cNvSpPr/>
          <p:nvPr userDrawn="1"/>
        </p:nvSpPr>
        <p:spPr>
          <a:xfrm>
            <a:off x="690021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2D3F398D-F048-ACD2-36C0-83569756199B}"/>
              </a:ext>
            </a:extLst>
          </p:cNvPr>
          <p:cNvSpPr/>
          <p:nvPr userDrawn="1"/>
        </p:nvSpPr>
        <p:spPr>
          <a:xfrm>
            <a:off x="772152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FC68FD8-FB3D-68E6-FBD8-D91466E35733}"/>
              </a:ext>
            </a:extLst>
          </p:cNvPr>
          <p:cNvSpPr/>
          <p:nvPr userDrawn="1"/>
        </p:nvSpPr>
        <p:spPr>
          <a:xfrm>
            <a:off x="854283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0F0114EE-9B04-2C89-D578-F70B8E12FB42}"/>
              </a:ext>
            </a:extLst>
          </p:cNvPr>
          <p:cNvSpPr/>
          <p:nvPr userDrawn="1"/>
        </p:nvSpPr>
        <p:spPr>
          <a:xfrm>
            <a:off x="936414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012C2392-5012-37FF-0A95-8A1C8F5A2404}"/>
              </a:ext>
            </a:extLst>
          </p:cNvPr>
          <p:cNvSpPr/>
          <p:nvPr userDrawn="1"/>
        </p:nvSpPr>
        <p:spPr>
          <a:xfrm>
            <a:off x="1018545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2FDF3128-9738-DF9D-B96A-2881AAAFA2EB}"/>
              </a:ext>
            </a:extLst>
          </p:cNvPr>
          <p:cNvSpPr/>
          <p:nvPr userDrawn="1"/>
        </p:nvSpPr>
        <p:spPr>
          <a:xfrm>
            <a:off x="1100676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A48BE3CD-C2D3-0CDA-E2EF-0B58BEBEBC51}"/>
              </a:ext>
            </a:extLst>
          </p:cNvPr>
          <p:cNvSpPr/>
          <p:nvPr userDrawn="1"/>
        </p:nvSpPr>
        <p:spPr>
          <a:xfrm>
            <a:off x="525759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62428859-A61F-3A97-95EC-E7ADDC15552E}"/>
              </a:ext>
            </a:extLst>
          </p:cNvPr>
          <p:cNvSpPr/>
          <p:nvPr userDrawn="1"/>
        </p:nvSpPr>
        <p:spPr>
          <a:xfrm>
            <a:off x="607890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AEA7A915-64F4-F802-0710-52F3DD3755DF}"/>
              </a:ext>
            </a:extLst>
          </p:cNvPr>
          <p:cNvSpPr/>
          <p:nvPr userDrawn="1"/>
        </p:nvSpPr>
        <p:spPr>
          <a:xfrm>
            <a:off x="690021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C37DD0F5-D901-8113-F1B9-4140F02EA9D8}"/>
              </a:ext>
            </a:extLst>
          </p:cNvPr>
          <p:cNvSpPr/>
          <p:nvPr userDrawn="1"/>
        </p:nvSpPr>
        <p:spPr>
          <a:xfrm>
            <a:off x="772152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60A51D7E-42AD-8872-2FB2-2C71A71B17F8}"/>
              </a:ext>
            </a:extLst>
          </p:cNvPr>
          <p:cNvSpPr/>
          <p:nvPr userDrawn="1"/>
        </p:nvSpPr>
        <p:spPr>
          <a:xfrm>
            <a:off x="854283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B674A964-9856-F44C-C44D-0616E8F8EA74}"/>
              </a:ext>
            </a:extLst>
          </p:cNvPr>
          <p:cNvSpPr/>
          <p:nvPr userDrawn="1"/>
        </p:nvSpPr>
        <p:spPr>
          <a:xfrm>
            <a:off x="936414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65E9F356-A9B2-8BE7-06D2-B0B74F02BEC3}"/>
              </a:ext>
            </a:extLst>
          </p:cNvPr>
          <p:cNvSpPr/>
          <p:nvPr userDrawn="1"/>
        </p:nvSpPr>
        <p:spPr>
          <a:xfrm>
            <a:off x="1018545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5CE961E3-99D5-6C9E-A515-FAFCA5FA52A2}"/>
              </a:ext>
            </a:extLst>
          </p:cNvPr>
          <p:cNvSpPr/>
          <p:nvPr userDrawn="1"/>
        </p:nvSpPr>
        <p:spPr>
          <a:xfrm>
            <a:off x="1100676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F1C1BB15-5246-2665-2CD1-C94218ED0346}"/>
              </a:ext>
            </a:extLst>
          </p:cNvPr>
          <p:cNvSpPr/>
          <p:nvPr userDrawn="1"/>
        </p:nvSpPr>
        <p:spPr>
          <a:xfrm>
            <a:off x="607890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53" name="Ellipse 152">
            <a:extLst>
              <a:ext uri="{FF2B5EF4-FFF2-40B4-BE49-F238E27FC236}">
                <a16:creationId xmlns:a16="http://schemas.microsoft.com/office/drawing/2014/main" id="{CEFE53E8-1FA0-B29C-CC44-99C7D97A735D}"/>
              </a:ext>
            </a:extLst>
          </p:cNvPr>
          <p:cNvSpPr/>
          <p:nvPr userDrawn="1"/>
        </p:nvSpPr>
        <p:spPr>
          <a:xfrm>
            <a:off x="690021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54" name="Ellipse 153">
            <a:extLst>
              <a:ext uri="{FF2B5EF4-FFF2-40B4-BE49-F238E27FC236}">
                <a16:creationId xmlns:a16="http://schemas.microsoft.com/office/drawing/2014/main" id="{3517551D-F365-7AA0-C08A-0CF87A545F0B}"/>
              </a:ext>
            </a:extLst>
          </p:cNvPr>
          <p:cNvSpPr/>
          <p:nvPr userDrawn="1"/>
        </p:nvSpPr>
        <p:spPr>
          <a:xfrm>
            <a:off x="772152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F59AB98B-DE26-70D1-C7F3-53C7FDA8DE58}"/>
              </a:ext>
            </a:extLst>
          </p:cNvPr>
          <p:cNvSpPr/>
          <p:nvPr userDrawn="1"/>
        </p:nvSpPr>
        <p:spPr>
          <a:xfrm>
            <a:off x="854283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56" name="Ellipse 155">
            <a:extLst>
              <a:ext uri="{FF2B5EF4-FFF2-40B4-BE49-F238E27FC236}">
                <a16:creationId xmlns:a16="http://schemas.microsoft.com/office/drawing/2014/main" id="{2CABD0D8-3D3A-4A71-9A6B-A551DF830376}"/>
              </a:ext>
            </a:extLst>
          </p:cNvPr>
          <p:cNvSpPr/>
          <p:nvPr userDrawn="1"/>
        </p:nvSpPr>
        <p:spPr>
          <a:xfrm>
            <a:off x="936414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57" name="Ellipse 156">
            <a:extLst>
              <a:ext uri="{FF2B5EF4-FFF2-40B4-BE49-F238E27FC236}">
                <a16:creationId xmlns:a16="http://schemas.microsoft.com/office/drawing/2014/main" id="{1F3A887A-3A26-A6A2-69E7-A0396D75A572}"/>
              </a:ext>
            </a:extLst>
          </p:cNvPr>
          <p:cNvSpPr/>
          <p:nvPr userDrawn="1"/>
        </p:nvSpPr>
        <p:spPr>
          <a:xfrm>
            <a:off x="1018545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58" name="Ellipse 157">
            <a:extLst>
              <a:ext uri="{FF2B5EF4-FFF2-40B4-BE49-F238E27FC236}">
                <a16:creationId xmlns:a16="http://schemas.microsoft.com/office/drawing/2014/main" id="{77BD1F12-B5D0-E578-4795-8CB6C61A7035}"/>
              </a:ext>
            </a:extLst>
          </p:cNvPr>
          <p:cNvSpPr/>
          <p:nvPr userDrawn="1"/>
        </p:nvSpPr>
        <p:spPr>
          <a:xfrm>
            <a:off x="1100676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 userDrawn="1">
            <p:ph type="ctrTitle" hasCustomPrompt="1"/>
          </p:nvPr>
        </p:nvSpPr>
        <p:spPr>
          <a:xfrm>
            <a:off x="1055440" y="3102759"/>
            <a:ext cx="10081120" cy="461665"/>
          </a:xfrm>
        </p:spPr>
        <p:txBody>
          <a:bodyPr wrap="square" anchor="b" anchorCtr="0">
            <a:spAutoFit/>
          </a:bodyPr>
          <a:lstStyle>
            <a:lvl1pPr algn="l">
              <a:spcBef>
                <a:spcPts val="0"/>
              </a:spcBef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55440" y="3650503"/>
            <a:ext cx="10081120" cy="276999"/>
          </a:xfrm>
        </p:spPr>
        <p:txBody>
          <a:bodyPr wrap="square"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53" name="Grafik 52">
            <a:extLst>
              <a:ext uri="{FF2B5EF4-FFF2-40B4-BE49-F238E27FC236}">
                <a16:creationId xmlns:a16="http://schemas.microsoft.com/office/drawing/2014/main" id="{21AF7AA5-8C8D-3F07-F622-4DD631585D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07" y="547739"/>
            <a:ext cx="1641721" cy="1641721"/>
          </a:xfrm>
          <a:prstGeom prst="rect">
            <a:avLst/>
          </a:prstGeom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896D6F1A-D7E5-E2AD-B4DB-98025FC664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77" b="30985"/>
          <a:stretch/>
        </p:blipFill>
        <p:spPr>
          <a:xfrm>
            <a:off x="9144000" y="548402"/>
            <a:ext cx="2699422" cy="113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419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Bildplatzhalter 71">
            <a:extLst>
              <a:ext uri="{FF2B5EF4-FFF2-40B4-BE49-F238E27FC236}">
                <a16:creationId xmlns:a16="http://schemas.microsoft.com/office/drawing/2014/main" id="{5CA9D90A-271E-F671-BEDB-49EFD82FC3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1"/>
            <a:ext cx="12192000" cy="6237312"/>
          </a:xfrm>
          <a:solidFill>
            <a:srgbClr val="D9E5EC"/>
          </a:solidFill>
        </p:spPr>
        <p:txBody>
          <a:bodyPr/>
          <a:lstStyle/>
          <a:p>
            <a:endParaRPr lang="de-DE"/>
          </a:p>
        </p:txBody>
      </p:sp>
      <p:sp>
        <p:nvSpPr>
          <p:cNvPr id="107" name="Textplatzhalter 7">
            <a:extLst>
              <a:ext uri="{FF2B5EF4-FFF2-40B4-BE49-F238E27FC236}">
                <a16:creationId xmlns:a16="http://schemas.microsoft.com/office/drawing/2014/main" id="{E84520A3-EE6B-D4F1-9AC9-AF5E38C267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C2809C3-5D1B-B83A-D2CE-031C076B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58932BE-2C48-11F0-FB37-D0DEB36D1F3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03.06.25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A998CE9-882F-DC00-9D8F-0A7D6E4B072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57A8103-CD07-22AC-76FC-C38883CCA8E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6628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Bild links, 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platzhalter 7">
            <a:extLst>
              <a:ext uri="{FF2B5EF4-FFF2-40B4-BE49-F238E27FC236}">
                <a16:creationId xmlns:a16="http://schemas.microsoft.com/office/drawing/2014/main" id="{E84520A3-EE6B-D4F1-9AC9-AF5E38C267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2" name="Bildplatzhalter 71">
            <a:extLst>
              <a:ext uri="{FF2B5EF4-FFF2-40B4-BE49-F238E27FC236}">
                <a16:creationId xmlns:a16="http://schemas.microsoft.com/office/drawing/2014/main" id="{6EC77A05-53D3-24AA-720A-151494E59F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5811" y="1556792"/>
            <a:ext cx="5732537" cy="4680520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496D4E97-017B-C47B-D005-6D2C6B05B9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43953" y="1557338"/>
            <a:ext cx="5192235" cy="467995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3590EA6-0903-2463-E329-7B678F202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B53469E-CF85-2986-B808-5634BBE3488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03.06.25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AB03DC1-5A34-4807-3CDC-88D3CF9B027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E764CC5-FE81-5D6E-1D86-AB92B294D97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0401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, Bild recht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9137B5D9-5202-DC8B-4647-878D1D9C84A4}"/>
              </a:ext>
            </a:extLst>
          </p:cNvPr>
          <p:cNvSpPr/>
          <p:nvPr userDrawn="1"/>
        </p:nvSpPr>
        <p:spPr>
          <a:xfrm rot="18883310" flipH="1">
            <a:off x="-64329" y="170994"/>
            <a:ext cx="584977" cy="1284825"/>
          </a:xfrm>
          <a:custGeom>
            <a:avLst/>
            <a:gdLst>
              <a:gd name="connsiteX0" fmla="*/ 0 w 3013363"/>
              <a:gd name="connsiteY0" fmla="*/ 0 h 6618461"/>
              <a:gd name="connsiteX1" fmla="*/ 3013363 w 3013363"/>
              <a:gd name="connsiteY1" fmla="*/ 2984245 h 6618461"/>
              <a:gd name="connsiteX2" fmla="*/ 3013363 w 3013363"/>
              <a:gd name="connsiteY2" fmla="*/ 5111779 h 6618461"/>
              <a:gd name="connsiteX3" fmla="*/ 1506681 w 3013363"/>
              <a:gd name="connsiteY3" fmla="*/ 6618461 h 6618461"/>
              <a:gd name="connsiteX4" fmla="*/ 1506682 w 3013363"/>
              <a:gd name="connsiteY4" fmla="*/ 6618460 h 6618461"/>
              <a:gd name="connsiteX5" fmla="*/ 0 w 3013363"/>
              <a:gd name="connsiteY5" fmla="*/ 5111778 h 6618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3363" h="6618461">
                <a:moveTo>
                  <a:pt x="0" y="0"/>
                </a:moveTo>
                <a:lnTo>
                  <a:pt x="3013363" y="2984245"/>
                </a:lnTo>
                <a:lnTo>
                  <a:pt x="3013363" y="5111779"/>
                </a:lnTo>
                <a:cubicBezTo>
                  <a:pt x="3013363" y="5943896"/>
                  <a:pt x="2338798" y="6618461"/>
                  <a:pt x="1506681" y="6618461"/>
                </a:cubicBezTo>
                <a:lnTo>
                  <a:pt x="1506682" y="6618460"/>
                </a:lnTo>
                <a:cubicBezTo>
                  <a:pt x="674565" y="6618460"/>
                  <a:pt x="0" y="5943895"/>
                  <a:pt x="0" y="5111778"/>
                </a:cubicBezTo>
                <a:close/>
              </a:path>
            </a:pathLst>
          </a:custGeom>
          <a:solidFill>
            <a:srgbClr val="D9E5E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07" name="Textplatzhalter 7">
            <a:extLst>
              <a:ext uri="{FF2B5EF4-FFF2-40B4-BE49-F238E27FC236}">
                <a16:creationId xmlns:a16="http://schemas.microsoft.com/office/drawing/2014/main" id="{E84520A3-EE6B-D4F1-9AC9-AF5E38C267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2" name="Bildplatzhalter 71">
            <a:extLst>
              <a:ext uri="{FF2B5EF4-FFF2-40B4-BE49-F238E27FC236}">
                <a16:creationId xmlns:a16="http://schemas.microsoft.com/office/drawing/2014/main" id="{6EC77A05-53D3-24AA-720A-151494E59F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903652" y="1556792"/>
            <a:ext cx="5732536" cy="4680520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496D4E97-017B-C47B-D005-6D2C6B05B9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5812" y="1557338"/>
            <a:ext cx="5191616" cy="467995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A097187-8762-DFFE-AA53-07F72A60F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CCB57D7-C436-9B92-BA5E-E4347493230E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03.06.25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65AFB1D-A16F-E749-5603-31BF5FD2016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E0AC17A-1794-4D4D-6489-84B7DE637C1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5938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Vergleich zwei Bilder /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platzhalter 7">
            <a:extLst>
              <a:ext uri="{FF2B5EF4-FFF2-40B4-BE49-F238E27FC236}">
                <a16:creationId xmlns:a16="http://schemas.microsoft.com/office/drawing/2014/main" id="{E84520A3-EE6B-D4F1-9AC9-AF5E38C267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2" name="Bildplatzhalter 71">
            <a:extLst>
              <a:ext uri="{FF2B5EF4-FFF2-40B4-BE49-F238E27FC236}">
                <a16:creationId xmlns:a16="http://schemas.microsoft.com/office/drawing/2014/main" id="{6EC77A05-53D3-24AA-720A-151494E59F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5813" y="1556792"/>
            <a:ext cx="5462076" cy="2208626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496D4E97-017B-C47B-D005-6D2C6B05B9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5812" y="3925577"/>
            <a:ext cx="5462076" cy="231171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71">
            <a:extLst>
              <a:ext uri="{FF2B5EF4-FFF2-40B4-BE49-F238E27FC236}">
                <a16:creationId xmlns:a16="http://schemas.microsoft.com/office/drawing/2014/main" id="{8EBE02C2-14DB-61AF-D632-9362171C939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74113" y="1556792"/>
            <a:ext cx="5462075" cy="2208626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9" name="Textplatzhalter 16">
            <a:extLst>
              <a:ext uri="{FF2B5EF4-FFF2-40B4-BE49-F238E27FC236}">
                <a16:creationId xmlns:a16="http://schemas.microsoft.com/office/drawing/2014/main" id="{12C7DA4D-924B-9265-0FE9-BD952BAA6A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74112" y="3925577"/>
            <a:ext cx="5462075" cy="231171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4FCF8F7F-7C02-3544-251A-E8339D881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37F722D-89F9-8814-56AE-7B4537F846B3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03.06.25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6D0F501-61D9-ABF2-35D9-74E813EED57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84E7FC8-72CD-92DE-A557-60D676BEBCC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675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Vergleich drei Bilder /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platzhalter 7">
            <a:extLst>
              <a:ext uri="{FF2B5EF4-FFF2-40B4-BE49-F238E27FC236}">
                <a16:creationId xmlns:a16="http://schemas.microsoft.com/office/drawing/2014/main" id="{E84520A3-EE6B-D4F1-9AC9-AF5E38C267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2" name="Bildplatzhalter 71">
            <a:extLst>
              <a:ext uri="{FF2B5EF4-FFF2-40B4-BE49-F238E27FC236}">
                <a16:creationId xmlns:a16="http://schemas.microsoft.com/office/drawing/2014/main" id="{6EC77A05-53D3-24AA-720A-151494E59F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5813" y="1556792"/>
            <a:ext cx="3557993" cy="2208626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496D4E97-017B-C47B-D005-6D2C6B05B9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5812" y="3925577"/>
            <a:ext cx="3557993" cy="231171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71">
            <a:extLst>
              <a:ext uri="{FF2B5EF4-FFF2-40B4-BE49-F238E27FC236}">
                <a16:creationId xmlns:a16="http://schemas.microsoft.com/office/drawing/2014/main" id="{8EBE02C2-14DB-61AF-D632-9362171C939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17005" y="1556792"/>
            <a:ext cx="3557992" cy="2208626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9" name="Textplatzhalter 16">
            <a:extLst>
              <a:ext uri="{FF2B5EF4-FFF2-40B4-BE49-F238E27FC236}">
                <a16:creationId xmlns:a16="http://schemas.microsoft.com/office/drawing/2014/main" id="{12C7DA4D-924B-9265-0FE9-BD952BAA6A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7004" y="3925577"/>
            <a:ext cx="3557992" cy="231171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Bildplatzhalter 71">
            <a:extLst>
              <a:ext uri="{FF2B5EF4-FFF2-40B4-BE49-F238E27FC236}">
                <a16:creationId xmlns:a16="http://schemas.microsoft.com/office/drawing/2014/main" id="{D2025339-73BC-21BD-6623-FBB656F09E7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78197" y="1556792"/>
            <a:ext cx="3557992" cy="2208626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21" name="Textplatzhalter 16">
            <a:extLst>
              <a:ext uri="{FF2B5EF4-FFF2-40B4-BE49-F238E27FC236}">
                <a16:creationId xmlns:a16="http://schemas.microsoft.com/office/drawing/2014/main" id="{15D707B0-EA94-E15C-6942-029B0F57615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78196" y="3925577"/>
            <a:ext cx="3557992" cy="231171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99CC5AF8-5E49-5671-AB14-F948F912B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125CA1D-01BF-9C2E-5FCE-3E6FE3F0D978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03.06.25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871CCD0-1E40-C5FC-370D-2928198EA4D8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9BA65A5-EA17-E46F-061E-9D38BD850791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1618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Vergleich vier Bilder /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platzhalter 7">
            <a:extLst>
              <a:ext uri="{FF2B5EF4-FFF2-40B4-BE49-F238E27FC236}">
                <a16:creationId xmlns:a16="http://schemas.microsoft.com/office/drawing/2014/main" id="{E84520A3-EE6B-D4F1-9AC9-AF5E38C267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2" name="Bildplatzhalter 71">
            <a:extLst>
              <a:ext uri="{FF2B5EF4-FFF2-40B4-BE49-F238E27FC236}">
                <a16:creationId xmlns:a16="http://schemas.microsoft.com/office/drawing/2014/main" id="{6EC77A05-53D3-24AA-720A-151494E59F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5813" y="1556792"/>
            <a:ext cx="2652925" cy="2208626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496D4E97-017B-C47B-D005-6D2C6B05B9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5812" y="3925577"/>
            <a:ext cx="2652925" cy="231171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71">
            <a:extLst>
              <a:ext uri="{FF2B5EF4-FFF2-40B4-BE49-F238E27FC236}">
                <a16:creationId xmlns:a16="http://schemas.microsoft.com/office/drawing/2014/main" id="{8EBE02C2-14DB-61AF-D632-9362171C939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64963" y="1556792"/>
            <a:ext cx="2652926" cy="2208626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9" name="Textplatzhalter 16">
            <a:extLst>
              <a:ext uri="{FF2B5EF4-FFF2-40B4-BE49-F238E27FC236}">
                <a16:creationId xmlns:a16="http://schemas.microsoft.com/office/drawing/2014/main" id="{12C7DA4D-924B-9265-0FE9-BD952BAA6A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64962" y="3925577"/>
            <a:ext cx="2652926" cy="231171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3" name="Bildplatzhalter 71">
            <a:extLst>
              <a:ext uri="{FF2B5EF4-FFF2-40B4-BE49-F238E27FC236}">
                <a16:creationId xmlns:a16="http://schemas.microsoft.com/office/drawing/2014/main" id="{BFBD78DF-85B5-55B7-A098-8F3E9AA8F3D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4112" y="1556792"/>
            <a:ext cx="2652926" cy="2208626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24" name="Textplatzhalter 16">
            <a:extLst>
              <a:ext uri="{FF2B5EF4-FFF2-40B4-BE49-F238E27FC236}">
                <a16:creationId xmlns:a16="http://schemas.microsoft.com/office/drawing/2014/main" id="{3491E024-83B7-B40F-4D11-3552D8366AB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4111" y="3925577"/>
            <a:ext cx="2652926" cy="231171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Bildplatzhalter 71">
            <a:extLst>
              <a:ext uri="{FF2B5EF4-FFF2-40B4-BE49-F238E27FC236}">
                <a16:creationId xmlns:a16="http://schemas.microsoft.com/office/drawing/2014/main" id="{E084C7B0-B592-411E-4D04-E1ECBDD401A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983264" y="1556792"/>
            <a:ext cx="2652926" cy="2208626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26" name="Textplatzhalter 16">
            <a:extLst>
              <a:ext uri="{FF2B5EF4-FFF2-40B4-BE49-F238E27FC236}">
                <a16:creationId xmlns:a16="http://schemas.microsoft.com/office/drawing/2014/main" id="{BF82D9A2-1990-E4CD-2023-AC8213484DF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983263" y="3925577"/>
            <a:ext cx="2652926" cy="231171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E908C877-2D62-04DE-BD46-9395C6D3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2" y="404547"/>
            <a:ext cx="11080376" cy="43088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B395CCB-A172-A9BA-BB46-0A49B2FDCD06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03.06.25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C80ED5B-F883-A4C3-FD44-7896FB771A8D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878055D-8377-DF27-DE9D-7132508A43A8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8175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Bilder links, Tex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platzhalter 7">
            <a:extLst>
              <a:ext uri="{FF2B5EF4-FFF2-40B4-BE49-F238E27FC236}">
                <a16:creationId xmlns:a16="http://schemas.microsoft.com/office/drawing/2014/main" id="{E84520A3-EE6B-D4F1-9AC9-AF5E38C267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2" name="Bildplatzhalter 71">
            <a:extLst>
              <a:ext uri="{FF2B5EF4-FFF2-40B4-BE49-F238E27FC236}">
                <a16:creationId xmlns:a16="http://schemas.microsoft.com/office/drawing/2014/main" id="{6EC77A05-53D3-24AA-720A-151494E59F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5811" y="1556793"/>
            <a:ext cx="3539829" cy="2260180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496D4E97-017B-C47B-D005-6D2C6B05B9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55801" y="1556794"/>
            <a:ext cx="7380388" cy="226018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4" name="Bildplatzhalter 71">
            <a:extLst>
              <a:ext uri="{FF2B5EF4-FFF2-40B4-BE49-F238E27FC236}">
                <a16:creationId xmlns:a16="http://schemas.microsoft.com/office/drawing/2014/main" id="{7CA69744-D440-71BB-2D9B-C5E61522570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5811" y="3977132"/>
            <a:ext cx="3539829" cy="2260180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25" name="Textplatzhalter 16">
            <a:extLst>
              <a:ext uri="{FF2B5EF4-FFF2-40B4-BE49-F238E27FC236}">
                <a16:creationId xmlns:a16="http://schemas.microsoft.com/office/drawing/2014/main" id="{0DBCD8FC-999A-1C2A-7A56-C6E3DACE0E4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55801" y="3977133"/>
            <a:ext cx="7380388" cy="226018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B979525A-B186-6A3E-FB11-7DD0AF8A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C84F9D1-A8EC-570B-6E12-09104A76B4A2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03.06.25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354E57A-2253-50D7-F6D8-2590268C238A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9A9CB9D3-C378-FC72-B192-FD6DA5D7E81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4915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erie 1: mit Infobox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71">
            <a:extLst>
              <a:ext uri="{FF2B5EF4-FFF2-40B4-BE49-F238E27FC236}">
                <a16:creationId xmlns:a16="http://schemas.microsoft.com/office/drawing/2014/main" id="{685401CC-C93C-6E21-94EF-9BEB90ABCA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5811" y="1562507"/>
            <a:ext cx="5458489" cy="4674805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31" name="Inhaltsplatzhalter 23">
            <a:extLst>
              <a:ext uri="{FF2B5EF4-FFF2-40B4-BE49-F238E27FC236}">
                <a16:creationId xmlns:a16="http://schemas.microsoft.com/office/drawing/2014/main" id="{459BB5BF-9D96-9894-DD67-7BFAEC3C436E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8930363" y="3950394"/>
            <a:ext cx="2705171" cy="2286918"/>
          </a:xfrm>
          <a:solidFill>
            <a:srgbClr val="D9E5EC"/>
          </a:solidFill>
        </p:spPr>
        <p:txBody>
          <a:bodyPr lIns="72000" tIns="72000" rIns="72000" bIns="72000"/>
          <a:lstStyle>
            <a:lvl1pPr>
              <a:spcBef>
                <a:spcPts val="600"/>
              </a:spcBef>
              <a:defRPr sz="1400"/>
            </a:lvl1pPr>
            <a:lvl2pPr marL="179388" indent="-179388">
              <a:spcBef>
                <a:spcPts val="0"/>
              </a:spcBef>
              <a:defRPr sz="1400"/>
            </a:lvl2pPr>
            <a:lvl3pPr marL="358775" indent="-179388">
              <a:spcBef>
                <a:spcPts val="0"/>
              </a:spcBef>
              <a:defRPr sz="1400"/>
            </a:lvl3pPr>
            <a:lvl4pPr marL="536575" indent="-177800"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2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07" name="Textplatzhalter 7">
            <a:extLst>
              <a:ext uri="{FF2B5EF4-FFF2-40B4-BE49-F238E27FC236}">
                <a16:creationId xmlns:a16="http://schemas.microsoft.com/office/drawing/2014/main" id="{E84520A3-EE6B-D4F1-9AC9-AF5E38C267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27" name="Inhaltsplatzhalter 23">
            <a:extLst>
              <a:ext uri="{FF2B5EF4-FFF2-40B4-BE49-F238E27FC236}">
                <a16:creationId xmlns:a16="http://schemas.microsoft.com/office/drawing/2014/main" id="{1C67FA77-B699-BF24-8F03-353A1906A71F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119419" y="1560653"/>
            <a:ext cx="2705825" cy="4676660"/>
          </a:xfrm>
          <a:solidFill>
            <a:schemeClr val="accent1"/>
          </a:solidFill>
        </p:spPr>
        <p:txBody>
          <a:bodyPr lIns="72000" tIns="72000" rIns="72000" bIns="72000"/>
          <a:lstStyle>
            <a:lvl1pPr>
              <a:spcBef>
                <a:spcPts val="600"/>
              </a:spcBef>
              <a:defRPr sz="1400">
                <a:solidFill>
                  <a:schemeClr val="bg1"/>
                </a:solidFill>
              </a:defRPr>
            </a:lvl1pPr>
            <a:lvl2pPr marL="179388" indent="-179388">
              <a:spcBef>
                <a:spcPts val="0"/>
              </a:spcBef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58775" indent="-179388">
              <a:spcBef>
                <a:spcPts val="0"/>
              </a:spcBef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 marL="536575" indent="-177800">
              <a:spcBef>
                <a:spcPts val="0"/>
              </a:spcBef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2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8" name="Inhaltsplatzhalter 23">
            <a:extLst>
              <a:ext uri="{FF2B5EF4-FFF2-40B4-BE49-F238E27FC236}">
                <a16:creationId xmlns:a16="http://schemas.microsoft.com/office/drawing/2014/main" id="{B460EF22-5591-2A40-CECA-494A8036561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930332" y="1560653"/>
            <a:ext cx="2705856" cy="2286919"/>
          </a:xfrm>
          <a:solidFill>
            <a:srgbClr val="D9E5EC"/>
          </a:solidFill>
        </p:spPr>
        <p:txBody>
          <a:bodyPr lIns="72000" tIns="72000" rIns="72000" bIns="72000"/>
          <a:lstStyle>
            <a:lvl1pPr>
              <a:spcBef>
                <a:spcPts val="600"/>
              </a:spcBef>
              <a:defRPr sz="1400"/>
            </a:lvl1pPr>
            <a:lvl2pPr marL="179388" indent="-179388">
              <a:spcBef>
                <a:spcPts val="0"/>
              </a:spcBef>
              <a:defRPr sz="1400"/>
            </a:lvl2pPr>
            <a:lvl3pPr marL="358775" indent="-179388">
              <a:spcBef>
                <a:spcPts val="0"/>
              </a:spcBef>
              <a:defRPr sz="1400"/>
            </a:lvl3pPr>
            <a:lvl4pPr marL="536575" indent="-177800"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2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8034B88C-B6C0-FCC1-0730-916692C5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2" y="404547"/>
            <a:ext cx="11080376" cy="43088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A32D5F3-562D-701D-78FA-09AAC4FF47EC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03.06.25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F0CAD40-39F2-2781-E035-C3EC029F8EB6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BF9FFD7-D8E3-E4FA-BB2E-9760CEA6E8FE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63290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erie 2: viele klein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ildplatzhalter 71">
            <a:extLst>
              <a:ext uri="{FF2B5EF4-FFF2-40B4-BE49-F238E27FC236}">
                <a16:creationId xmlns:a16="http://schemas.microsoft.com/office/drawing/2014/main" id="{536EB77E-026B-17F5-1EC3-7CDB334D704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5812" y="1562507"/>
            <a:ext cx="2670656" cy="2285065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34" name="Bildplatzhalter 71">
            <a:extLst>
              <a:ext uri="{FF2B5EF4-FFF2-40B4-BE49-F238E27FC236}">
                <a16:creationId xmlns:a16="http://schemas.microsoft.com/office/drawing/2014/main" id="{B7F8BC54-D8AE-6EB8-7C5A-CB5BF1CC5CC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55812" y="3950393"/>
            <a:ext cx="2670656" cy="2286919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07" name="Textplatzhalter 7">
            <a:extLst>
              <a:ext uri="{FF2B5EF4-FFF2-40B4-BE49-F238E27FC236}">
                <a16:creationId xmlns:a16="http://schemas.microsoft.com/office/drawing/2014/main" id="{E84520A3-EE6B-D4F1-9AC9-AF5E38C267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35" name="Bildplatzhalter 71">
            <a:extLst>
              <a:ext uri="{FF2B5EF4-FFF2-40B4-BE49-F238E27FC236}">
                <a16:creationId xmlns:a16="http://schemas.microsoft.com/office/drawing/2014/main" id="{BDF71D67-25C9-8BC8-8FF9-0F737144949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59052" y="1562507"/>
            <a:ext cx="2670967" cy="2285065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36" name="Bildplatzhalter 71">
            <a:extLst>
              <a:ext uri="{FF2B5EF4-FFF2-40B4-BE49-F238E27FC236}">
                <a16:creationId xmlns:a16="http://schemas.microsoft.com/office/drawing/2014/main" id="{B43EA173-B021-0435-7601-D9AC2F8D843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359052" y="3950393"/>
            <a:ext cx="2670967" cy="2286919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37" name="Bildplatzhalter 71">
            <a:extLst>
              <a:ext uri="{FF2B5EF4-FFF2-40B4-BE49-F238E27FC236}">
                <a16:creationId xmlns:a16="http://schemas.microsoft.com/office/drawing/2014/main" id="{4E6AF126-1017-9187-B4B0-C73C41096D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62603" y="1562507"/>
            <a:ext cx="2670345" cy="2285065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38" name="Bildplatzhalter 71">
            <a:extLst>
              <a:ext uri="{FF2B5EF4-FFF2-40B4-BE49-F238E27FC236}">
                <a16:creationId xmlns:a16="http://schemas.microsoft.com/office/drawing/2014/main" id="{835EB7E9-E4EF-4A0D-64FB-A4F596CB1CF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62603" y="3950393"/>
            <a:ext cx="2670345" cy="2286919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39" name="Bildplatzhalter 71">
            <a:extLst>
              <a:ext uri="{FF2B5EF4-FFF2-40B4-BE49-F238E27FC236}">
                <a16:creationId xmlns:a16="http://schemas.microsoft.com/office/drawing/2014/main" id="{6467F766-93B5-1A9D-42E9-D3207F0B13B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965533" y="1562507"/>
            <a:ext cx="2670655" cy="2285065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40" name="Bildplatzhalter 71">
            <a:extLst>
              <a:ext uri="{FF2B5EF4-FFF2-40B4-BE49-F238E27FC236}">
                <a16:creationId xmlns:a16="http://schemas.microsoft.com/office/drawing/2014/main" id="{D7977CB8-C981-BAB8-A3F3-1B150DE4BDDC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965533" y="3950393"/>
            <a:ext cx="2670655" cy="2286919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547C5B-0B80-93C1-5387-9C6D28E0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2" y="404547"/>
            <a:ext cx="11080376" cy="43088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CE88962-28D5-51EE-B9B0-40F9FBCEA904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03.06.25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A33AB8-557B-665D-5862-1369335D8D11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47CB47-78AE-4EBF-4830-B3ACE5FAB1B2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98198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rnaussage / Zita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platzhalter 7">
            <a:extLst>
              <a:ext uri="{FF2B5EF4-FFF2-40B4-BE49-F238E27FC236}">
                <a16:creationId xmlns:a16="http://schemas.microsoft.com/office/drawing/2014/main" id="{24AE64F5-E1D6-049C-A7F0-18358A9021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9D0DFD5B-6581-9103-0CF0-92E8ADE6788E}"/>
              </a:ext>
            </a:extLst>
          </p:cNvPr>
          <p:cNvGrpSpPr/>
          <p:nvPr userDrawn="1"/>
        </p:nvGrpSpPr>
        <p:grpSpPr>
          <a:xfrm>
            <a:off x="1151047" y="946555"/>
            <a:ext cx="9877339" cy="4952729"/>
            <a:chOff x="1151047" y="946555"/>
            <a:chExt cx="9877339" cy="4952729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2C4FE705-B1A2-81A9-2024-4A51392BDC08}"/>
                </a:ext>
              </a:extLst>
            </p:cNvPr>
            <p:cNvSpPr/>
            <p:nvPr userDrawn="1"/>
          </p:nvSpPr>
          <p:spPr>
            <a:xfrm>
              <a:off x="115104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C02DAAFA-1003-320A-E4A8-9EC43905FBAB}"/>
                </a:ext>
              </a:extLst>
            </p:cNvPr>
            <p:cNvSpPr/>
            <p:nvPr userDrawn="1"/>
          </p:nvSpPr>
          <p:spPr>
            <a:xfrm>
              <a:off x="1100676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B867B3D-40F6-4B71-6822-A61F602AC0D7}"/>
                </a:ext>
              </a:extLst>
            </p:cNvPr>
            <p:cNvSpPr/>
            <p:nvPr userDrawn="1"/>
          </p:nvSpPr>
          <p:spPr>
            <a:xfrm>
              <a:off x="197235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3A22AD1A-3976-ABCC-D30B-E08F53260D7F}"/>
                </a:ext>
              </a:extLst>
            </p:cNvPr>
            <p:cNvSpPr/>
            <p:nvPr userDrawn="1"/>
          </p:nvSpPr>
          <p:spPr>
            <a:xfrm>
              <a:off x="115104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F4EA4685-19C0-6119-D4F0-F8B1E92999CB}"/>
                </a:ext>
              </a:extLst>
            </p:cNvPr>
            <p:cNvSpPr/>
            <p:nvPr userDrawn="1"/>
          </p:nvSpPr>
          <p:spPr>
            <a:xfrm>
              <a:off x="279366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EBDF801C-094F-3FAC-4A4B-665FF554DD68}"/>
                </a:ext>
              </a:extLst>
            </p:cNvPr>
            <p:cNvSpPr/>
            <p:nvPr userDrawn="1"/>
          </p:nvSpPr>
          <p:spPr>
            <a:xfrm>
              <a:off x="361497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8FE71F95-D8B3-38CB-50E2-111D31CE8648}"/>
                </a:ext>
              </a:extLst>
            </p:cNvPr>
            <p:cNvSpPr/>
            <p:nvPr userDrawn="1"/>
          </p:nvSpPr>
          <p:spPr>
            <a:xfrm>
              <a:off x="443628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82B5B309-8AE0-6AA9-2A73-68884369EF9B}"/>
                </a:ext>
              </a:extLst>
            </p:cNvPr>
            <p:cNvSpPr/>
            <p:nvPr userDrawn="1"/>
          </p:nvSpPr>
          <p:spPr>
            <a:xfrm>
              <a:off x="525759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9FBBCF6D-06FD-A62D-84C8-2310F7C9F81E}"/>
                </a:ext>
              </a:extLst>
            </p:cNvPr>
            <p:cNvSpPr/>
            <p:nvPr userDrawn="1"/>
          </p:nvSpPr>
          <p:spPr>
            <a:xfrm>
              <a:off x="607890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5D5CBB5F-C749-436A-E284-8963A8A35000}"/>
                </a:ext>
              </a:extLst>
            </p:cNvPr>
            <p:cNvSpPr/>
            <p:nvPr userDrawn="1"/>
          </p:nvSpPr>
          <p:spPr>
            <a:xfrm>
              <a:off x="690021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F04FB0D4-A673-E172-B5F8-AD3BC7FF6166}"/>
                </a:ext>
              </a:extLst>
            </p:cNvPr>
            <p:cNvSpPr/>
            <p:nvPr userDrawn="1"/>
          </p:nvSpPr>
          <p:spPr>
            <a:xfrm>
              <a:off x="772152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64A8B4D8-CC78-6D7C-3E16-96D672430506}"/>
                </a:ext>
              </a:extLst>
            </p:cNvPr>
            <p:cNvSpPr/>
            <p:nvPr userDrawn="1"/>
          </p:nvSpPr>
          <p:spPr>
            <a:xfrm>
              <a:off x="854283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B9E4B69-B8C2-8A0C-600B-27493E271E34}"/>
                </a:ext>
              </a:extLst>
            </p:cNvPr>
            <p:cNvSpPr/>
            <p:nvPr userDrawn="1"/>
          </p:nvSpPr>
          <p:spPr>
            <a:xfrm>
              <a:off x="936414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49C3559F-A1D5-F79A-4F52-3674AAE1EBCF}"/>
                </a:ext>
              </a:extLst>
            </p:cNvPr>
            <p:cNvSpPr/>
            <p:nvPr userDrawn="1"/>
          </p:nvSpPr>
          <p:spPr>
            <a:xfrm>
              <a:off x="1018545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04F8FBE4-66AC-73E6-AD9A-87A8015E4DE9}"/>
                </a:ext>
              </a:extLst>
            </p:cNvPr>
            <p:cNvSpPr/>
            <p:nvPr userDrawn="1"/>
          </p:nvSpPr>
          <p:spPr>
            <a:xfrm>
              <a:off x="1100676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B439CBD5-3DE9-D02B-3635-04E8FCDBB966}"/>
                </a:ext>
              </a:extLst>
            </p:cNvPr>
            <p:cNvSpPr/>
            <p:nvPr userDrawn="1"/>
          </p:nvSpPr>
          <p:spPr>
            <a:xfrm>
              <a:off x="1151047" y="2590259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F3EFABAD-0372-8DFA-18D8-EEB5A75632C0}"/>
                </a:ext>
              </a:extLst>
            </p:cNvPr>
            <p:cNvSpPr/>
            <p:nvPr userDrawn="1"/>
          </p:nvSpPr>
          <p:spPr>
            <a:xfrm>
              <a:off x="11006767" y="2590259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6CD0BC73-1472-9A41-3BA8-3BF0C7624799}"/>
                </a:ext>
              </a:extLst>
            </p:cNvPr>
            <p:cNvSpPr/>
            <p:nvPr userDrawn="1"/>
          </p:nvSpPr>
          <p:spPr>
            <a:xfrm>
              <a:off x="1151047" y="3412111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16F74921-48D6-261B-6B0B-6FB9B824928B}"/>
                </a:ext>
              </a:extLst>
            </p:cNvPr>
            <p:cNvSpPr/>
            <p:nvPr userDrawn="1"/>
          </p:nvSpPr>
          <p:spPr>
            <a:xfrm>
              <a:off x="11006767" y="3412111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B38F6BEC-F4CD-1E52-8E7A-88FE949A4232}"/>
                </a:ext>
              </a:extLst>
            </p:cNvPr>
            <p:cNvSpPr/>
            <p:nvPr userDrawn="1"/>
          </p:nvSpPr>
          <p:spPr>
            <a:xfrm>
              <a:off x="1151047" y="4233963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AFD85208-F2A5-6BB5-6C83-2856C5C941C7}"/>
                </a:ext>
              </a:extLst>
            </p:cNvPr>
            <p:cNvSpPr/>
            <p:nvPr userDrawn="1"/>
          </p:nvSpPr>
          <p:spPr>
            <a:xfrm>
              <a:off x="11006767" y="4233963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16F4886B-C608-A325-69C7-E1668E68BB5B}"/>
                </a:ext>
              </a:extLst>
            </p:cNvPr>
            <p:cNvSpPr/>
            <p:nvPr userDrawn="1"/>
          </p:nvSpPr>
          <p:spPr>
            <a:xfrm>
              <a:off x="115104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D5FD70B6-84F2-10D1-B495-EF61CE11EE85}"/>
                </a:ext>
              </a:extLst>
            </p:cNvPr>
            <p:cNvSpPr/>
            <p:nvPr userDrawn="1"/>
          </p:nvSpPr>
          <p:spPr>
            <a:xfrm>
              <a:off x="1100676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93FC7A81-9061-7355-D365-9CE75E256046}"/>
                </a:ext>
              </a:extLst>
            </p:cNvPr>
            <p:cNvSpPr/>
            <p:nvPr userDrawn="1"/>
          </p:nvSpPr>
          <p:spPr>
            <a:xfrm>
              <a:off x="197235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451BCADA-3E1E-66EE-256F-1945C1E219E4}"/>
                </a:ext>
              </a:extLst>
            </p:cNvPr>
            <p:cNvSpPr/>
            <p:nvPr userDrawn="1"/>
          </p:nvSpPr>
          <p:spPr>
            <a:xfrm>
              <a:off x="115104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AD77619F-FB4D-5BFC-DC21-5362D460644B}"/>
                </a:ext>
              </a:extLst>
            </p:cNvPr>
            <p:cNvSpPr/>
            <p:nvPr userDrawn="1"/>
          </p:nvSpPr>
          <p:spPr>
            <a:xfrm>
              <a:off x="279366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E5D86532-706D-BF95-7316-806BD78C3648}"/>
                </a:ext>
              </a:extLst>
            </p:cNvPr>
            <p:cNvSpPr/>
            <p:nvPr userDrawn="1"/>
          </p:nvSpPr>
          <p:spPr>
            <a:xfrm>
              <a:off x="361497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8C92DA2D-9C30-B46E-D62B-AD04744FF511}"/>
                </a:ext>
              </a:extLst>
            </p:cNvPr>
            <p:cNvSpPr/>
            <p:nvPr userDrawn="1"/>
          </p:nvSpPr>
          <p:spPr>
            <a:xfrm>
              <a:off x="443628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0F3F3098-AC48-BD21-AF68-43C2C94E876E}"/>
                </a:ext>
              </a:extLst>
            </p:cNvPr>
            <p:cNvSpPr/>
            <p:nvPr userDrawn="1"/>
          </p:nvSpPr>
          <p:spPr>
            <a:xfrm>
              <a:off x="525759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0414737B-7236-61E6-9331-D64E66FFE3BF}"/>
                </a:ext>
              </a:extLst>
            </p:cNvPr>
            <p:cNvSpPr/>
            <p:nvPr userDrawn="1"/>
          </p:nvSpPr>
          <p:spPr>
            <a:xfrm>
              <a:off x="607890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534F7A08-EC99-92EA-4B29-6346194808A7}"/>
                </a:ext>
              </a:extLst>
            </p:cNvPr>
            <p:cNvSpPr/>
            <p:nvPr userDrawn="1"/>
          </p:nvSpPr>
          <p:spPr>
            <a:xfrm>
              <a:off x="690021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CCFC03B5-2A8E-68C5-7284-A99DBF79F03E}"/>
                </a:ext>
              </a:extLst>
            </p:cNvPr>
            <p:cNvSpPr/>
            <p:nvPr userDrawn="1"/>
          </p:nvSpPr>
          <p:spPr>
            <a:xfrm>
              <a:off x="772152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3D773FD3-6190-FF87-1C8B-EB3660573FE4}"/>
                </a:ext>
              </a:extLst>
            </p:cNvPr>
            <p:cNvSpPr/>
            <p:nvPr userDrawn="1"/>
          </p:nvSpPr>
          <p:spPr>
            <a:xfrm>
              <a:off x="854283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8B81CC33-564A-0332-3890-259EAEE821C4}"/>
                </a:ext>
              </a:extLst>
            </p:cNvPr>
            <p:cNvSpPr/>
            <p:nvPr userDrawn="1"/>
          </p:nvSpPr>
          <p:spPr>
            <a:xfrm>
              <a:off x="936414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E0AFC737-D993-7733-0F55-ED8CE8AEB4E4}"/>
                </a:ext>
              </a:extLst>
            </p:cNvPr>
            <p:cNvSpPr/>
            <p:nvPr userDrawn="1"/>
          </p:nvSpPr>
          <p:spPr>
            <a:xfrm>
              <a:off x="1018545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5F2DAB16-D4BE-13D3-2BF2-59DB6010BF55}"/>
                </a:ext>
              </a:extLst>
            </p:cNvPr>
            <p:cNvSpPr/>
            <p:nvPr userDrawn="1"/>
          </p:nvSpPr>
          <p:spPr>
            <a:xfrm>
              <a:off x="1100676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</p:grpSp>
      <p:sp>
        <p:nvSpPr>
          <p:cNvPr id="100" name="Freihandform: Form 99">
            <a:extLst>
              <a:ext uri="{FF2B5EF4-FFF2-40B4-BE49-F238E27FC236}">
                <a16:creationId xmlns:a16="http://schemas.microsoft.com/office/drawing/2014/main" id="{4755C45A-3835-C7A2-ECD5-D43EC3A99B27}"/>
              </a:ext>
            </a:extLst>
          </p:cNvPr>
          <p:cNvSpPr/>
          <p:nvPr userDrawn="1"/>
        </p:nvSpPr>
        <p:spPr>
          <a:xfrm flipV="1">
            <a:off x="8276324" y="0"/>
            <a:ext cx="3471706" cy="2611878"/>
          </a:xfrm>
          <a:custGeom>
            <a:avLst/>
            <a:gdLst>
              <a:gd name="connsiteX0" fmla="*/ 1899706 w 3799412"/>
              <a:gd name="connsiteY0" fmla="*/ 0 h 2858422"/>
              <a:gd name="connsiteX1" fmla="*/ 3799412 w 3799412"/>
              <a:gd name="connsiteY1" fmla="*/ 1899706 h 2858422"/>
              <a:gd name="connsiteX2" fmla="*/ 3570128 w 3799412"/>
              <a:gd name="connsiteY2" fmla="*/ 2805219 h 2858422"/>
              <a:gd name="connsiteX3" fmla="*/ 3537806 w 3799412"/>
              <a:gd name="connsiteY3" fmla="*/ 2858422 h 2858422"/>
              <a:gd name="connsiteX4" fmla="*/ 261606 w 3799412"/>
              <a:gd name="connsiteY4" fmla="*/ 2858422 h 2858422"/>
              <a:gd name="connsiteX5" fmla="*/ 229284 w 3799412"/>
              <a:gd name="connsiteY5" fmla="*/ 2805219 h 2858422"/>
              <a:gd name="connsiteX6" fmla="*/ 0 w 3799412"/>
              <a:gd name="connsiteY6" fmla="*/ 1899706 h 2858422"/>
              <a:gd name="connsiteX7" fmla="*/ 1899706 w 3799412"/>
              <a:gd name="connsiteY7" fmla="*/ 0 h 28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99412" h="2858422">
                <a:moveTo>
                  <a:pt x="1899706" y="0"/>
                </a:moveTo>
                <a:cubicBezTo>
                  <a:pt x="2948885" y="0"/>
                  <a:pt x="3799412" y="850527"/>
                  <a:pt x="3799412" y="1899706"/>
                </a:cubicBezTo>
                <a:cubicBezTo>
                  <a:pt x="3799412" y="2227575"/>
                  <a:pt x="3716353" y="2536044"/>
                  <a:pt x="3570128" y="2805219"/>
                </a:cubicBezTo>
                <a:lnTo>
                  <a:pt x="3537806" y="2858422"/>
                </a:lnTo>
                <a:lnTo>
                  <a:pt x="261606" y="2858422"/>
                </a:lnTo>
                <a:lnTo>
                  <a:pt x="229284" y="2805219"/>
                </a:lnTo>
                <a:cubicBezTo>
                  <a:pt x="83060" y="2536044"/>
                  <a:pt x="0" y="2227575"/>
                  <a:pt x="0" y="1899706"/>
                </a:cubicBezTo>
                <a:cubicBezTo>
                  <a:pt x="0" y="850527"/>
                  <a:pt x="850527" y="0"/>
                  <a:pt x="1899706" y="0"/>
                </a:cubicBezTo>
                <a:close/>
              </a:path>
            </a:pathLst>
          </a:custGeom>
          <a:solidFill>
            <a:srgbClr val="D9E5E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09" name="Textplatzhalter 108">
            <a:extLst>
              <a:ext uri="{FF2B5EF4-FFF2-40B4-BE49-F238E27FC236}">
                <a16:creationId xmlns:a16="http://schemas.microsoft.com/office/drawing/2014/main" id="{DAAD1776-8B3C-A00F-AA27-1F0F024A2D84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1573674" y="1376901"/>
            <a:ext cx="9016089" cy="4097775"/>
          </a:xfrm>
          <a:noFill/>
          <a:ln>
            <a:noFill/>
          </a:ln>
          <a:effectLst/>
        </p:spPr>
        <p:txBody>
          <a:bodyPr lIns="144000" tIns="144000" rIns="144000" bIns="144000"/>
          <a:lstStyle>
            <a:lvl1pPr algn="l">
              <a:spcBef>
                <a:spcPts val="0"/>
              </a:spcBef>
              <a:defRPr sz="4000">
                <a:solidFill>
                  <a:schemeClr val="tx1"/>
                </a:solidFill>
              </a:defRPr>
            </a:lvl1pPr>
            <a:lvl2pPr marL="360363" indent="-360363" algn="l">
              <a:spcBef>
                <a:spcPts val="0"/>
              </a:spcBef>
              <a:tabLst/>
              <a:defRPr sz="3000">
                <a:solidFill>
                  <a:schemeClr val="tx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0D105D-364A-2D79-A9CD-8BAE1EBADEB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03.06.25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AAD231-1CE5-F30D-C494-D543A2CA995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FB1E07-1668-AC7A-634F-A3FE723F7ED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538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3 (softblue)">
    <p:bg>
      <p:bgPr>
        <a:solidFill>
          <a:srgbClr val="D9E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Ellipse 89">
            <a:extLst>
              <a:ext uri="{FF2B5EF4-FFF2-40B4-BE49-F238E27FC236}">
                <a16:creationId xmlns:a16="http://schemas.microsoft.com/office/drawing/2014/main" id="{14B01D6B-4011-D424-DA8F-F0764636E7A7}"/>
              </a:ext>
            </a:extLst>
          </p:cNvPr>
          <p:cNvSpPr/>
          <p:nvPr userDrawn="1"/>
        </p:nvSpPr>
        <p:spPr>
          <a:xfrm flipH="1">
            <a:off x="8753659" y="324682"/>
            <a:ext cx="2906834" cy="29090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14B01D6B-4011-D424-DA8F-F0764636E7A7}"/>
              </a:ext>
            </a:extLst>
          </p:cNvPr>
          <p:cNvSpPr/>
          <p:nvPr userDrawn="1"/>
        </p:nvSpPr>
        <p:spPr>
          <a:xfrm flipH="1">
            <a:off x="7934672" y="1970808"/>
            <a:ext cx="1237947" cy="12388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Rechteck: abgerundete Ecken 162">
            <a:extLst>
              <a:ext uri="{FF2B5EF4-FFF2-40B4-BE49-F238E27FC236}">
                <a16:creationId xmlns:a16="http://schemas.microsoft.com/office/drawing/2014/main" id="{BBE4397D-A02B-326E-1913-9085B2480015}"/>
              </a:ext>
            </a:extLst>
          </p:cNvPr>
          <p:cNvSpPr/>
          <p:nvPr userDrawn="1"/>
        </p:nvSpPr>
        <p:spPr>
          <a:xfrm rot="2745323" flipH="1">
            <a:off x="3792613" y="3970929"/>
            <a:ext cx="381888" cy="1463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63" name="Rechteck: abgerundete Ecken 162">
            <a:extLst>
              <a:ext uri="{FF2B5EF4-FFF2-40B4-BE49-F238E27FC236}">
                <a16:creationId xmlns:a16="http://schemas.microsoft.com/office/drawing/2014/main" id="{BBE4397D-A02B-326E-1913-9085B2480015}"/>
              </a:ext>
            </a:extLst>
          </p:cNvPr>
          <p:cNvSpPr/>
          <p:nvPr userDrawn="1"/>
        </p:nvSpPr>
        <p:spPr>
          <a:xfrm rot="18900000" flipH="1">
            <a:off x="2204885" y="4746586"/>
            <a:ext cx="381888" cy="146330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AA33B51-4E8B-4DCB-8932-47A8B5978A28}"/>
              </a:ext>
            </a:extLst>
          </p:cNvPr>
          <p:cNvSpPr/>
          <p:nvPr userDrawn="1"/>
        </p:nvSpPr>
        <p:spPr>
          <a:xfrm>
            <a:off x="27936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E47BB45-4BFC-46A9-1C2F-2A4C0D11AAC8}"/>
              </a:ext>
            </a:extLst>
          </p:cNvPr>
          <p:cNvSpPr/>
          <p:nvPr userDrawn="1"/>
        </p:nvSpPr>
        <p:spPr>
          <a:xfrm>
            <a:off x="361497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A024A17-0694-FD16-50BD-B06EF8E37025}"/>
              </a:ext>
            </a:extLst>
          </p:cNvPr>
          <p:cNvSpPr/>
          <p:nvPr userDrawn="1"/>
        </p:nvSpPr>
        <p:spPr>
          <a:xfrm>
            <a:off x="443628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F8E33AD-2E5D-4EB6-78D0-9767D0FD9AA8}"/>
              </a:ext>
            </a:extLst>
          </p:cNvPr>
          <p:cNvSpPr/>
          <p:nvPr userDrawn="1"/>
        </p:nvSpPr>
        <p:spPr>
          <a:xfrm>
            <a:off x="525759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6DCB8A9-37DC-96A2-F790-32812D3A00A9}"/>
              </a:ext>
            </a:extLst>
          </p:cNvPr>
          <p:cNvSpPr/>
          <p:nvPr userDrawn="1"/>
        </p:nvSpPr>
        <p:spPr>
          <a:xfrm>
            <a:off x="607890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EDC0471-7508-EEC7-6B37-BE6A1E503E3B}"/>
              </a:ext>
            </a:extLst>
          </p:cNvPr>
          <p:cNvSpPr/>
          <p:nvPr userDrawn="1"/>
        </p:nvSpPr>
        <p:spPr>
          <a:xfrm>
            <a:off x="936414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B88A3475-53C1-38CF-048F-B2F36632ABB7}"/>
              </a:ext>
            </a:extLst>
          </p:cNvPr>
          <p:cNvSpPr/>
          <p:nvPr userDrawn="1"/>
        </p:nvSpPr>
        <p:spPr>
          <a:xfrm>
            <a:off x="279366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4DA23A7A-72F5-C439-8430-9F45C60676DB}"/>
              </a:ext>
            </a:extLst>
          </p:cNvPr>
          <p:cNvSpPr/>
          <p:nvPr userDrawn="1"/>
        </p:nvSpPr>
        <p:spPr>
          <a:xfrm>
            <a:off x="361497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1818CAD5-D347-E5E1-9E94-7020ED7AB3E3}"/>
              </a:ext>
            </a:extLst>
          </p:cNvPr>
          <p:cNvSpPr/>
          <p:nvPr userDrawn="1"/>
        </p:nvSpPr>
        <p:spPr>
          <a:xfrm>
            <a:off x="443628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25EBD78A-247A-DB47-E646-EC0F75497EF9}"/>
              </a:ext>
            </a:extLst>
          </p:cNvPr>
          <p:cNvSpPr/>
          <p:nvPr userDrawn="1"/>
        </p:nvSpPr>
        <p:spPr>
          <a:xfrm>
            <a:off x="525759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650D7BAD-18C5-A1FD-7C0E-39A5EF0CCD0F}"/>
              </a:ext>
            </a:extLst>
          </p:cNvPr>
          <p:cNvSpPr/>
          <p:nvPr userDrawn="1"/>
        </p:nvSpPr>
        <p:spPr>
          <a:xfrm>
            <a:off x="607890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970567A2-2CE7-7F6D-269F-370041549421}"/>
              </a:ext>
            </a:extLst>
          </p:cNvPr>
          <p:cNvSpPr/>
          <p:nvPr userDrawn="1"/>
        </p:nvSpPr>
        <p:spPr>
          <a:xfrm>
            <a:off x="197235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C6C286B5-3B55-8BF4-2C3A-D74301ADC798}"/>
              </a:ext>
            </a:extLst>
          </p:cNvPr>
          <p:cNvSpPr/>
          <p:nvPr userDrawn="1"/>
        </p:nvSpPr>
        <p:spPr>
          <a:xfrm>
            <a:off x="115104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4D34911-0A16-1583-0D06-91654B788D68}"/>
              </a:ext>
            </a:extLst>
          </p:cNvPr>
          <p:cNvSpPr/>
          <p:nvPr userDrawn="1"/>
        </p:nvSpPr>
        <p:spPr>
          <a:xfrm>
            <a:off x="279366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8B1E2796-12FC-72BD-7FF9-A98BF1FCC268}"/>
              </a:ext>
            </a:extLst>
          </p:cNvPr>
          <p:cNvSpPr/>
          <p:nvPr userDrawn="1"/>
        </p:nvSpPr>
        <p:spPr>
          <a:xfrm>
            <a:off x="361497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A3A54A0E-B918-9A81-86BD-2FB3ABA86E57}"/>
              </a:ext>
            </a:extLst>
          </p:cNvPr>
          <p:cNvSpPr/>
          <p:nvPr userDrawn="1"/>
        </p:nvSpPr>
        <p:spPr>
          <a:xfrm>
            <a:off x="443628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73592518-08CE-8B64-40F7-4037E9F12662}"/>
              </a:ext>
            </a:extLst>
          </p:cNvPr>
          <p:cNvSpPr/>
          <p:nvPr userDrawn="1"/>
        </p:nvSpPr>
        <p:spPr>
          <a:xfrm>
            <a:off x="525759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F57581CC-6AA8-8054-0F77-7C8CAD47DB94}"/>
              </a:ext>
            </a:extLst>
          </p:cNvPr>
          <p:cNvSpPr/>
          <p:nvPr userDrawn="1"/>
        </p:nvSpPr>
        <p:spPr>
          <a:xfrm>
            <a:off x="607890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1286D178-F726-45F4-E58B-784658380632}"/>
              </a:ext>
            </a:extLst>
          </p:cNvPr>
          <p:cNvSpPr/>
          <p:nvPr userDrawn="1"/>
        </p:nvSpPr>
        <p:spPr>
          <a:xfrm>
            <a:off x="115104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4E6A87B8-2141-22A3-CEB9-0B9C61748247}"/>
              </a:ext>
            </a:extLst>
          </p:cNvPr>
          <p:cNvSpPr/>
          <p:nvPr userDrawn="1"/>
        </p:nvSpPr>
        <p:spPr>
          <a:xfrm>
            <a:off x="279366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9F62D4A7-CE39-F78C-6FBA-4D5FF7C52341}"/>
              </a:ext>
            </a:extLst>
          </p:cNvPr>
          <p:cNvSpPr/>
          <p:nvPr userDrawn="1"/>
        </p:nvSpPr>
        <p:spPr>
          <a:xfrm>
            <a:off x="361497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69ABF943-9AF3-9FF8-7E8E-6F164DE26C1D}"/>
              </a:ext>
            </a:extLst>
          </p:cNvPr>
          <p:cNvSpPr/>
          <p:nvPr userDrawn="1"/>
        </p:nvSpPr>
        <p:spPr>
          <a:xfrm>
            <a:off x="443628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31" name="Ellipse 130">
            <a:extLst>
              <a:ext uri="{FF2B5EF4-FFF2-40B4-BE49-F238E27FC236}">
                <a16:creationId xmlns:a16="http://schemas.microsoft.com/office/drawing/2014/main" id="{9676B7EA-F69E-E604-15B1-A2A6D750A1D7}"/>
              </a:ext>
            </a:extLst>
          </p:cNvPr>
          <p:cNvSpPr/>
          <p:nvPr userDrawn="1"/>
        </p:nvSpPr>
        <p:spPr>
          <a:xfrm>
            <a:off x="525759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F4EE7ED2-4E93-8C9E-11D0-009A54178D43}"/>
              </a:ext>
            </a:extLst>
          </p:cNvPr>
          <p:cNvSpPr/>
          <p:nvPr userDrawn="1"/>
        </p:nvSpPr>
        <p:spPr>
          <a:xfrm>
            <a:off x="607890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4BA783C6-8DB7-0FD7-50EA-AB98FA061753}"/>
              </a:ext>
            </a:extLst>
          </p:cNvPr>
          <p:cNvSpPr/>
          <p:nvPr userDrawn="1"/>
        </p:nvSpPr>
        <p:spPr>
          <a:xfrm>
            <a:off x="690021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12B52AFB-8C7B-784C-9A1C-0229ABAFFE9C}"/>
              </a:ext>
            </a:extLst>
          </p:cNvPr>
          <p:cNvSpPr/>
          <p:nvPr userDrawn="1"/>
        </p:nvSpPr>
        <p:spPr>
          <a:xfrm>
            <a:off x="772152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13B073F6-EA87-087A-A03C-B4C4EF0766F5}"/>
              </a:ext>
            </a:extLst>
          </p:cNvPr>
          <p:cNvSpPr/>
          <p:nvPr userDrawn="1"/>
        </p:nvSpPr>
        <p:spPr>
          <a:xfrm>
            <a:off x="854283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id="{D901A251-7FE1-2C97-04C5-AED19B9BBC19}"/>
              </a:ext>
            </a:extLst>
          </p:cNvPr>
          <p:cNvSpPr/>
          <p:nvPr userDrawn="1"/>
        </p:nvSpPr>
        <p:spPr>
          <a:xfrm>
            <a:off x="936414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37" name="Ellipse 136">
            <a:extLst>
              <a:ext uri="{FF2B5EF4-FFF2-40B4-BE49-F238E27FC236}">
                <a16:creationId xmlns:a16="http://schemas.microsoft.com/office/drawing/2014/main" id="{5FC0741C-2CA0-DAD6-C1C1-DE1629FB534D}"/>
              </a:ext>
            </a:extLst>
          </p:cNvPr>
          <p:cNvSpPr/>
          <p:nvPr userDrawn="1"/>
        </p:nvSpPr>
        <p:spPr>
          <a:xfrm>
            <a:off x="1018545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6EF57735-88D2-2265-9271-EAEB458087CC}"/>
              </a:ext>
            </a:extLst>
          </p:cNvPr>
          <p:cNvSpPr/>
          <p:nvPr userDrawn="1"/>
        </p:nvSpPr>
        <p:spPr>
          <a:xfrm>
            <a:off x="1100676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9350D610-86B9-56B8-A6C5-937791C0A942}"/>
              </a:ext>
            </a:extLst>
          </p:cNvPr>
          <p:cNvSpPr/>
          <p:nvPr userDrawn="1"/>
        </p:nvSpPr>
        <p:spPr>
          <a:xfrm>
            <a:off x="197235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86FD2C68-2DB2-7263-3936-B33A816DA662}"/>
              </a:ext>
            </a:extLst>
          </p:cNvPr>
          <p:cNvSpPr/>
          <p:nvPr userDrawn="1"/>
        </p:nvSpPr>
        <p:spPr>
          <a:xfrm>
            <a:off x="115104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EB78A1E7-1180-B637-33F3-C11B6CEC5A23}"/>
              </a:ext>
            </a:extLst>
          </p:cNvPr>
          <p:cNvSpPr/>
          <p:nvPr userDrawn="1"/>
        </p:nvSpPr>
        <p:spPr>
          <a:xfrm>
            <a:off x="361497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034303C2-5E0A-C72F-9242-7A1EFD04C6CA}"/>
              </a:ext>
            </a:extLst>
          </p:cNvPr>
          <p:cNvSpPr/>
          <p:nvPr userDrawn="1"/>
        </p:nvSpPr>
        <p:spPr>
          <a:xfrm>
            <a:off x="443628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3FE5CE79-0D1E-DF89-914C-DAA7A92C4406}"/>
              </a:ext>
            </a:extLst>
          </p:cNvPr>
          <p:cNvSpPr/>
          <p:nvPr userDrawn="1"/>
        </p:nvSpPr>
        <p:spPr>
          <a:xfrm>
            <a:off x="525759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20E69A23-58A5-6553-2B7D-677F860EA232}"/>
              </a:ext>
            </a:extLst>
          </p:cNvPr>
          <p:cNvSpPr/>
          <p:nvPr userDrawn="1"/>
        </p:nvSpPr>
        <p:spPr>
          <a:xfrm>
            <a:off x="607890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46" name="Ellipse 145">
            <a:extLst>
              <a:ext uri="{FF2B5EF4-FFF2-40B4-BE49-F238E27FC236}">
                <a16:creationId xmlns:a16="http://schemas.microsoft.com/office/drawing/2014/main" id="{69D940B0-B7E3-8D63-430C-091D1ECFD357}"/>
              </a:ext>
            </a:extLst>
          </p:cNvPr>
          <p:cNvSpPr/>
          <p:nvPr userDrawn="1"/>
        </p:nvSpPr>
        <p:spPr>
          <a:xfrm>
            <a:off x="690021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47" name="Ellipse 146">
            <a:extLst>
              <a:ext uri="{FF2B5EF4-FFF2-40B4-BE49-F238E27FC236}">
                <a16:creationId xmlns:a16="http://schemas.microsoft.com/office/drawing/2014/main" id="{68503990-D0B9-1F87-8710-57BF9E1E9FF9}"/>
              </a:ext>
            </a:extLst>
          </p:cNvPr>
          <p:cNvSpPr/>
          <p:nvPr userDrawn="1"/>
        </p:nvSpPr>
        <p:spPr>
          <a:xfrm>
            <a:off x="772152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48" name="Ellipse 147">
            <a:extLst>
              <a:ext uri="{FF2B5EF4-FFF2-40B4-BE49-F238E27FC236}">
                <a16:creationId xmlns:a16="http://schemas.microsoft.com/office/drawing/2014/main" id="{408DE169-F8DE-63EB-73F1-79437D357144}"/>
              </a:ext>
            </a:extLst>
          </p:cNvPr>
          <p:cNvSpPr/>
          <p:nvPr userDrawn="1"/>
        </p:nvSpPr>
        <p:spPr>
          <a:xfrm>
            <a:off x="854283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04231AFD-48EF-DCAA-1F6C-54C65644BAC6}"/>
              </a:ext>
            </a:extLst>
          </p:cNvPr>
          <p:cNvSpPr/>
          <p:nvPr userDrawn="1"/>
        </p:nvSpPr>
        <p:spPr>
          <a:xfrm>
            <a:off x="936414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CF75445D-377D-9175-5BC0-C057239C21AB}"/>
              </a:ext>
            </a:extLst>
          </p:cNvPr>
          <p:cNvSpPr/>
          <p:nvPr userDrawn="1"/>
        </p:nvSpPr>
        <p:spPr>
          <a:xfrm>
            <a:off x="1018545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D9CD8731-2A67-B5AE-F337-F028EB9E9BBC}"/>
              </a:ext>
            </a:extLst>
          </p:cNvPr>
          <p:cNvSpPr/>
          <p:nvPr userDrawn="1"/>
        </p:nvSpPr>
        <p:spPr>
          <a:xfrm>
            <a:off x="1100676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 userDrawn="1">
            <p:ph type="ctrTitle" hasCustomPrompt="1"/>
          </p:nvPr>
        </p:nvSpPr>
        <p:spPr>
          <a:xfrm>
            <a:off x="1055440" y="3102759"/>
            <a:ext cx="10081120" cy="461665"/>
          </a:xfrm>
        </p:spPr>
        <p:txBody>
          <a:bodyPr wrap="square" anchor="b" anchorCtr="0">
            <a:spAutoFit/>
          </a:bodyPr>
          <a:lstStyle>
            <a:lvl1pPr algn="l">
              <a:spcBef>
                <a:spcPts val="0"/>
              </a:spcBef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55439" y="3650503"/>
            <a:ext cx="9538419" cy="307777"/>
          </a:xfrm>
        </p:spPr>
        <p:txBody>
          <a:bodyPr wrap="square"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E46B09F0-35D6-9D14-0019-785450A719BB}"/>
              </a:ext>
            </a:extLst>
          </p:cNvPr>
          <p:cNvSpPr/>
          <p:nvPr userDrawn="1"/>
        </p:nvSpPr>
        <p:spPr>
          <a:xfrm flipH="1">
            <a:off x="9247436" y="1647329"/>
            <a:ext cx="233937" cy="234117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EB78A1E7-1180-B637-33F3-C11B6CEC5A23}"/>
              </a:ext>
            </a:extLst>
          </p:cNvPr>
          <p:cNvSpPr/>
          <p:nvPr userDrawn="1"/>
        </p:nvSpPr>
        <p:spPr>
          <a:xfrm>
            <a:off x="3587727" y="5023222"/>
            <a:ext cx="76118" cy="76118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F9DD971-D50F-98C0-0710-55E4DDFF3605}"/>
              </a:ext>
            </a:extLst>
          </p:cNvPr>
          <p:cNvSpPr/>
          <p:nvPr userDrawn="1"/>
        </p:nvSpPr>
        <p:spPr>
          <a:xfrm>
            <a:off x="690021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6A7968C7-7DC9-C1E4-5F85-FC56BB01ADEF}"/>
              </a:ext>
            </a:extLst>
          </p:cNvPr>
          <p:cNvSpPr/>
          <p:nvPr userDrawn="1"/>
        </p:nvSpPr>
        <p:spPr>
          <a:xfrm>
            <a:off x="772152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B8D919E-3495-ABC1-4DBA-83C5D534DB33}"/>
              </a:ext>
            </a:extLst>
          </p:cNvPr>
          <p:cNvSpPr/>
          <p:nvPr userDrawn="1"/>
        </p:nvSpPr>
        <p:spPr>
          <a:xfrm>
            <a:off x="690021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66E93BF-0838-3992-8A8A-E7B875197895}"/>
              </a:ext>
            </a:extLst>
          </p:cNvPr>
          <p:cNvSpPr/>
          <p:nvPr userDrawn="1"/>
        </p:nvSpPr>
        <p:spPr>
          <a:xfrm>
            <a:off x="772152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D68B209-020D-389C-4FE4-D99EF98D70D0}"/>
              </a:ext>
            </a:extLst>
          </p:cNvPr>
          <p:cNvSpPr/>
          <p:nvPr userDrawn="1"/>
        </p:nvSpPr>
        <p:spPr>
          <a:xfrm>
            <a:off x="854283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77D12BC7-FBF8-6945-7B7F-65B5CDA83B0A}"/>
              </a:ext>
            </a:extLst>
          </p:cNvPr>
          <p:cNvSpPr/>
          <p:nvPr userDrawn="1"/>
        </p:nvSpPr>
        <p:spPr>
          <a:xfrm>
            <a:off x="690021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1CF5F64-28BF-E893-CC94-7481044EBF46}"/>
              </a:ext>
            </a:extLst>
          </p:cNvPr>
          <p:cNvSpPr/>
          <p:nvPr userDrawn="1"/>
        </p:nvSpPr>
        <p:spPr>
          <a:xfrm>
            <a:off x="772152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BA5B69DE-7B34-A89B-1D0F-62B6716E10EE}"/>
              </a:ext>
            </a:extLst>
          </p:cNvPr>
          <p:cNvSpPr/>
          <p:nvPr userDrawn="1"/>
        </p:nvSpPr>
        <p:spPr>
          <a:xfrm>
            <a:off x="854283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pic>
        <p:nvPicPr>
          <p:cNvPr id="62" name="Grafik 61">
            <a:extLst>
              <a:ext uri="{FF2B5EF4-FFF2-40B4-BE49-F238E27FC236}">
                <a16:creationId xmlns:a16="http://schemas.microsoft.com/office/drawing/2014/main" id="{21AF7AA5-8C8D-3F07-F622-4DD631585D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07" y="547739"/>
            <a:ext cx="1641721" cy="1641721"/>
          </a:xfrm>
          <a:prstGeom prst="rect">
            <a:avLst/>
          </a:prstGeom>
        </p:spPr>
      </p:pic>
      <p:pic>
        <p:nvPicPr>
          <p:cNvPr id="63" name="Grafik 62">
            <a:extLst>
              <a:ext uri="{FF2B5EF4-FFF2-40B4-BE49-F238E27FC236}">
                <a16:creationId xmlns:a16="http://schemas.microsoft.com/office/drawing/2014/main" id="{896D6F1A-D7E5-E2AD-B4DB-98025FC664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77" b="30985"/>
          <a:stretch/>
        </p:blipFill>
        <p:spPr>
          <a:xfrm>
            <a:off x="9144000" y="548402"/>
            <a:ext cx="2699422" cy="113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247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rson / V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uppieren 136">
            <a:extLst>
              <a:ext uri="{FF2B5EF4-FFF2-40B4-BE49-F238E27FC236}">
                <a16:creationId xmlns:a16="http://schemas.microsoft.com/office/drawing/2014/main" id="{31DAAB11-26B0-AFE2-63DA-2BD7D7F5A299}"/>
              </a:ext>
            </a:extLst>
          </p:cNvPr>
          <p:cNvGrpSpPr/>
          <p:nvPr userDrawn="1"/>
        </p:nvGrpSpPr>
        <p:grpSpPr>
          <a:xfrm>
            <a:off x="7721527" y="946555"/>
            <a:ext cx="3306859" cy="4952729"/>
            <a:chOff x="7721527" y="946555"/>
            <a:chExt cx="3306859" cy="4952729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644A4883-4F1B-7AB5-CF29-336A772C1FAD}"/>
                </a:ext>
              </a:extLst>
            </p:cNvPr>
            <p:cNvSpPr/>
            <p:nvPr userDrawn="1"/>
          </p:nvSpPr>
          <p:spPr>
            <a:xfrm>
              <a:off x="772152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0A506D4A-C7D0-54B5-7CFB-408E622CCEA6}"/>
                </a:ext>
              </a:extLst>
            </p:cNvPr>
            <p:cNvSpPr/>
            <p:nvPr userDrawn="1"/>
          </p:nvSpPr>
          <p:spPr>
            <a:xfrm>
              <a:off x="854283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06965B6E-9235-77AB-59F7-0B2050F04F0D}"/>
                </a:ext>
              </a:extLst>
            </p:cNvPr>
            <p:cNvSpPr/>
            <p:nvPr userDrawn="1"/>
          </p:nvSpPr>
          <p:spPr>
            <a:xfrm>
              <a:off x="936414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EE3956AC-07C5-5EC7-D4DE-F7D9EC6C8246}"/>
                </a:ext>
              </a:extLst>
            </p:cNvPr>
            <p:cNvSpPr/>
            <p:nvPr userDrawn="1"/>
          </p:nvSpPr>
          <p:spPr>
            <a:xfrm>
              <a:off x="1018545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F3956E58-33B5-6328-D9BD-3DD8D44EF4FB}"/>
                </a:ext>
              </a:extLst>
            </p:cNvPr>
            <p:cNvSpPr/>
            <p:nvPr userDrawn="1"/>
          </p:nvSpPr>
          <p:spPr>
            <a:xfrm>
              <a:off x="1100676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8CBD5B12-4355-0D08-517A-99A58A00163B}"/>
                </a:ext>
              </a:extLst>
            </p:cNvPr>
            <p:cNvSpPr/>
            <p:nvPr userDrawn="1"/>
          </p:nvSpPr>
          <p:spPr>
            <a:xfrm>
              <a:off x="772152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28447B6C-9535-B588-9329-4B5400967B50}"/>
                </a:ext>
              </a:extLst>
            </p:cNvPr>
            <p:cNvSpPr/>
            <p:nvPr userDrawn="1"/>
          </p:nvSpPr>
          <p:spPr>
            <a:xfrm>
              <a:off x="854283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7DB737FC-ACC8-3F1D-C923-8C213E084A8D}"/>
                </a:ext>
              </a:extLst>
            </p:cNvPr>
            <p:cNvSpPr/>
            <p:nvPr userDrawn="1"/>
          </p:nvSpPr>
          <p:spPr>
            <a:xfrm>
              <a:off x="936414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C2B3199E-EBC0-76F1-DC91-06F164178108}"/>
                </a:ext>
              </a:extLst>
            </p:cNvPr>
            <p:cNvSpPr/>
            <p:nvPr userDrawn="1"/>
          </p:nvSpPr>
          <p:spPr>
            <a:xfrm>
              <a:off x="1018545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C0CD3DB-C983-B5BE-34AF-1DEF01060F01}"/>
                </a:ext>
              </a:extLst>
            </p:cNvPr>
            <p:cNvSpPr/>
            <p:nvPr userDrawn="1"/>
          </p:nvSpPr>
          <p:spPr>
            <a:xfrm>
              <a:off x="1100676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CADE2C17-7808-4614-84A0-0C90DEE1B3C4}"/>
                </a:ext>
              </a:extLst>
            </p:cNvPr>
            <p:cNvSpPr/>
            <p:nvPr userDrawn="1"/>
          </p:nvSpPr>
          <p:spPr>
            <a:xfrm>
              <a:off x="7721527" y="2590259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D84BC1AB-B14B-965C-FE5D-13D4EDBF5827}"/>
                </a:ext>
              </a:extLst>
            </p:cNvPr>
            <p:cNvSpPr/>
            <p:nvPr userDrawn="1"/>
          </p:nvSpPr>
          <p:spPr>
            <a:xfrm>
              <a:off x="8542837" y="2590259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DA444727-F844-DA8E-C3D6-425569643E8D}"/>
                </a:ext>
              </a:extLst>
            </p:cNvPr>
            <p:cNvSpPr/>
            <p:nvPr userDrawn="1"/>
          </p:nvSpPr>
          <p:spPr>
            <a:xfrm>
              <a:off x="9364147" y="2590259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F0A19649-3F67-D6F9-B6EB-D9354F3F736A}"/>
                </a:ext>
              </a:extLst>
            </p:cNvPr>
            <p:cNvSpPr/>
            <p:nvPr userDrawn="1"/>
          </p:nvSpPr>
          <p:spPr>
            <a:xfrm>
              <a:off x="10185457" y="2590259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2B9F3C4E-CF1E-E76F-2CE9-B5255EC21D4A}"/>
                </a:ext>
              </a:extLst>
            </p:cNvPr>
            <p:cNvSpPr/>
            <p:nvPr userDrawn="1"/>
          </p:nvSpPr>
          <p:spPr>
            <a:xfrm>
              <a:off x="11006767" y="2590259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4EFF8927-DF2F-9612-B4B0-3C961C3EDA1B}"/>
                </a:ext>
              </a:extLst>
            </p:cNvPr>
            <p:cNvSpPr/>
            <p:nvPr userDrawn="1"/>
          </p:nvSpPr>
          <p:spPr>
            <a:xfrm>
              <a:off x="7721527" y="3412111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69520403-9BD9-47A7-5132-DF6460C2E911}"/>
                </a:ext>
              </a:extLst>
            </p:cNvPr>
            <p:cNvSpPr/>
            <p:nvPr userDrawn="1"/>
          </p:nvSpPr>
          <p:spPr>
            <a:xfrm>
              <a:off x="8542837" y="3412111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E65D1DA3-A7B8-5300-1DDB-010020448EDD}"/>
                </a:ext>
              </a:extLst>
            </p:cNvPr>
            <p:cNvSpPr/>
            <p:nvPr userDrawn="1"/>
          </p:nvSpPr>
          <p:spPr>
            <a:xfrm>
              <a:off x="9364147" y="3412111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E7B9014C-7BFC-361C-29A9-D214CFB9BEC5}"/>
                </a:ext>
              </a:extLst>
            </p:cNvPr>
            <p:cNvSpPr/>
            <p:nvPr userDrawn="1"/>
          </p:nvSpPr>
          <p:spPr>
            <a:xfrm>
              <a:off x="10185457" y="3412111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1ED65BCD-8828-8216-D5F2-648FAA84121B}"/>
                </a:ext>
              </a:extLst>
            </p:cNvPr>
            <p:cNvSpPr/>
            <p:nvPr userDrawn="1"/>
          </p:nvSpPr>
          <p:spPr>
            <a:xfrm>
              <a:off x="11006767" y="3412111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8FA54F12-FB19-E85A-4B01-3FFE7C45FD5E}"/>
                </a:ext>
              </a:extLst>
            </p:cNvPr>
            <p:cNvSpPr/>
            <p:nvPr userDrawn="1"/>
          </p:nvSpPr>
          <p:spPr>
            <a:xfrm>
              <a:off x="7721527" y="4233963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BFECF634-AEE0-A929-D87E-2AF4AF315295}"/>
                </a:ext>
              </a:extLst>
            </p:cNvPr>
            <p:cNvSpPr/>
            <p:nvPr userDrawn="1"/>
          </p:nvSpPr>
          <p:spPr>
            <a:xfrm>
              <a:off x="8542837" y="4233963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C225341B-C837-076B-9889-799CF28BBFAB}"/>
                </a:ext>
              </a:extLst>
            </p:cNvPr>
            <p:cNvSpPr/>
            <p:nvPr userDrawn="1"/>
          </p:nvSpPr>
          <p:spPr>
            <a:xfrm>
              <a:off x="9364147" y="4233963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0E094FA7-2976-FE98-B803-561FD4F1B1D1}"/>
                </a:ext>
              </a:extLst>
            </p:cNvPr>
            <p:cNvSpPr/>
            <p:nvPr userDrawn="1"/>
          </p:nvSpPr>
          <p:spPr>
            <a:xfrm>
              <a:off x="10185457" y="4233963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937F18B8-939D-9C06-667E-48315DA59FA6}"/>
                </a:ext>
              </a:extLst>
            </p:cNvPr>
            <p:cNvSpPr/>
            <p:nvPr userDrawn="1"/>
          </p:nvSpPr>
          <p:spPr>
            <a:xfrm>
              <a:off x="11006767" y="4233963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C6C73CBF-2849-75EB-0B6A-AF686F19E930}"/>
                </a:ext>
              </a:extLst>
            </p:cNvPr>
            <p:cNvSpPr/>
            <p:nvPr userDrawn="1"/>
          </p:nvSpPr>
          <p:spPr>
            <a:xfrm>
              <a:off x="772152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EC1CCB71-A78C-8D24-D286-A5A83A81A5C6}"/>
                </a:ext>
              </a:extLst>
            </p:cNvPr>
            <p:cNvSpPr/>
            <p:nvPr userDrawn="1"/>
          </p:nvSpPr>
          <p:spPr>
            <a:xfrm>
              <a:off x="854283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9DD3842E-E5F2-E762-E0D2-5E2C9E270AD2}"/>
                </a:ext>
              </a:extLst>
            </p:cNvPr>
            <p:cNvSpPr/>
            <p:nvPr userDrawn="1"/>
          </p:nvSpPr>
          <p:spPr>
            <a:xfrm>
              <a:off x="936414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9A2A38E1-1A10-5563-C2FB-6EC19AED8C05}"/>
                </a:ext>
              </a:extLst>
            </p:cNvPr>
            <p:cNvSpPr/>
            <p:nvPr userDrawn="1"/>
          </p:nvSpPr>
          <p:spPr>
            <a:xfrm>
              <a:off x="1018545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CEBE6CFA-27E3-B326-8E62-5EC8901DCE50}"/>
                </a:ext>
              </a:extLst>
            </p:cNvPr>
            <p:cNvSpPr/>
            <p:nvPr userDrawn="1"/>
          </p:nvSpPr>
          <p:spPr>
            <a:xfrm>
              <a:off x="1100676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F63C85B0-6874-421D-89E7-FEA2FB2EFA91}"/>
                </a:ext>
              </a:extLst>
            </p:cNvPr>
            <p:cNvSpPr/>
            <p:nvPr userDrawn="1"/>
          </p:nvSpPr>
          <p:spPr>
            <a:xfrm>
              <a:off x="772152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806A5AB5-DF11-50B4-BE25-055C161CC81D}"/>
                </a:ext>
              </a:extLst>
            </p:cNvPr>
            <p:cNvSpPr/>
            <p:nvPr userDrawn="1"/>
          </p:nvSpPr>
          <p:spPr>
            <a:xfrm>
              <a:off x="854283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BC8CB6D7-74B3-2278-195D-48E599A5AA77}"/>
                </a:ext>
              </a:extLst>
            </p:cNvPr>
            <p:cNvSpPr/>
            <p:nvPr userDrawn="1"/>
          </p:nvSpPr>
          <p:spPr>
            <a:xfrm>
              <a:off x="936414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3B11FEDC-B6FF-F04C-B3FE-8FD7A6AD294D}"/>
                </a:ext>
              </a:extLst>
            </p:cNvPr>
            <p:cNvSpPr/>
            <p:nvPr userDrawn="1"/>
          </p:nvSpPr>
          <p:spPr>
            <a:xfrm>
              <a:off x="1018545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68288A6C-065A-B4DE-FD67-177B89B8E17A}"/>
                </a:ext>
              </a:extLst>
            </p:cNvPr>
            <p:cNvSpPr/>
            <p:nvPr userDrawn="1"/>
          </p:nvSpPr>
          <p:spPr>
            <a:xfrm>
              <a:off x="1100676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</p:grpSp>
      <p:sp>
        <p:nvSpPr>
          <p:cNvPr id="98" name="Textplatzhalter 7">
            <a:extLst>
              <a:ext uri="{FF2B5EF4-FFF2-40B4-BE49-F238E27FC236}">
                <a16:creationId xmlns:a16="http://schemas.microsoft.com/office/drawing/2014/main" id="{24AE64F5-E1D6-049C-A7F0-18358A9021C5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C2BEBEE-9880-25A4-86AF-81A1C219950C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6" name="Bildplatzhalter 71">
            <a:extLst>
              <a:ext uri="{FF2B5EF4-FFF2-40B4-BE49-F238E27FC236}">
                <a16:creationId xmlns:a16="http://schemas.microsoft.com/office/drawing/2014/main" id="{BCF9BBA5-4094-5382-4BF0-0FF3DF426911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8174443" y="1372703"/>
            <a:ext cx="2466975" cy="2466975"/>
          </a:xfrm>
          <a:prstGeom prst="ellipse">
            <a:avLst/>
          </a:prstGeom>
          <a:solidFill>
            <a:srgbClr val="D9E5EC"/>
          </a:solidFill>
          <a:ln>
            <a:noFill/>
          </a:ln>
          <a:effectLst/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09" name="Textplatzhalter 16">
            <a:extLst>
              <a:ext uri="{FF2B5EF4-FFF2-40B4-BE49-F238E27FC236}">
                <a16:creationId xmlns:a16="http://schemas.microsoft.com/office/drawing/2014/main" id="{30EE8CAB-7993-AA36-5F21-777734BEEFD9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555812" y="1556792"/>
            <a:ext cx="6352648" cy="46805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75B65F9-B435-F90F-C472-B2DB33FCB1EF}"/>
              </a:ext>
            </a:extLst>
          </p:cNvPr>
          <p:cNvSpPr/>
          <p:nvPr userDrawn="1"/>
        </p:nvSpPr>
        <p:spPr>
          <a:xfrm>
            <a:off x="10937372" y="4164568"/>
            <a:ext cx="160407" cy="16040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DF4DA0A-7F5D-50D2-200C-E9D257AF72D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03.06.25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7E39E68-AE3C-C3C1-7FEA-E32256CB237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DF542CC-77DF-772F-203B-EFDC3100027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5683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1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Ellipse 255">
            <a:extLst>
              <a:ext uri="{FF2B5EF4-FFF2-40B4-BE49-F238E27FC236}">
                <a16:creationId xmlns:a16="http://schemas.microsoft.com/office/drawing/2014/main" id="{8195CB3A-9033-C65F-AD1C-BCD800D91E68}"/>
              </a:ext>
            </a:extLst>
          </p:cNvPr>
          <p:cNvSpPr/>
          <p:nvPr userDrawn="1"/>
        </p:nvSpPr>
        <p:spPr>
          <a:xfrm>
            <a:off x="27936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57" name="Ellipse 256">
            <a:extLst>
              <a:ext uri="{FF2B5EF4-FFF2-40B4-BE49-F238E27FC236}">
                <a16:creationId xmlns:a16="http://schemas.microsoft.com/office/drawing/2014/main" id="{0CC33D53-E8FB-576C-727A-29A95D4905BB}"/>
              </a:ext>
            </a:extLst>
          </p:cNvPr>
          <p:cNvSpPr/>
          <p:nvPr userDrawn="1"/>
        </p:nvSpPr>
        <p:spPr>
          <a:xfrm>
            <a:off x="361497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58" name="Ellipse 257">
            <a:extLst>
              <a:ext uri="{FF2B5EF4-FFF2-40B4-BE49-F238E27FC236}">
                <a16:creationId xmlns:a16="http://schemas.microsoft.com/office/drawing/2014/main" id="{EFB2BEC6-F64F-2E32-3914-8277D6CD2712}"/>
              </a:ext>
            </a:extLst>
          </p:cNvPr>
          <p:cNvSpPr/>
          <p:nvPr userDrawn="1"/>
        </p:nvSpPr>
        <p:spPr>
          <a:xfrm>
            <a:off x="443628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59" name="Ellipse 258">
            <a:extLst>
              <a:ext uri="{FF2B5EF4-FFF2-40B4-BE49-F238E27FC236}">
                <a16:creationId xmlns:a16="http://schemas.microsoft.com/office/drawing/2014/main" id="{9BAC3FAA-6213-FE90-3618-5FBDB58BAC6D}"/>
              </a:ext>
            </a:extLst>
          </p:cNvPr>
          <p:cNvSpPr/>
          <p:nvPr userDrawn="1"/>
        </p:nvSpPr>
        <p:spPr>
          <a:xfrm>
            <a:off x="525759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60" name="Ellipse 259">
            <a:extLst>
              <a:ext uri="{FF2B5EF4-FFF2-40B4-BE49-F238E27FC236}">
                <a16:creationId xmlns:a16="http://schemas.microsoft.com/office/drawing/2014/main" id="{1013DCC5-6541-C0D4-6327-DE398589874F}"/>
              </a:ext>
            </a:extLst>
          </p:cNvPr>
          <p:cNvSpPr/>
          <p:nvPr userDrawn="1"/>
        </p:nvSpPr>
        <p:spPr>
          <a:xfrm>
            <a:off x="607890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61" name="Ellipse 260">
            <a:extLst>
              <a:ext uri="{FF2B5EF4-FFF2-40B4-BE49-F238E27FC236}">
                <a16:creationId xmlns:a16="http://schemas.microsoft.com/office/drawing/2014/main" id="{3397B3BB-4563-3EC8-8BCA-8A1A9B950EC9}"/>
              </a:ext>
            </a:extLst>
          </p:cNvPr>
          <p:cNvSpPr/>
          <p:nvPr userDrawn="1"/>
        </p:nvSpPr>
        <p:spPr>
          <a:xfrm>
            <a:off x="690021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62" name="Ellipse 261">
            <a:extLst>
              <a:ext uri="{FF2B5EF4-FFF2-40B4-BE49-F238E27FC236}">
                <a16:creationId xmlns:a16="http://schemas.microsoft.com/office/drawing/2014/main" id="{310FD067-49C7-5AD7-2EFF-036D89C0D098}"/>
              </a:ext>
            </a:extLst>
          </p:cNvPr>
          <p:cNvSpPr/>
          <p:nvPr userDrawn="1"/>
        </p:nvSpPr>
        <p:spPr>
          <a:xfrm>
            <a:off x="772152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63" name="Ellipse 262">
            <a:extLst>
              <a:ext uri="{FF2B5EF4-FFF2-40B4-BE49-F238E27FC236}">
                <a16:creationId xmlns:a16="http://schemas.microsoft.com/office/drawing/2014/main" id="{BBCCC682-96FD-EAC5-A780-F3C16E6632A7}"/>
              </a:ext>
            </a:extLst>
          </p:cNvPr>
          <p:cNvSpPr/>
          <p:nvPr userDrawn="1"/>
        </p:nvSpPr>
        <p:spPr>
          <a:xfrm>
            <a:off x="854283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64" name="Ellipse 263">
            <a:extLst>
              <a:ext uri="{FF2B5EF4-FFF2-40B4-BE49-F238E27FC236}">
                <a16:creationId xmlns:a16="http://schemas.microsoft.com/office/drawing/2014/main" id="{202EA5C2-3251-ACDA-C90F-504E8C165A69}"/>
              </a:ext>
            </a:extLst>
          </p:cNvPr>
          <p:cNvSpPr/>
          <p:nvPr userDrawn="1"/>
        </p:nvSpPr>
        <p:spPr>
          <a:xfrm>
            <a:off x="936414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65" name="Ellipse 264">
            <a:extLst>
              <a:ext uri="{FF2B5EF4-FFF2-40B4-BE49-F238E27FC236}">
                <a16:creationId xmlns:a16="http://schemas.microsoft.com/office/drawing/2014/main" id="{97B57F81-8863-8555-012F-0BB4843B8F64}"/>
              </a:ext>
            </a:extLst>
          </p:cNvPr>
          <p:cNvSpPr/>
          <p:nvPr userDrawn="1"/>
        </p:nvSpPr>
        <p:spPr>
          <a:xfrm>
            <a:off x="1018545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66" name="Ellipse 265">
            <a:extLst>
              <a:ext uri="{FF2B5EF4-FFF2-40B4-BE49-F238E27FC236}">
                <a16:creationId xmlns:a16="http://schemas.microsoft.com/office/drawing/2014/main" id="{881DC646-9490-8D4C-EEAB-2547EF036765}"/>
              </a:ext>
            </a:extLst>
          </p:cNvPr>
          <p:cNvSpPr/>
          <p:nvPr userDrawn="1"/>
        </p:nvSpPr>
        <p:spPr>
          <a:xfrm>
            <a:off x="110067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69" name="Ellipse 268">
            <a:extLst>
              <a:ext uri="{FF2B5EF4-FFF2-40B4-BE49-F238E27FC236}">
                <a16:creationId xmlns:a16="http://schemas.microsoft.com/office/drawing/2014/main" id="{5E6745A4-D0D8-9242-EB08-A36422EE9271}"/>
              </a:ext>
            </a:extLst>
          </p:cNvPr>
          <p:cNvSpPr/>
          <p:nvPr userDrawn="1"/>
        </p:nvSpPr>
        <p:spPr>
          <a:xfrm>
            <a:off x="279366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70" name="Ellipse 269">
            <a:extLst>
              <a:ext uri="{FF2B5EF4-FFF2-40B4-BE49-F238E27FC236}">
                <a16:creationId xmlns:a16="http://schemas.microsoft.com/office/drawing/2014/main" id="{555452F4-F447-ADBC-B025-2AC47224A244}"/>
              </a:ext>
            </a:extLst>
          </p:cNvPr>
          <p:cNvSpPr/>
          <p:nvPr userDrawn="1"/>
        </p:nvSpPr>
        <p:spPr>
          <a:xfrm>
            <a:off x="361497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71" name="Ellipse 270">
            <a:extLst>
              <a:ext uri="{FF2B5EF4-FFF2-40B4-BE49-F238E27FC236}">
                <a16:creationId xmlns:a16="http://schemas.microsoft.com/office/drawing/2014/main" id="{EBC83D6A-310B-7916-AE55-57171B56AC00}"/>
              </a:ext>
            </a:extLst>
          </p:cNvPr>
          <p:cNvSpPr/>
          <p:nvPr userDrawn="1"/>
        </p:nvSpPr>
        <p:spPr>
          <a:xfrm>
            <a:off x="443628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72" name="Ellipse 271">
            <a:extLst>
              <a:ext uri="{FF2B5EF4-FFF2-40B4-BE49-F238E27FC236}">
                <a16:creationId xmlns:a16="http://schemas.microsoft.com/office/drawing/2014/main" id="{863B5708-6C15-FA0B-4780-B6997B1D0CC0}"/>
              </a:ext>
            </a:extLst>
          </p:cNvPr>
          <p:cNvSpPr/>
          <p:nvPr userDrawn="1"/>
        </p:nvSpPr>
        <p:spPr>
          <a:xfrm>
            <a:off x="525759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73" name="Ellipse 272">
            <a:extLst>
              <a:ext uri="{FF2B5EF4-FFF2-40B4-BE49-F238E27FC236}">
                <a16:creationId xmlns:a16="http://schemas.microsoft.com/office/drawing/2014/main" id="{92D9BA3F-9F9C-1E3B-0F07-1B1F1EAAC55E}"/>
              </a:ext>
            </a:extLst>
          </p:cNvPr>
          <p:cNvSpPr/>
          <p:nvPr userDrawn="1"/>
        </p:nvSpPr>
        <p:spPr>
          <a:xfrm>
            <a:off x="607890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74" name="Ellipse 273">
            <a:extLst>
              <a:ext uri="{FF2B5EF4-FFF2-40B4-BE49-F238E27FC236}">
                <a16:creationId xmlns:a16="http://schemas.microsoft.com/office/drawing/2014/main" id="{A64ACCA9-22E1-4B82-840A-E01D2B4A8925}"/>
              </a:ext>
            </a:extLst>
          </p:cNvPr>
          <p:cNvSpPr/>
          <p:nvPr userDrawn="1"/>
        </p:nvSpPr>
        <p:spPr>
          <a:xfrm>
            <a:off x="690021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75" name="Ellipse 274">
            <a:extLst>
              <a:ext uri="{FF2B5EF4-FFF2-40B4-BE49-F238E27FC236}">
                <a16:creationId xmlns:a16="http://schemas.microsoft.com/office/drawing/2014/main" id="{05A1D270-83A8-35EE-E813-C29ACB369BFF}"/>
              </a:ext>
            </a:extLst>
          </p:cNvPr>
          <p:cNvSpPr/>
          <p:nvPr userDrawn="1"/>
        </p:nvSpPr>
        <p:spPr>
          <a:xfrm>
            <a:off x="772152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76" name="Ellipse 275">
            <a:extLst>
              <a:ext uri="{FF2B5EF4-FFF2-40B4-BE49-F238E27FC236}">
                <a16:creationId xmlns:a16="http://schemas.microsoft.com/office/drawing/2014/main" id="{99FD1F4B-5A39-11C1-81BF-42E6CB694BB7}"/>
              </a:ext>
            </a:extLst>
          </p:cNvPr>
          <p:cNvSpPr/>
          <p:nvPr userDrawn="1"/>
        </p:nvSpPr>
        <p:spPr>
          <a:xfrm>
            <a:off x="854283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80" name="Ellipse 279">
            <a:extLst>
              <a:ext uri="{FF2B5EF4-FFF2-40B4-BE49-F238E27FC236}">
                <a16:creationId xmlns:a16="http://schemas.microsoft.com/office/drawing/2014/main" id="{3A35A964-A4AE-9FF8-2270-30A3E41DAC3B}"/>
              </a:ext>
            </a:extLst>
          </p:cNvPr>
          <p:cNvSpPr/>
          <p:nvPr userDrawn="1"/>
        </p:nvSpPr>
        <p:spPr>
          <a:xfrm>
            <a:off x="197235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81" name="Ellipse 280">
            <a:extLst>
              <a:ext uri="{FF2B5EF4-FFF2-40B4-BE49-F238E27FC236}">
                <a16:creationId xmlns:a16="http://schemas.microsoft.com/office/drawing/2014/main" id="{9D038561-48BD-88D6-EF9C-0A470E743695}"/>
              </a:ext>
            </a:extLst>
          </p:cNvPr>
          <p:cNvSpPr/>
          <p:nvPr userDrawn="1"/>
        </p:nvSpPr>
        <p:spPr>
          <a:xfrm>
            <a:off x="115104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82" name="Ellipse 281">
            <a:extLst>
              <a:ext uri="{FF2B5EF4-FFF2-40B4-BE49-F238E27FC236}">
                <a16:creationId xmlns:a16="http://schemas.microsoft.com/office/drawing/2014/main" id="{862894BC-D6BF-61A7-5C2B-06209E49AEAD}"/>
              </a:ext>
            </a:extLst>
          </p:cNvPr>
          <p:cNvSpPr/>
          <p:nvPr userDrawn="1"/>
        </p:nvSpPr>
        <p:spPr>
          <a:xfrm>
            <a:off x="279366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D2530B36-2550-8CF9-5A4D-77E2778C9871}"/>
              </a:ext>
            </a:extLst>
          </p:cNvPr>
          <p:cNvSpPr/>
          <p:nvPr userDrawn="1"/>
        </p:nvSpPr>
        <p:spPr>
          <a:xfrm>
            <a:off x="361497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BC6F67CD-2213-6588-723D-023A7849641F}"/>
              </a:ext>
            </a:extLst>
          </p:cNvPr>
          <p:cNvSpPr/>
          <p:nvPr userDrawn="1"/>
        </p:nvSpPr>
        <p:spPr>
          <a:xfrm>
            <a:off x="443628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85" name="Ellipse 284">
            <a:extLst>
              <a:ext uri="{FF2B5EF4-FFF2-40B4-BE49-F238E27FC236}">
                <a16:creationId xmlns:a16="http://schemas.microsoft.com/office/drawing/2014/main" id="{D9A9EEC1-8A9D-1861-0B17-B5E83E440DF8}"/>
              </a:ext>
            </a:extLst>
          </p:cNvPr>
          <p:cNvSpPr/>
          <p:nvPr userDrawn="1"/>
        </p:nvSpPr>
        <p:spPr>
          <a:xfrm>
            <a:off x="525759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86" name="Ellipse 285">
            <a:extLst>
              <a:ext uri="{FF2B5EF4-FFF2-40B4-BE49-F238E27FC236}">
                <a16:creationId xmlns:a16="http://schemas.microsoft.com/office/drawing/2014/main" id="{5DF4AA7B-A0EA-6BAB-6EE2-0218E2EC83BD}"/>
              </a:ext>
            </a:extLst>
          </p:cNvPr>
          <p:cNvSpPr/>
          <p:nvPr userDrawn="1"/>
        </p:nvSpPr>
        <p:spPr>
          <a:xfrm>
            <a:off x="607890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87" name="Ellipse 286">
            <a:extLst>
              <a:ext uri="{FF2B5EF4-FFF2-40B4-BE49-F238E27FC236}">
                <a16:creationId xmlns:a16="http://schemas.microsoft.com/office/drawing/2014/main" id="{EAC0367F-7CC9-9828-1F41-D9C58D57CC97}"/>
              </a:ext>
            </a:extLst>
          </p:cNvPr>
          <p:cNvSpPr/>
          <p:nvPr userDrawn="1"/>
        </p:nvSpPr>
        <p:spPr>
          <a:xfrm>
            <a:off x="690021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88" name="Ellipse 287">
            <a:extLst>
              <a:ext uri="{FF2B5EF4-FFF2-40B4-BE49-F238E27FC236}">
                <a16:creationId xmlns:a16="http://schemas.microsoft.com/office/drawing/2014/main" id="{BB989D48-9AED-8200-8002-0AB6B9BD78F3}"/>
              </a:ext>
            </a:extLst>
          </p:cNvPr>
          <p:cNvSpPr/>
          <p:nvPr userDrawn="1"/>
        </p:nvSpPr>
        <p:spPr>
          <a:xfrm>
            <a:off x="772152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89" name="Ellipse 288">
            <a:extLst>
              <a:ext uri="{FF2B5EF4-FFF2-40B4-BE49-F238E27FC236}">
                <a16:creationId xmlns:a16="http://schemas.microsoft.com/office/drawing/2014/main" id="{2E202DE3-C639-3107-D182-6CA8F0D3E023}"/>
              </a:ext>
            </a:extLst>
          </p:cNvPr>
          <p:cNvSpPr/>
          <p:nvPr userDrawn="1"/>
        </p:nvSpPr>
        <p:spPr>
          <a:xfrm>
            <a:off x="854283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90" name="Ellipse 289">
            <a:extLst>
              <a:ext uri="{FF2B5EF4-FFF2-40B4-BE49-F238E27FC236}">
                <a16:creationId xmlns:a16="http://schemas.microsoft.com/office/drawing/2014/main" id="{50424F7A-700D-5CE5-3FCD-DA7723DDF541}"/>
              </a:ext>
            </a:extLst>
          </p:cNvPr>
          <p:cNvSpPr/>
          <p:nvPr userDrawn="1"/>
        </p:nvSpPr>
        <p:spPr>
          <a:xfrm>
            <a:off x="936414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91" name="Ellipse 290">
            <a:extLst>
              <a:ext uri="{FF2B5EF4-FFF2-40B4-BE49-F238E27FC236}">
                <a16:creationId xmlns:a16="http://schemas.microsoft.com/office/drawing/2014/main" id="{E08C0FF1-1BC7-9B86-AE30-5F7442917968}"/>
              </a:ext>
            </a:extLst>
          </p:cNvPr>
          <p:cNvSpPr/>
          <p:nvPr userDrawn="1"/>
        </p:nvSpPr>
        <p:spPr>
          <a:xfrm>
            <a:off x="1018545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92" name="Ellipse 291">
            <a:extLst>
              <a:ext uri="{FF2B5EF4-FFF2-40B4-BE49-F238E27FC236}">
                <a16:creationId xmlns:a16="http://schemas.microsoft.com/office/drawing/2014/main" id="{11FFB6D8-7BEE-E4B9-52E9-198ECEA5340D}"/>
              </a:ext>
            </a:extLst>
          </p:cNvPr>
          <p:cNvSpPr/>
          <p:nvPr userDrawn="1"/>
        </p:nvSpPr>
        <p:spPr>
          <a:xfrm>
            <a:off x="1100676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01" name="Ellipse 300">
            <a:extLst>
              <a:ext uri="{FF2B5EF4-FFF2-40B4-BE49-F238E27FC236}">
                <a16:creationId xmlns:a16="http://schemas.microsoft.com/office/drawing/2014/main" id="{17F0E1C7-B9E8-BE40-9A0A-DD2D8D7B4BC1}"/>
              </a:ext>
            </a:extLst>
          </p:cNvPr>
          <p:cNvSpPr/>
          <p:nvPr userDrawn="1"/>
        </p:nvSpPr>
        <p:spPr>
          <a:xfrm>
            <a:off x="7721527" y="3412111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02" name="Ellipse 301">
            <a:extLst>
              <a:ext uri="{FF2B5EF4-FFF2-40B4-BE49-F238E27FC236}">
                <a16:creationId xmlns:a16="http://schemas.microsoft.com/office/drawing/2014/main" id="{3C9293B3-B657-93EC-AB58-91FAD3AAE0CD}"/>
              </a:ext>
            </a:extLst>
          </p:cNvPr>
          <p:cNvSpPr/>
          <p:nvPr userDrawn="1"/>
        </p:nvSpPr>
        <p:spPr>
          <a:xfrm>
            <a:off x="8542837" y="3412111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03" name="Ellipse 302">
            <a:extLst>
              <a:ext uri="{FF2B5EF4-FFF2-40B4-BE49-F238E27FC236}">
                <a16:creationId xmlns:a16="http://schemas.microsoft.com/office/drawing/2014/main" id="{C7E65191-39CF-0D05-BD1C-2BEA7EC6329F}"/>
              </a:ext>
            </a:extLst>
          </p:cNvPr>
          <p:cNvSpPr/>
          <p:nvPr userDrawn="1"/>
        </p:nvSpPr>
        <p:spPr>
          <a:xfrm>
            <a:off x="9364147" y="3412111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04" name="Ellipse 303">
            <a:extLst>
              <a:ext uri="{FF2B5EF4-FFF2-40B4-BE49-F238E27FC236}">
                <a16:creationId xmlns:a16="http://schemas.microsoft.com/office/drawing/2014/main" id="{346E1F13-665A-0480-5CF5-528F006A7C50}"/>
              </a:ext>
            </a:extLst>
          </p:cNvPr>
          <p:cNvSpPr/>
          <p:nvPr userDrawn="1"/>
        </p:nvSpPr>
        <p:spPr>
          <a:xfrm>
            <a:off x="10185457" y="3412111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05" name="Ellipse 304">
            <a:extLst>
              <a:ext uri="{FF2B5EF4-FFF2-40B4-BE49-F238E27FC236}">
                <a16:creationId xmlns:a16="http://schemas.microsoft.com/office/drawing/2014/main" id="{E97A7E36-F26C-1C56-2510-ECD80FE29C19}"/>
              </a:ext>
            </a:extLst>
          </p:cNvPr>
          <p:cNvSpPr/>
          <p:nvPr userDrawn="1"/>
        </p:nvSpPr>
        <p:spPr>
          <a:xfrm>
            <a:off x="11006767" y="3412111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06" name="Ellipse 305">
            <a:extLst>
              <a:ext uri="{FF2B5EF4-FFF2-40B4-BE49-F238E27FC236}">
                <a16:creationId xmlns:a16="http://schemas.microsoft.com/office/drawing/2014/main" id="{BD35962A-11DC-C36A-7529-101B4082308F}"/>
              </a:ext>
            </a:extLst>
          </p:cNvPr>
          <p:cNvSpPr/>
          <p:nvPr userDrawn="1"/>
        </p:nvSpPr>
        <p:spPr>
          <a:xfrm>
            <a:off x="197235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07" name="Ellipse 306">
            <a:extLst>
              <a:ext uri="{FF2B5EF4-FFF2-40B4-BE49-F238E27FC236}">
                <a16:creationId xmlns:a16="http://schemas.microsoft.com/office/drawing/2014/main" id="{6D4F5AF5-A8E3-83F8-94BF-EC8349E76262}"/>
              </a:ext>
            </a:extLst>
          </p:cNvPr>
          <p:cNvSpPr/>
          <p:nvPr userDrawn="1"/>
        </p:nvSpPr>
        <p:spPr>
          <a:xfrm>
            <a:off x="115104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08" name="Ellipse 307">
            <a:extLst>
              <a:ext uri="{FF2B5EF4-FFF2-40B4-BE49-F238E27FC236}">
                <a16:creationId xmlns:a16="http://schemas.microsoft.com/office/drawing/2014/main" id="{942082FD-36A6-8B04-2408-34E0B9812051}"/>
              </a:ext>
            </a:extLst>
          </p:cNvPr>
          <p:cNvSpPr/>
          <p:nvPr userDrawn="1"/>
        </p:nvSpPr>
        <p:spPr>
          <a:xfrm>
            <a:off x="279366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09" name="Ellipse 308">
            <a:extLst>
              <a:ext uri="{FF2B5EF4-FFF2-40B4-BE49-F238E27FC236}">
                <a16:creationId xmlns:a16="http://schemas.microsoft.com/office/drawing/2014/main" id="{57966DE5-2BB2-B1CF-02C8-67C944715AD1}"/>
              </a:ext>
            </a:extLst>
          </p:cNvPr>
          <p:cNvSpPr/>
          <p:nvPr userDrawn="1"/>
        </p:nvSpPr>
        <p:spPr>
          <a:xfrm>
            <a:off x="361497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10" name="Ellipse 309">
            <a:extLst>
              <a:ext uri="{FF2B5EF4-FFF2-40B4-BE49-F238E27FC236}">
                <a16:creationId xmlns:a16="http://schemas.microsoft.com/office/drawing/2014/main" id="{A9C16D03-119E-D7FE-6215-DD5EE9280EDA}"/>
              </a:ext>
            </a:extLst>
          </p:cNvPr>
          <p:cNvSpPr/>
          <p:nvPr userDrawn="1"/>
        </p:nvSpPr>
        <p:spPr>
          <a:xfrm>
            <a:off x="443628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11" name="Ellipse 310">
            <a:extLst>
              <a:ext uri="{FF2B5EF4-FFF2-40B4-BE49-F238E27FC236}">
                <a16:creationId xmlns:a16="http://schemas.microsoft.com/office/drawing/2014/main" id="{EAF40CA5-0C64-B62D-81FF-F783C914BCD5}"/>
              </a:ext>
            </a:extLst>
          </p:cNvPr>
          <p:cNvSpPr/>
          <p:nvPr userDrawn="1"/>
        </p:nvSpPr>
        <p:spPr>
          <a:xfrm>
            <a:off x="525759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12" name="Ellipse 311">
            <a:extLst>
              <a:ext uri="{FF2B5EF4-FFF2-40B4-BE49-F238E27FC236}">
                <a16:creationId xmlns:a16="http://schemas.microsoft.com/office/drawing/2014/main" id="{13894E9D-6C83-156E-D6D8-8187DA2811C9}"/>
              </a:ext>
            </a:extLst>
          </p:cNvPr>
          <p:cNvSpPr/>
          <p:nvPr userDrawn="1"/>
        </p:nvSpPr>
        <p:spPr>
          <a:xfrm>
            <a:off x="607890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13" name="Ellipse 312">
            <a:extLst>
              <a:ext uri="{FF2B5EF4-FFF2-40B4-BE49-F238E27FC236}">
                <a16:creationId xmlns:a16="http://schemas.microsoft.com/office/drawing/2014/main" id="{E61000AC-E3F8-CC96-DA60-E57C1E923A86}"/>
              </a:ext>
            </a:extLst>
          </p:cNvPr>
          <p:cNvSpPr/>
          <p:nvPr userDrawn="1"/>
        </p:nvSpPr>
        <p:spPr>
          <a:xfrm>
            <a:off x="690021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14" name="Ellipse 313">
            <a:extLst>
              <a:ext uri="{FF2B5EF4-FFF2-40B4-BE49-F238E27FC236}">
                <a16:creationId xmlns:a16="http://schemas.microsoft.com/office/drawing/2014/main" id="{25C58A39-4CEA-02FB-D808-ABEFD1BD16A9}"/>
              </a:ext>
            </a:extLst>
          </p:cNvPr>
          <p:cNvSpPr/>
          <p:nvPr userDrawn="1"/>
        </p:nvSpPr>
        <p:spPr>
          <a:xfrm>
            <a:off x="772152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15" name="Ellipse 314">
            <a:extLst>
              <a:ext uri="{FF2B5EF4-FFF2-40B4-BE49-F238E27FC236}">
                <a16:creationId xmlns:a16="http://schemas.microsoft.com/office/drawing/2014/main" id="{893FE6DC-5BF3-06AD-4C7C-05459C126B35}"/>
              </a:ext>
            </a:extLst>
          </p:cNvPr>
          <p:cNvSpPr/>
          <p:nvPr userDrawn="1"/>
        </p:nvSpPr>
        <p:spPr>
          <a:xfrm>
            <a:off x="854283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16" name="Ellipse 315">
            <a:extLst>
              <a:ext uri="{FF2B5EF4-FFF2-40B4-BE49-F238E27FC236}">
                <a16:creationId xmlns:a16="http://schemas.microsoft.com/office/drawing/2014/main" id="{47A65F87-2387-F431-8181-39E443AB6D6B}"/>
              </a:ext>
            </a:extLst>
          </p:cNvPr>
          <p:cNvSpPr/>
          <p:nvPr userDrawn="1"/>
        </p:nvSpPr>
        <p:spPr>
          <a:xfrm>
            <a:off x="936414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17" name="Ellipse 316">
            <a:extLst>
              <a:ext uri="{FF2B5EF4-FFF2-40B4-BE49-F238E27FC236}">
                <a16:creationId xmlns:a16="http://schemas.microsoft.com/office/drawing/2014/main" id="{7293F653-38D9-B1CE-1D65-F4C01F551AD6}"/>
              </a:ext>
            </a:extLst>
          </p:cNvPr>
          <p:cNvSpPr/>
          <p:nvPr userDrawn="1"/>
        </p:nvSpPr>
        <p:spPr>
          <a:xfrm>
            <a:off x="1018545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18" name="Ellipse 317">
            <a:extLst>
              <a:ext uri="{FF2B5EF4-FFF2-40B4-BE49-F238E27FC236}">
                <a16:creationId xmlns:a16="http://schemas.microsoft.com/office/drawing/2014/main" id="{78B1DDCF-967A-131A-4142-959630772865}"/>
              </a:ext>
            </a:extLst>
          </p:cNvPr>
          <p:cNvSpPr/>
          <p:nvPr userDrawn="1"/>
        </p:nvSpPr>
        <p:spPr>
          <a:xfrm>
            <a:off x="1100676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19" name="Ellipse 318">
            <a:extLst>
              <a:ext uri="{FF2B5EF4-FFF2-40B4-BE49-F238E27FC236}">
                <a16:creationId xmlns:a16="http://schemas.microsoft.com/office/drawing/2014/main" id="{07EABA9B-EA88-11DF-8F6B-C9A4BA6CDFC4}"/>
              </a:ext>
            </a:extLst>
          </p:cNvPr>
          <p:cNvSpPr/>
          <p:nvPr userDrawn="1"/>
        </p:nvSpPr>
        <p:spPr>
          <a:xfrm>
            <a:off x="197235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20" name="Ellipse 319">
            <a:extLst>
              <a:ext uri="{FF2B5EF4-FFF2-40B4-BE49-F238E27FC236}">
                <a16:creationId xmlns:a16="http://schemas.microsoft.com/office/drawing/2014/main" id="{131D2048-3A06-F126-86FA-69A9C3D56E4F}"/>
              </a:ext>
            </a:extLst>
          </p:cNvPr>
          <p:cNvSpPr/>
          <p:nvPr userDrawn="1"/>
        </p:nvSpPr>
        <p:spPr>
          <a:xfrm>
            <a:off x="115104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21" name="Ellipse 320">
            <a:extLst>
              <a:ext uri="{FF2B5EF4-FFF2-40B4-BE49-F238E27FC236}">
                <a16:creationId xmlns:a16="http://schemas.microsoft.com/office/drawing/2014/main" id="{90E87DA8-A254-DCB2-E9F4-4F1555D84B6F}"/>
              </a:ext>
            </a:extLst>
          </p:cNvPr>
          <p:cNvSpPr/>
          <p:nvPr userDrawn="1"/>
        </p:nvSpPr>
        <p:spPr>
          <a:xfrm>
            <a:off x="279366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22" name="Ellipse 321">
            <a:extLst>
              <a:ext uri="{FF2B5EF4-FFF2-40B4-BE49-F238E27FC236}">
                <a16:creationId xmlns:a16="http://schemas.microsoft.com/office/drawing/2014/main" id="{7D4120CB-BBB1-106B-8F04-09510D1B9022}"/>
              </a:ext>
            </a:extLst>
          </p:cNvPr>
          <p:cNvSpPr/>
          <p:nvPr userDrawn="1"/>
        </p:nvSpPr>
        <p:spPr>
          <a:xfrm>
            <a:off x="361497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23" name="Ellipse 322">
            <a:extLst>
              <a:ext uri="{FF2B5EF4-FFF2-40B4-BE49-F238E27FC236}">
                <a16:creationId xmlns:a16="http://schemas.microsoft.com/office/drawing/2014/main" id="{FCE6EAE1-5655-3B8C-B6BF-8CCC6C5A60BF}"/>
              </a:ext>
            </a:extLst>
          </p:cNvPr>
          <p:cNvSpPr/>
          <p:nvPr userDrawn="1"/>
        </p:nvSpPr>
        <p:spPr>
          <a:xfrm>
            <a:off x="443628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24" name="Ellipse 323">
            <a:extLst>
              <a:ext uri="{FF2B5EF4-FFF2-40B4-BE49-F238E27FC236}">
                <a16:creationId xmlns:a16="http://schemas.microsoft.com/office/drawing/2014/main" id="{0C1A641E-1EF6-BF01-B798-835494C1A766}"/>
              </a:ext>
            </a:extLst>
          </p:cNvPr>
          <p:cNvSpPr/>
          <p:nvPr userDrawn="1"/>
        </p:nvSpPr>
        <p:spPr>
          <a:xfrm>
            <a:off x="525759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25" name="Ellipse 324">
            <a:extLst>
              <a:ext uri="{FF2B5EF4-FFF2-40B4-BE49-F238E27FC236}">
                <a16:creationId xmlns:a16="http://schemas.microsoft.com/office/drawing/2014/main" id="{F96CEF38-2FC9-48E5-C654-E1940C6E0286}"/>
              </a:ext>
            </a:extLst>
          </p:cNvPr>
          <p:cNvSpPr/>
          <p:nvPr userDrawn="1"/>
        </p:nvSpPr>
        <p:spPr>
          <a:xfrm>
            <a:off x="607890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28" name="Ellipse 327">
            <a:extLst>
              <a:ext uri="{FF2B5EF4-FFF2-40B4-BE49-F238E27FC236}">
                <a16:creationId xmlns:a16="http://schemas.microsoft.com/office/drawing/2014/main" id="{119A3345-C1F5-7B7D-B4DA-98DBEA10ACFF}"/>
              </a:ext>
            </a:extLst>
          </p:cNvPr>
          <p:cNvSpPr/>
          <p:nvPr userDrawn="1"/>
        </p:nvSpPr>
        <p:spPr>
          <a:xfrm>
            <a:off x="854283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29" name="Ellipse 328">
            <a:extLst>
              <a:ext uri="{FF2B5EF4-FFF2-40B4-BE49-F238E27FC236}">
                <a16:creationId xmlns:a16="http://schemas.microsoft.com/office/drawing/2014/main" id="{C4EF877D-916F-2D80-14DB-E096BEA39EFD}"/>
              </a:ext>
            </a:extLst>
          </p:cNvPr>
          <p:cNvSpPr/>
          <p:nvPr userDrawn="1"/>
        </p:nvSpPr>
        <p:spPr>
          <a:xfrm>
            <a:off x="936414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30" name="Ellipse 329">
            <a:extLst>
              <a:ext uri="{FF2B5EF4-FFF2-40B4-BE49-F238E27FC236}">
                <a16:creationId xmlns:a16="http://schemas.microsoft.com/office/drawing/2014/main" id="{5915A31F-CD65-620B-B3CD-77A31BE58D2B}"/>
              </a:ext>
            </a:extLst>
          </p:cNvPr>
          <p:cNvSpPr/>
          <p:nvPr userDrawn="1"/>
        </p:nvSpPr>
        <p:spPr>
          <a:xfrm>
            <a:off x="1018545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31" name="Ellipse 330">
            <a:extLst>
              <a:ext uri="{FF2B5EF4-FFF2-40B4-BE49-F238E27FC236}">
                <a16:creationId xmlns:a16="http://schemas.microsoft.com/office/drawing/2014/main" id="{F91DA570-3A2C-A882-0C75-F3372A561F98}"/>
              </a:ext>
            </a:extLst>
          </p:cNvPr>
          <p:cNvSpPr/>
          <p:nvPr userDrawn="1"/>
        </p:nvSpPr>
        <p:spPr>
          <a:xfrm>
            <a:off x="1100676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32" name="Ellipse 331">
            <a:extLst>
              <a:ext uri="{FF2B5EF4-FFF2-40B4-BE49-F238E27FC236}">
                <a16:creationId xmlns:a16="http://schemas.microsoft.com/office/drawing/2014/main" id="{5696634B-F442-CAC1-09BE-52EB0C3FB7EB}"/>
              </a:ext>
            </a:extLst>
          </p:cNvPr>
          <p:cNvSpPr/>
          <p:nvPr userDrawn="1"/>
        </p:nvSpPr>
        <p:spPr>
          <a:xfrm>
            <a:off x="197235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33" name="Ellipse 332">
            <a:extLst>
              <a:ext uri="{FF2B5EF4-FFF2-40B4-BE49-F238E27FC236}">
                <a16:creationId xmlns:a16="http://schemas.microsoft.com/office/drawing/2014/main" id="{C02B82C8-1F9B-EBAC-17AB-36727EF003FC}"/>
              </a:ext>
            </a:extLst>
          </p:cNvPr>
          <p:cNvSpPr/>
          <p:nvPr userDrawn="1"/>
        </p:nvSpPr>
        <p:spPr>
          <a:xfrm>
            <a:off x="115104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34" name="Ellipse 333">
            <a:extLst>
              <a:ext uri="{FF2B5EF4-FFF2-40B4-BE49-F238E27FC236}">
                <a16:creationId xmlns:a16="http://schemas.microsoft.com/office/drawing/2014/main" id="{6CD7210C-F335-C382-BDD9-B4EEB84AD74C}"/>
              </a:ext>
            </a:extLst>
          </p:cNvPr>
          <p:cNvSpPr/>
          <p:nvPr userDrawn="1"/>
        </p:nvSpPr>
        <p:spPr>
          <a:xfrm>
            <a:off x="279366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35" name="Ellipse 334">
            <a:extLst>
              <a:ext uri="{FF2B5EF4-FFF2-40B4-BE49-F238E27FC236}">
                <a16:creationId xmlns:a16="http://schemas.microsoft.com/office/drawing/2014/main" id="{E07E263B-47E4-92B1-4F8D-218E8543070B}"/>
              </a:ext>
            </a:extLst>
          </p:cNvPr>
          <p:cNvSpPr/>
          <p:nvPr userDrawn="1"/>
        </p:nvSpPr>
        <p:spPr>
          <a:xfrm>
            <a:off x="361497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36" name="Ellipse 335">
            <a:extLst>
              <a:ext uri="{FF2B5EF4-FFF2-40B4-BE49-F238E27FC236}">
                <a16:creationId xmlns:a16="http://schemas.microsoft.com/office/drawing/2014/main" id="{DA5BB3D1-3948-D66E-707A-FF390EB3255A}"/>
              </a:ext>
            </a:extLst>
          </p:cNvPr>
          <p:cNvSpPr/>
          <p:nvPr userDrawn="1"/>
        </p:nvSpPr>
        <p:spPr>
          <a:xfrm>
            <a:off x="443628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37" name="Ellipse 336">
            <a:extLst>
              <a:ext uri="{FF2B5EF4-FFF2-40B4-BE49-F238E27FC236}">
                <a16:creationId xmlns:a16="http://schemas.microsoft.com/office/drawing/2014/main" id="{B730A2D8-BE47-6830-96C8-2B4A42D286FB}"/>
              </a:ext>
            </a:extLst>
          </p:cNvPr>
          <p:cNvSpPr/>
          <p:nvPr userDrawn="1"/>
        </p:nvSpPr>
        <p:spPr>
          <a:xfrm>
            <a:off x="525759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38" name="Ellipse 337">
            <a:extLst>
              <a:ext uri="{FF2B5EF4-FFF2-40B4-BE49-F238E27FC236}">
                <a16:creationId xmlns:a16="http://schemas.microsoft.com/office/drawing/2014/main" id="{55C592BB-D55A-7121-CEE1-CD30C0789FDC}"/>
              </a:ext>
            </a:extLst>
          </p:cNvPr>
          <p:cNvSpPr/>
          <p:nvPr userDrawn="1"/>
        </p:nvSpPr>
        <p:spPr>
          <a:xfrm>
            <a:off x="607890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39" name="Ellipse 338">
            <a:extLst>
              <a:ext uri="{FF2B5EF4-FFF2-40B4-BE49-F238E27FC236}">
                <a16:creationId xmlns:a16="http://schemas.microsoft.com/office/drawing/2014/main" id="{8A7D9DFB-6145-8839-A118-5C501DAEC76C}"/>
              </a:ext>
            </a:extLst>
          </p:cNvPr>
          <p:cNvSpPr/>
          <p:nvPr userDrawn="1"/>
        </p:nvSpPr>
        <p:spPr>
          <a:xfrm>
            <a:off x="690021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42" name="Ellipse 341">
            <a:extLst>
              <a:ext uri="{FF2B5EF4-FFF2-40B4-BE49-F238E27FC236}">
                <a16:creationId xmlns:a16="http://schemas.microsoft.com/office/drawing/2014/main" id="{B8AC00DC-86FA-94E9-B9E5-BC309D1D5735}"/>
              </a:ext>
            </a:extLst>
          </p:cNvPr>
          <p:cNvSpPr/>
          <p:nvPr userDrawn="1"/>
        </p:nvSpPr>
        <p:spPr>
          <a:xfrm>
            <a:off x="936414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43" name="Ellipse 342">
            <a:extLst>
              <a:ext uri="{FF2B5EF4-FFF2-40B4-BE49-F238E27FC236}">
                <a16:creationId xmlns:a16="http://schemas.microsoft.com/office/drawing/2014/main" id="{71CEC8F9-EF00-7F54-3ADF-07EAED05DDD0}"/>
              </a:ext>
            </a:extLst>
          </p:cNvPr>
          <p:cNvSpPr/>
          <p:nvPr userDrawn="1"/>
        </p:nvSpPr>
        <p:spPr>
          <a:xfrm>
            <a:off x="1018545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44" name="Ellipse 343">
            <a:extLst>
              <a:ext uri="{FF2B5EF4-FFF2-40B4-BE49-F238E27FC236}">
                <a16:creationId xmlns:a16="http://schemas.microsoft.com/office/drawing/2014/main" id="{9FA87184-4EDE-80BA-EAA5-6ACC416E79F1}"/>
              </a:ext>
            </a:extLst>
          </p:cNvPr>
          <p:cNvSpPr/>
          <p:nvPr userDrawn="1"/>
        </p:nvSpPr>
        <p:spPr>
          <a:xfrm>
            <a:off x="1100676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1BDDAA95-B899-14C2-D52B-4C189C1DD788}"/>
              </a:ext>
            </a:extLst>
          </p:cNvPr>
          <p:cNvSpPr/>
          <p:nvPr userDrawn="1"/>
        </p:nvSpPr>
        <p:spPr bwMode="black">
          <a:xfrm>
            <a:off x="9369293" y="5059444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Titel 95">
            <a:extLst>
              <a:ext uri="{FF2B5EF4-FFF2-40B4-BE49-F238E27FC236}">
                <a16:creationId xmlns:a16="http://schemas.microsoft.com/office/drawing/2014/main" id="{2A25EB2D-ECA4-BBEF-64DF-1F1A594FC82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76031" y="3205904"/>
            <a:ext cx="5996294" cy="430887"/>
          </a:xfrm>
        </p:spPr>
        <p:txBody>
          <a:bodyPr anchor="ctr" anchorCtr="0"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780D7BAF-CFFE-D7EC-212C-6C042D48F9F6}"/>
              </a:ext>
            </a:extLst>
          </p:cNvPr>
          <p:cNvSpPr/>
          <p:nvPr userDrawn="1"/>
        </p:nvSpPr>
        <p:spPr>
          <a:xfrm rot="2716690">
            <a:off x="9394015" y="279343"/>
            <a:ext cx="3013363" cy="6618461"/>
          </a:xfrm>
          <a:custGeom>
            <a:avLst/>
            <a:gdLst>
              <a:gd name="connsiteX0" fmla="*/ 0 w 3013363"/>
              <a:gd name="connsiteY0" fmla="*/ 0 h 6618461"/>
              <a:gd name="connsiteX1" fmla="*/ 3013363 w 3013363"/>
              <a:gd name="connsiteY1" fmla="*/ 2984245 h 6618461"/>
              <a:gd name="connsiteX2" fmla="*/ 3013363 w 3013363"/>
              <a:gd name="connsiteY2" fmla="*/ 5111779 h 6618461"/>
              <a:gd name="connsiteX3" fmla="*/ 1506681 w 3013363"/>
              <a:gd name="connsiteY3" fmla="*/ 6618461 h 6618461"/>
              <a:gd name="connsiteX4" fmla="*/ 1506682 w 3013363"/>
              <a:gd name="connsiteY4" fmla="*/ 6618460 h 6618461"/>
              <a:gd name="connsiteX5" fmla="*/ 0 w 3013363"/>
              <a:gd name="connsiteY5" fmla="*/ 5111778 h 6618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3363" h="6618461">
                <a:moveTo>
                  <a:pt x="0" y="0"/>
                </a:moveTo>
                <a:lnTo>
                  <a:pt x="3013363" y="2984245"/>
                </a:lnTo>
                <a:lnTo>
                  <a:pt x="3013363" y="5111779"/>
                </a:lnTo>
                <a:cubicBezTo>
                  <a:pt x="3013363" y="5943896"/>
                  <a:pt x="2338798" y="6618461"/>
                  <a:pt x="1506681" y="6618461"/>
                </a:cubicBezTo>
                <a:lnTo>
                  <a:pt x="1506682" y="6618460"/>
                </a:lnTo>
                <a:cubicBezTo>
                  <a:pt x="674565" y="6618460"/>
                  <a:pt x="0" y="5943895"/>
                  <a:pt x="0" y="5111778"/>
                </a:cubicBezTo>
                <a:close/>
              </a:path>
            </a:pathLst>
          </a:custGeom>
          <a:solidFill>
            <a:srgbClr val="D9E5E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A74799A-009D-212B-7B0F-ACAB5C211A87}"/>
              </a:ext>
            </a:extLst>
          </p:cNvPr>
          <p:cNvSpPr/>
          <p:nvPr userDrawn="1"/>
        </p:nvSpPr>
        <p:spPr bwMode="black">
          <a:xfrm flipV="1">
            <a:off x="1931268" y="5835118"/>
            <a:ext cx="103796" cy="1067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08580A3-B88E-18BF-3D6F-9839A48D9E1D}"/>
              </a:ext>
            </a:extLst>
          </p:cNvPr>
          <p:cNvSpPr/>
          <p:nvPr userDrawn="1"/>
        </p:nvSpPr>
        <p:spPr>
          <a:xfrm>
            <a:off x="690021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35438D4-4949-3DD9-0B51-B18B0076567F}"/>
              </a:ext>
            </a:extLst>
          </p:cNvPr>
          <p:cNvSpPr/>
          <p:nvPr userDrawn="1"/>
        </p:nvSpPr>
        <p:spPr>
          <a:xfrm>
            <a:off x="772152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8595C28-32A7-28C3-D4B2-667C15E2812C}"/>
              </a:ext>
            </a:extLst>
          </p:cNvPr>
          <p:cNvSpPr/>
          <p:nvPr userDrawn="1"/>
        </p:nvSpPr>
        <p:spPr>
          <a:xfrm>
            <a:off x="772152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pic>
        <p:nvPicPr>
          <p:cNvPr id="83" name="Grafik 82">
            <a:extLst>
              <a:ext uri="{FF2B5EF4-FFF2-40B4-BE49-F238E27FC236}">
                <a16:creationId xmlns:a16="http://schemas.microsoft.com/office/drawing/2014/main" id="{21AF7AA5-8C8D-3F07-F622-4DD631585D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07" y="547739"/>
            <a:ext cx="1641721" cy="1641721"/>
          </a:xfrm>
          <a:prstGeom prst="rect">
            <a:avLst/>
          </a:prstGeom>
        </p:spPr>
      </p:pic>
      <p:pic>
        <p:nvPicPr>
          <p:cNvPr id="84" name="Grafik 83">
            <a:extLst>
              <a:ext uri="{FF2B5EF4-FFF2-40B4-BE49-F238E27FC236}">
                <a16:creationId xmlns:a16="http://schemas.microsoft.com/office/drawing/2014/main" id="{896D6F1A-D7E5-E2AD-B4DB-98025FC664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77" b="30985"/>
          <a:stretch/>
        </p:blipFill>
        <p:spPr>
          <a:xfrm>
            <a:off x="9144000" y="548402"/>
            <a:ext cx="2699422" cy="1132117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CBB9D9-DD1A-2F03-0215-AA6FB3B4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03.06.25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A03A23-446A-DB65-865B-B10AB0607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5196708-BB53-92EB-A0E1-4BB28422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0509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2 (softblue)">
    <p:bg>
      <p:bgPr>
        <a:solidFill>
          <a:srgbClr val="D9E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CD17382E-1DB4-3F42-D97F-D9DB898F0CF0}"/>
              </a:ext>
            </a:extLst>
          </p:cNvPr>
          <p:cNvSpPr/>
          <p:nvPr userDrawn="1"/>
        </p:nvSpPr>
        <p:spPr>
          <a:xfrm rot="18900000" flipH="1">
            <a:off x="8778177" y="1418295"/>
            <a:ext cx="381888" cy="154233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79B0D996-05C3-18C1-A5BA-E3F05175605F}"/>
              </a:ext>
            </a:extLst>
          </p:cNvPr>
          <p:cNvSpPr/>
          <p:nvPr userDrawn="1"/>
        </p:nvSpPr>
        <p:spPr>
          <a:xfrm flipH="1">
            <a:off x="3237477" y="4216121"/>
            <a:ext cx="5704478" cy="2641879"/>
          </a:xfrm>
          <a:custGeom>
            <a:avLst/>
            <a:gdLst>
              <a:gd name="connsiteX0" fmla="*/ 2852239 w 5704478"/>
              <a:gd name="connsiteY0" fmla="*/ 0 h 2641879"/>
              <a:gd name="connsiteX1" fmla="*/ 3489 w 5704478"/>
              <a:gd name="connsiteY1" fmla="*/ 2572732 h 2641879"/>
              <a:gd name="connsiteX2" fmla="*/ 0 w 5704478"/>
              <a:gd name="connsiteY2" fmla="*/ 2641879 h 2641879"/>
              <a:gd name="connsiteX3" fmla="*/ 5704478 w 5704478"/>
              <a:gd name="connsiteY3" fmla="*/ 2641879 h 2641879"/>
              <a:gd name="connsiteX4" fmla="*/ 5700989 w 5704478"/>
              <a:gd name="connsiteY4" fmla="*/ 2572732 h 2641879"/>
              <a:gd name="connsiteX5" fmla="*/ 2852239 w 5704478"/>
              <a:gd name="connsiteY5" fmla="*/ 0 h 264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04478" h="2641879">
                <a:moveTo>
                  <a:pt x="2852239" y="0"/>
                </a:moveTo>
                <a:cubicBezTo>
                  <a:pt x="1369596" y="0"/>
                  <a:pt x="150131" y="1127667"/>
                  <a:pt x="3489" y="2572732"/>
                </a:cubicBezTo>
                <a:lnTo>
                  <a:pt x="0" y="2641879"/>
                </a:lnTo>
                <a:lnTo>
                  <a:pt x="5704478" y="2641879"/>
                </a:lnTo>
                <a:lnTo>
                  <a:pt x="5700989" y="2572732"/>
                </a:lnTo>
                <a:cubicBezTo>
                  <a:pt x="5554347" y="1127667"/>
                  <a:pt x="4334882" y="0"/>
                  <a:pt x="28522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256" name="Ellipse 255">
            <a:extLst>
              <a:ext uri="{FF2B5EF4-FFF2-40B4-BE49-F238E27FC236}">
                <a16:creationId xmlns:a16="http://schemas.microsoft.com/office/drawing/2014/main" id="{8195CB3A-9033-C65F-AD1C-BCD800D91E68}"/>
              </a:ext>
            </a:extLst>
          </p:cNvPr>
          <p:cNvSpPr/>
          <p:nvPr userDrawn="1"/>
        </p:nvSpPr>
        <p:spPr>
          <a:xfrm>
            <a:off x="27936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57" name="Ellipse 256">
            <a:extLst>
              <a:ext uri="{FF2B5EF4-FFF2-40B4-BE49-F238E27FC236}">
                <a16:creationId xmlns:a16="http://schemas.microsoft.com/office/drawing/2014/main" id="{0CC33D53-E8FB-576C-727A-29A95D4905BB}"/>
              </a:ext>
            </a:extLst>
          </p:cNvPr>
          <p:cNvSpPr/>
          <p:nvPr userDrawn="1"/>
        </p:nvSpPr>
        <p:spPr>
          <a:xfrm>
            <a:off x="361497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58" name="Ellipse 257">
            <a:extLst>
              <a:ext uri="{FF2B5EF4-FFF2-40B4-BE49-F238E27FC236}">
                <a16:creationId xmlns:a16="http://schemas.microsoft.com/office/drawing/2014/main" id="{EFB2BEC6-F64F-2E32-3914-8277D6CD2712}"/>
              </a:ext>
            </a:extLst>
          </p:cNvPr>
          <p:cNvSpPr/>
          <p:nvPr userDrawn="1"/>
        </p:nvSpPr>
        <p:spPr>
          <a:xfrm>
            <a:off x="443628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59" name="Ellipse 258">
            <a:extLst>
              <a:ext uri="{FF2B5EF4-FFF2-40B4-BE49-F238E27FC236}">
                <a16:creationId xmlns:a16="http://schemas.microsoft.com/office/drawing/2014/main" id="{9BAC3FAA-6213-FE90-3618-5FBDB58BAC6D}"/>
              </a:ext>
            </a:extLst>
          </p:cNvPr>
          <p:cNvSpPr/>
          <p:nvPr userDrawn="1"/>
        </p:nvSpPr>
        <p:spPr>
          <a:xfrm>
            <a:off x="525759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60" name="Ellipse 259">
            <a:extLst>
              <a:ext uri="{FF2B5EF4-FFF2-40B4-BE49-F238E27FC236}">
                <a16:creationId xmlns:a16="http://schemas.microsoft.com/office/drawing/2014/main" id="{1013DCC5-6541-C0D4-6327-DE398589874F}"/>
              </a:ext>
            </a:extLst>
          </p:cNvPr>
          <p:cNvSpPr/>
          <p:nvPr userDrawn="1"/>
        </p:nvSpPr>
        <p:spPr>
          <a:xfrm>
            <a:off x="607890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61" name="Ellipse 260">
            <a:extLst>
              <a:ext uri="{FF2B5EF4-FFF2-40B4-BE49-F238E27FC236}">
                <a16:creationId xmlns:a16="http://schemas.microsoft.com/office/drawing/2014/main" id="{3397B3BB-4563-3EC8-8BCA-8A1A9B950EC9}"/>
              </a:ext>
            </a:extLst>
          </p:cNvPr>
          <p:cNvSpPr/>
          <p:nvPr userDrawn="1"/>
        </p:nvSpPr>
        <p:spPr>
          <a:xfrm>
            <a:off x="690021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62" name="Ellipse 261">
            <a:extLst>
              <a:ext uri="{FF2B5EF4-FFF2-40B4-BE49-F238E27FC236}">
                <a16:creationId xmlns:a16="http://schemas.microsoft.com/office/drawing/2014/main" id="{310FD067-49C7-5AD7-2EFF-036D89C0D098}"/>
              </a:ext>
            </a:extLst>
          </p:cNvPr>
          <p:cNvSpPr/>
          <p:nvPr userDrawn="1"/>
        </p:nvSpPr>
        <p:spPr>
          <a:xfrm>
            <a:off x="772152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63" name="Ellipse 262">
            <a:extLst>
              <a:ext uri="{FF2B5EF4-FFF2-40B4-BE49-F238E27FC236}">
                <a16:creationId xmlns:a16="http://schemas.microsoft.com/office/drawing/2014/main" id="{BBCCC682-96FD-EAC5-A780-F3C16E6632A7}"/>
              </a:ext>
            </a:extLst>
          </p:cNvPr>
          <p:cNvSpPr/>
          <p:nvPr userDrawn="1"/>
        </p:nvSpPr>
        <p:spPr>
          <a:xfrm>
            <a:off x="854283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64" name="Ellipse 263">
            <a:extLst>
              <a:ext uri="{FF2B5EF4-FFF2-40B4-BE49-F238E27FC236}">
                <a16:creationId xmlns:a16="http://schemas.microsoft.com/office/drawing/2014/main" id="{202EA5C2-3251-ACDA-C90F-504E8C165A69}"/>
              </a:ext>
            </a:extLst>
          </p:cNvPr>
          <p:cNvSpPr/>
          <p:nvPr userDrawn="1"/>
        </p:nvSpPr>
        <p:spPr>
          <a:xfrm>
            <a:off x="936414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65" name="Ellipse 264">
            <a:extLst>
              <a:ext uri="{FF2B5EF4-FFF2-40B4-BE49-F238E27FC236}">
                <a16:creationId xmlns:a16="http://schemas.microsoft.com/office/drawing/2014/main" id="{97B57F81-8863-8555-012F-0BB4843B8F64}"/>
              </a:ext>
            </a:extLst>
          </p:cNvPr>
          <p:cNvSpPr/>
          <p:nvPr userDrawn="1"/>
        </p:nvSpPr>
        <p:spPr>
          <a:xfrm>
            <a:off x="1018545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66" name="Ellipse 265">
            <a:extLst>
              <a:ext uri="{FF2B5EF4-FFF2-40B4-BE49-F238E27FC236}">
                <a16:creationId xmlns:a16="http://schemas.microsoft.com/office/drawing/2014/main" id="{881DC646-9490-8D4C-EEAB-2547EF036765}"/>
              </a:ext>
            </a:extLst>
          </p:cNvPr>
          <p:cNvSpPr/>
          <p:nvPr userDrawn="1"/>
        </p:nvSpPr>
        <p:spPr>
          <a:xfrm>
            <a:off x="110067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69" name="Ellipse 268">
            <a:extLst>
              <a:ext uri="{FF2B5EF4-FFF2-40B4-BE49-F238E27FC236}">
                <a16:creationId xmlns:a16="http://schemas.microsoft.com/office/drawing/2014/main" id="{5E6745A4-D0D8-9242-EB08-A36422EE9271}"/>
              </a:ext>
            </a:extLst>
          </p:cNvPr>
          <p:cNvSpPr/>
          <p:nvPr userDrawn="1"/>
        </p:nvSpPr>
        <p:spPr>
          <a:xfrm>
            <a:off x="279366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70" name="Ellipse 269">
            <a:extLst>
              <a:ext uri="{FF2B5EF4-FFF2-40B4-BE49-F238E27FC236}">
                <a16:creationId xmlns:a16="http://schemas.microsoft.com/office/drawing/2014/main" id="{555452F4-F447-ADBC-B025-2AC47224A244}"/>
              </a:ext>
            </a:extLst>
          </p:cNvPr>
          <p:cNvSpPr/>
          <p:nvPr userDrawn="1"/>
        </p:nvSpPr>
        <p:spPr>
          <a:xfrm>
            <a:off x="361497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71" name="Ellipse 270">
            <a:extLst>
              <a:ext uri="{FF2B5EF4-FFF2-40B4-BE49-F238E27FC236}">
                <a16:creationId xmlns:a16="http://schemas.microsoft.com/office/drawing/2014/main" id="{EBC83D6A-310B-7916-AE55-57171B56AC00}"/>
              </a:ext>
            </a:extLst>
          </p:cNvPr>
          <p:cNvSpPr/>
          <p:nvPr userDrawn="1"/>
        </p:nvSpPr>
        <p:spPr>
          <a:xfrm>
            <a:off x="443628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72" name="Ellipse 271">
            <a:extLst>
              <a:ext uri="{FF2B5EF4-FFF2-40B4-BE49-F238E27FC236}">
                <a16:creationId xmlns:a16="http://schemas.microsoft.com/office/drawing/2014/main" id="{863B5708-6C15-FA0B-4780-B6997B1D0CC0}"/>
              </a:ext>
            </a:extLst>
          </p:cNvPr>
          <p:cNvSpPr/>
          <p:nvPr userDrawn="1"/>
        </p:nvSpPr>
        <p:spPr>
          <a:xfrm>
            <a:off x="525759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73" name="Ellipse 272">
            <a:extLst>
              <a:ext uri="{FF2B5EF4-FFF2-40B4-BE49-F238E27FC236}">
                <a16:creationId xmlns:a16="http://schemas.microsoft.com/office/drawing/2014/main" id="{92D9BA3F-9F9C-1E3B-0F07-1B1F1EAAC55E}"/>
              </a:ext>
            </a:extLst>
          </p:cNvPr>
          <p:cNvSpPr/>
          <p:nvPr userDrawn="1"/>
        </p:nvSpPr>
        <p:spPr>
          <a:xfrm>
            <a:off x="607890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74" name="Ellipse 273">
            <a:extLst>
              <a:ext uri="{FF2B5EF4-FFF2-40B4-BE49-F238E27FC236}">
                <a16:creationId xmlns:a16="http://schemas.microsoft.com/office/drawing/2014/main" id="{A64ACCA9-22E1-4B82-840A-E01D2B4A8925}"/>
              </a:ext>
            </a:extLst>
          </p:cNvPr>
          <p:cNvSpPr/>
          <p:nvPr userDrawn="1"/>
        </p:nvSpPr>
        <p:spPr>
          <a:xfrm>
            <a:off x="690021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75" name="Ellipse 274">
            <a:extLst>
              <a:ext uri="{FF2B5EF4-FFF2-40B4-BE49-F238E27FC236}">
                <a16:creationId xmlns:a16="http://schemas.microsoft.com/office/drawing/2014/main" id="{05A1D270-83A8-35EE-E813-C29ACB369BFF}"/>
              </a:ext>
            </a:extLst>
          </p:cNvPr>
          <p:cNvSpPr/>
          <p:nvPr userDrawn="1"/>
        </p:nvSpPr>
        <p:spPr>
          <a:xfrm>
            <a:off x="772152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76" name="Ellipse 275">
            <a:extLst>
              <a:ext uri="{FF2B5EF4-FFF2-40B4-BE49-F238E27FC236}">
                <a16:creationId xmlns:a16="http://schemas.microsoft.com/office/drawing/2014/main" id="{99FD1F4B-5A39-11C1-81BF-42E6CB694BB7}"/>
              </a:ext>
            </a:extLst>
          </p:cNvPr>
          <p:cNvSpPr/>
          <p:nvPr userDrawn="1"/>
        </p:nvSpPr>
        <p:spPr>
          <a:xfrm>
            <a:off x="854283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80" name="Ellipse 279">
            <a:extLst>
              <a:ext uri="{FF2B5EF4-FFF2-40B4-BE49-F238E27FC236}">
                <a16:creationId xmlns:a16="http://schemas.microsoft.com/office/drawing/2014/main" id="{3A35A964-A4AE-9FF8-2270-30A3E41DAC3B}"/>
              </a:ext>
            </a:extLst>
          </p:cNvPr>
          <p:cNvSpPr/>
          <p:nvPr userDrawn="1"/>
        </p:nvSpPr>
        <p:spPr>
          <a:xfrm>
            <a:off x="197235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81" name="Ellipse 280">
            <a:extLst>
              <a:ext uri="{FF2B5EF4-FFF2-40B4-BE49-F238E27FC236}">
                <a16:creationId xmlns:a16="http://schemas.microsoft.com/office/drawing/2014/main" id="{9D038561-48BD-88D6-EF9C-0A470E743695}"/>
              </a:ext>
            </a:extLst>
          </p:cNvPr>
          <p:cNvSpPr/>
          <p:nvPr userDrawn="1"/>
        </p:nvSpPr>
        <p:spPr>
          <a:xfrm>
            <a:off x="115104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82" name="Ellipse 281">
            <a:extLst>
              <a:ext uri="{FF2B5EF4-FFF2-40B4-BE49-F238E27FC236}">
                <a16:creationId xmlns:a16="http://schemas.microsoft.com/office/drawing/2014/main" id="{862894BC-D6BF-61A7-5C2B-06209E49AEAD}"/>
              </a:ext>
            </a:extLst>
          </p:cNvPr>
          <p:cNvSpPr/>
          <p:nvPr userDrawn="1"/>
        </p:nvSpPr>
        <p:spPr>
          <a:xfrm>
            <a:off x="279366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D2530B36-2550-8CF9-5A4D-77E2778C9871}"/>
              </a:ext>
            </a:extLst>
          </p:cNvPr>
          <p:cNvSpPr/>
          <p:nvPr userDrawn="1"/>
        </p:nvSpPr>
        <p:spPr>
          <a:xfrm>
            <a:off x="361497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BC6F67CD-2213-6588-723D-023A7849641F}"/>
              </a:ext>
            </a:extLst>
          </p:cNvPr>
          <p:cNvSpPr/>
          <p:nvPr userDrawn="1"/>
        </p:nvSpPr>
        <p:spPr>
          <a:xfrm>
            <a:off x="443628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85" name="Ellipse 284">
            <a:extLst>
              <a:ext uri="{FF2B5EF4-FFF2-40B4-BE49-F238E27FC236}">
                <a16:creationId xmlns:a16="http://schemas.microsoft.com/office/drawing/2014/main" id="{D9A9EEC1-8A9D-1861-0B17-B5E83E440DF8}"/>
              </a:ext>
            </a:extLst>
          </p:cNvPr>
          <p:cNvSpPr/>
          <p:nvPr userDrawn="1"/>
        </p:nvSpPr>
        <p:spPr>
          <a:xfrm>
            <a:off x="525759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86" name="Ellipse 285">
            <a:extLst>
              <a:ext uri="{FF2B5EF4-FFF2-40B4-BE49-F238E27FC236}">
                <a16:creationId xmlns:a16="http://schemas.microsoft.com/office/drawing/2014/main" id="{5DF4AA7B-A0EA-6BAB-6EE2-0218E2EC83BD}"/>
              </a:ext>
            </a:extLst>
          </p:cNvPr>
          <p:cNvSpPr/>
          <p:nvPr userDrawn="1"/>
        </p:nvSpPr>
        <p:spPr>
          <a:xfrm>
            <a:off x="607890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87" name="Ellipse 286">
            <a:extLst>
              <a:ext uri="{FF2B5EF4-FFF2-40B4-BE49-F238E27FC236}">
                <a16:creationId xmlns:a16="http://schemas.microsoft.com/office/drawing/2014/main" id="{EAC0367F-7CC9-9828-1F41-D9C58D57CC97}"/>
              </a:ext>
            </a:extLst>
          </p:cNvPr>
          <p:cNvSpPr/>
          <p:nvPr userDrawn="1"/>
        </p:nvSpPr>
        <p:spPr>
          <a:xfrm>
            <a:off x="690021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88" name="Ellipse 287">
            <a:extLst>
              <a:ext uri="{FF2B5EF4-FFF2-40B4-BE49-F238E27FC236}">
                <a16:creationId xmlns:a16="http://schemas.microsoft.com/office/drawing/2014/main" id="{BB989D48-9AED-8200-8002-0AB6B9BD78F3}"/>
              </a:ext>
            </a:extLst>
          </p:cNvPr>
          <p:cNvSpPr/>
          <p:nvPr userDrawn="1"/>
        </p:nvSpPr>
        <p:spPr>
          <a:xfrm>
            <a:off x="772152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89" name="Ellipse 288">
            <a:extLst>
              <a:ext uri="{FF2B5EF4-FFF2-40B4-BE49-F238E27FC236}">
                <a16:creationId xmlns:a16="http://schemas.microsoft.com/office/drawing/2014/main" id="{2E202DE3-C639-3107-D182-6CA8F0D3E023}"/>
              </a:ext>
            </a:extLst>
          </p:cNvPr>
          <p:cNvSpPr/>
          <p:nvPr userDrawn="1"/>
        </p:nvSpPr>
        <p:spPr>
          <a:xfrm>
            <a:off x="854283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90" name="Ellipse 289">
            <a:extLst>
              <a:ext uri="{FF2B5EF4-FFF2-40B4-BE49-F238E27FC236}">
                <a16:creationId xmlns:a16="http://schemas.microsoft.com/office/drawing/2014/main" id="{50424F7A-700D-5CE5-3FCD-DA7723DDF541}"/>
              </a:ext>
            </a:extLst>
          </p:cNvPr>
          <p:cNvSpPr/>
          <p:nvPr userDrawn="1"/>
        </p:nvSpPr>
        <p:spPr>
          <a:xfrm>
            <a:off x="936414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91" name="Ellipse 290">
            <a:extLst>
              <a:ext uri="{FF2B5EF4-FFF2-40B4-BE49-F238E27FC236}">
                <a16:creationId xmlns:a16="http://schemas.microsoft.com/office/drawing/2014/main" id="{E08C0FF1-1BC7-9B86-AE30-5F7442917968}"/>
              </a:ext>
            </a:extLst>
          </p:cNvPr>
          <p:cNvSpPr/>
          <p:nvPr userDrawn="1"/>
        </p:nvSpPr>
        <p:spPr>
          <a:xfrm>
            <a:off x="1018545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92" name="Ellipse 291">
            <a:extLst>
              <a:ext uri="{FF2B5EF4-FFF2-40B4-BE49-F238E27FC236}">
                <a16:creationId xmlns:a16="http://schemas.microsoft.com/office/drawing/2014/main" id="{11FFB6D8-7BEE-E4B9-52E9-198ECEA5340D}"/>
              </a:ext>
            </a:extLst>
          </p:cNvPr>
          <p:cNvSpPr/>
          <p:nvPr userDrawn="1"/>
        </p:nvSpPr>
        <p:spPr>
          <a:xfrm>
            <a:off x="1100676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01" name="Ellipse 300">
            <a:extLst>
              <a:ext uri="{FF2B5EF4-FFF2-40B4-BE49-F238E27FC236}">
                <a16:creationId xmlns:a16="http://schemas.microsoft.com/office/drawing/2014/main" id="{17F0E1C7-B9E8-BE40-9A0A-DD2D8D7B4BC1}"/>
              </a:ext>
            </a:extLst>
          </p:cNvPr>
          <p:cNvSpPr/>
          <p:nvPr userDrawn="1"/>
        </p:nvSpPr>
        <p:spPr>
          <a:xfrm>
            <a:off x="7721527" y="3412111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02" name="Ellipse 301">
            <a:extLst>
              <a:ext uri="{FF2B5EF4-FFF2-40B4-BE49-F238E27FC236}">
                <a16:creationId xmlns:a16="http://schemas.microsoft.com/office/drawing/2014/main" id="{3C9293B3-B657-93EC-AB58-91FAD3AAE0CD}"/>
              </a:ext>
            </a:extLst>
          </p:cNvPr>
          <p:cNvSpPr/>
          <p:nvPr userDrawn="1"/>
        </p:nvSpPr>
        <p:spPr>
          <a:xfrm>
            <a:off x="8542837" y="3412111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03" name="Ellipse 302">
            <a:extLst>
              <a:ext uri="{FF2B5EF4-FFF2-40B4-BE49-F238E27FC236}">
                <a16:creationId xmlns:a16="http://schemas.microsoft.com/office/drawing/2014/main" id="{C7E65191-39CF-0D05-BD1C-2BEA7EC6329F}"/>
              </a:ext>
            </a:extLst>
          </p:cNvPr>
          <p:cNvSpPr/>
          <p:nvPr userDrawn="1"/>
        </p:nvSpPr>
        <p:spPr>
          <a:xfrm>
            <a:off x="9364147" y="3412111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04" name="Ellipse 303">
            <a:extLst>
              <a:ext uri="{FF2B5EF4-FFF2-40B4-BE49-F238E27FC236}">
                <a16:creationId xmlns:a16="http://schemas.microsoft.com/office/drawing/2014/main" id="{346E1F13-665A-0480-5CF5-528F006A7C50}"/>
              </a:ext>
            </a:extLst>
          </p:cNvPr>
          <p:cNvSpPr/>
          <p:nvPr userDrawn="1"/>
        </p:nvSpPr>
        <p:spPr>
          <a:xfrm>
            <a:off x="10185457" y="3412111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05" name="Ellipse 304">
            <a:extLst>
              <a:ext uri="{FF2B5EF4-FFF2-40B4-BE49-F238E27FC236}">
                <a16:creationId xmlns:a16="http://schemas.microsoft.com/office/drawing/2014/main" id="{E97A7E36-F26C-1C56-2510-ECD80FE29C19}"/>
              </a:ext>
            </a:extLst>
          </p:cNvPr>
          <p:cNvSpPr/>
          <p:nvPr userDrawn="1"/>
        </p:nvSpPr>
        <p:spPr>
          <a:xfrm>
            <a:off x="11006767" y="3412111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28" name="Ellipse 327">
            <a:extLst>
              <a:ext uri="{FF2B5EF4-FFF2-40B4-BE49-F238E27FC236}">
                <a16:creationId xmlns:a16="http://schemas.microsoft.com/office/drawing/2014/main" id="{119A3345-C1F5-7B7D-B4DA-98DBEA10ACFF}"/>
              </a:ext>
            </a:extLst>
          </p:cNvPr>
          <p:cNvSpPr/>
          <p:nvPr userDrawn="1"/>
        </p:nvSpPr>
        <p:spPr>
          <a:xfrm>
            <a:off x="854283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29" name="Ellipse 328">
            <a:extLst>
              <a:ext uri="{FF2B5EF4-FFF2-40B4-BE49-F238E27FC236}">
                <a16:creationId xmlns:a16="http://schemas.microsoft.com/office/drawing/2014/main" id="{C4EF877D-916F-2D80-14DB-E096BEA39EFD}"/>
              </a:ext>
            </a:extLst>
          </p:cNvPr>
          <p:cNvSpPr/>
          <p:nvPr userDrawn="1"/>
        </p:nvSpPr>
        <p:spPr>
          <a:xfrm>
            <a:off x="936414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30" name="Ellipse 329">
            <a:extLst>
              <a:ext uri="{FF2B5EF4-FFF2-40B4-BE49-F238E27FC236}">
                <a16:creationId xmlns:a16="http://schemas.microsoft.com/office/drawing/2014/main" id="{5915A31F-CD65-620B-B3CD-77A31BE58D2B}"/>
              </a:ext>
            </a:extLst>
          </p:cNvPr>
          <p:cNvSpPr/>
          <p:nvPr userDrawn="1"/>
        </p:nvSpPr>
        <p:spPr>
          <a:xfrm>
            <a:off x="1018545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31" name="Ellipse 330">
            <a:extLst>
              <a:ext uri="{FF2B5EF4-FFF2-40B4-BE49-F238E27FC236}">
                <a16:creationId xmlns:a16="http://schemas.microsoft.com/office/drawing/2014/main" id="{F91DA570-3A2C-A882-0C75-F3372A561F98}"/>
              </a:ext>
            </a:extLst>
          </p:cNvPr>
          <p:cNvSpPr/>
          <p:nvPr userDrawn="1"/>
        </p:nvSpPr>
        <p:spPr>
          <a:xfrm>
            <a:off x="1100676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42" name="Ellipse 341">
            <a:extLst>
              <a:ext uri="{FF2B5EF4-FFF2-40B4-BE49-F238E27FC236}">
                <a16:creationId xmlns:a16="http://schemas.microsoft.com/office/drawing/2014/main" id="{B8AC00DC-86FA-94E9-B9E5-BC309D1D5735}"/>
              </a:ext>
            </a:extLst>
          </p:cNvPr>
          <p:cNvSpPr/>
          <p:nvPr userDrawn="1"/>
        </p:nvSpPr>
        <p:spPr>
          <a:xfrm>
            <a:off x="936414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43" name="Ellipse 342">
            <a:extLst>
              <a:ext uri="{FF2B5EF4-FFF2-40B4-BE49-F238E27FC236}">
                <a16:creationId xmlns:a16="http://schemas.microsoft.com/office/drawing/2014/main" id="{71CEC8F9-EF00-7F54-3ADF-07EAED05DDD0}"/>
              </a:ext>
            </a:extLst>
          </p:cNvPr>
          <p:cNvSpPr/>
          <p:nvPr userDrawn="1"/>
        </p:nvSpPr>
        <p:spPr>
          <a:xfrm>
            <a:off x="1018545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44" name="Ellipse 343">
            <a:extLst>
              <a:ext uri="{FF2B5EF4-FFF2-40B4-BE49-F238E27FC236}">
                <a16:creationId xmlns:a16="http://schemas.microsoft.com/office/drawing/2014/main" id="{9FA87184-4EDE-80BA-EAA5-6ACC416E79F1}"/>
              </a:ext>
            </a:extLst>
          </p:cNvPr>
          <p:cNvSpPr/>
          <p:nvPr userDrawn="1"/>
        </p:nvSpPr>
        <p:spPr>
          <a:xfrm>
            <a:off x="1100676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1BDDAA95-B899-14C2-D52B-4C189C1DD788}"/>
              </a:ext>
            </a:extLst>
          </p:cNvPr>
          <p:cNvSpPr/>
          <p:nvPr userDrawn="1"/>
        </p:nvSpPr>
        <p:spPr bwMode="black">
          <a:xfrm>
            <a:off x="9369293" y="5059444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Titel 95">
            <a:extLst>
              <a:ext uri="{FF2B5EF4-FFF2-40B4-BE49-F238E27FC236}">
                <a16:creationId xmlns:a16="http://schemas.microsoft.com/office/drawing/2014/main" id="{2A25EB2D-ECA4-BBEF-64DF-1F1A594FC82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76031" y="3205904"/>
            <a:ext cx="5996294" cy="430887"/>
          </a:xfrm>
        </p:spPr>
        <p:txBody>
          <a:bodyPr anchor="ctr" anchorCtr="0"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80F57E27-05F3-BE39-4669-1ED075BB217A}"/>
              </a:ext>
            </a:extLst>
          </p:cNvPr>
          <p:cNvSpPr/>
          <p:nvPr userDrawn="1"/>
        </p:nvSpPr>
        <p:spPr>
          <a:xfrm>
            <a:off x="4041515" y="4697777"/>
            <a:ext cx="773202" cy="773421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15DA19D-D85A-1387-8097-29ED8C45E44A}"/>
              </a:ext>
            </a:extLst>
          </p:cNvPr>
          <p:cNvSpPr/>
          <p:nvPr userDrawn="1"/>
        </p:nvSpPr>
        <p:spPr bwMode="black">
          <a:xfrm>
            <a:off x="8485609" y="1705628"/>
            <a:ext cx="136074" cy="13607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4" name="Grafik 53">
            <a:extLst>
              <a:ext uri="{FF2B5EF4-FFF2-40B4-BE49-F238E27FC236}">
                <a16:creationId xmlns:a16="http://schemas.microsoft.com/office/drawing/2014/main" id="{21AF7AA5-8C8D-3F07-F622-4DD631585D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07" y="547739"/>
            <a:ext cx="1641721" cy="1641721"/>
          </a:xfrm>
          <a:prstGeom prst="rect">
            <a:avLst/>
          </a:prstGeom>
        </p:spPr>
      </p:pic>
      <p:pic>
        <p:nvPicPr>
          <p:cNvPr id="55" name="Grafik 54">
            <a:extLst>
              <a:ext uri="{FF2B5EF4-FFF2-40B4-BE49-F238E27FC236}">
                <a16:creationId xmlns:a16="http://schemas.microsoft.com/office/drawing/2014/main" id="{896D6F1A-D7E5-E2AD-B4DB-98025FC664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77" b="30985"/>
          <a:stretch/>
        </p:blipFill>
        <p:spPr>
          <a:xfrm>
            <a:off x="9144000" y="548402"/>
            <a:ext cx="2699422" cy="1132117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A472FA-E173-1289-3CAA-C2520A847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03.06.25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C3DF8B-67C7-AD57-7407-71CBC5BD5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40B75B-DF6C-ACFA-8115-CF5BE0DB1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5115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3 (darkblue)">
    <p:bg>
      <p:bgPr>
        <a:solidFill>
          <a:srgbClr val="334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>
            <a:extLst>
              <a:ext uri="{FF2B5EF4-FFF2-40B4-BE49-F238E27FC236}">
                <a16:creationId xmlns:a16="http://schemas.microsoft.com/office/drawing/2014/main" id="{0B30DF46-3D1A-1FDB-6CC5-728CCDBF76E0}"/>
              </a:ext>
            </a:extLst>
          </p:cNvPr>
          <p:cNvSpPr/>
          <p:nvPr userDrawn="1"/>
        </p:nvSpPr>
        <p:spPr>
          <a:xfrm flipH="1">
            <a:off x="9547387" y="3603210"/>
            <a:ext cx="1310682" cy="1311690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4C7DF18-9FF1-ABDB-AD57-7E72FB71A068}"/>
              </a:ext>
            </a:extLst>
          </p:cNvPr>
          <p:cNvSpPr/>
          <p:nvPr userDrawn="1"/>
        </p:nvSpPr>
        <p:spPr>
          <a:xfrm rot="18900000" flipH="1">
            <a:off x="8761718" y="3886529"/>
            <a:ext cx="381888" cy="1545699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96" name="Titel 95">
            <a:extLst>
              <a:ext uri="{FF2B5EF4-FFF2-40B4-BE49-F238E27FC236}">
                <a16:creationId xmlns:a16="http://schemas.microsoft.com/office/drawing/2014/main" id="{2A25EB2D-ECA4-BBEF-64DF-1F1A594FC82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76031" y="3205904"/>
            <a:ext cx="5996294" cy="430887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256" name="Ellipse 255">
            <a:extLst>
              <a:ext uri="{FF2B5EF4-FFF2-40B4-BE49-F238E27FC236}">
                <a16:creationId xmlns:a16="http://schemas.microsoft.com/office/drawing/2014/main" id="{8195CB3A-9033-C65F-AD1C-BCD800D91E68}"/>
              </a:ext>
            </a:extLst>
          </p:cNvPr>
          <p:cNvSpPr/>
          <p:nvPr userDrawn="1"/>
        </p:nvSpPr>
        <p:spPr>
          <a:xfrm>
            <a:off x="279366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57" name="Ellipse 256">
            <a:extLst>
              <a:ext uri="{FF2B5EF4-FFF2-40B4-BE49-F238E27FC236}">
                <a16:creationId xmlns:a16="http://schemas.microsoft.com/office/drawing/2014/main" id="{0CC33D53-E8FB-576C-727A-29A95D4905BB}"/>
              </a:ext>
            </a:extLst>
          </p:cNvPr>
          <p:cNvSpPr/>
          <p:nvPr userDrawn="1"/>
        </p:nvSpPr>
        <p:spPr>
          <a:xfrm>
            <a:off x="361497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58" name="Ellipse 257">
            <a:extLst>
              <a:ext uri="{FF2B5EF4-FFF2-40B4-BE49-F238E27FC236}">
                <a16:creationId xmlns:a16="http://schemas.microsoft.com/office/drawing/2014/main" id="{EFB2BEC6-F64F-2E32-3914-8277D6CD2712}"/>
              </a:ext>
            </a:extLst>
          </p:cNvPr>
          <p:cNvSpPr/>
          <p:nvPr userDrawn="1"/>
        </p:nvSpPr>
        <p:spPr>
          <a:xfrm>
            <a:off x="443628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59" name="Ellipse 258">
            <a:extLst>
              <a:ext uri="{FF2B5EF4-FFF2-40B4-BE49-F238E27FC236}">
                <a16:creationId xmlns:a16="http://schemas.microsoft.com/office/drawing/2014/main" id="{9BAC3FAA-6213-FE90-3618-5FBDB58BAC6D}"/>
              </a:ext>
            </a:extLst>
          </p:cNvPr>
          <p:cNvSpPr/>
          <p:nvPr userDrawn="1"/>
        </p:nvSpPr>
        <p:spPr>
          <a:xfrm>
            <a:off x="525759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60" name="Ellipse 259">
            <a:extLst>
              <a:ext uri="{FF2B5EF4-FFF2-40B4-BE49-F238E27FC236}">
                <a16:creationId xmlns:a16="http://schemas.microsoft.com/office/drawing/2014/main" id="{1013DCC5-6541-C0D4-6327-DE398589874F}"/>
              </a:ext>
            </a:extLst>
          </p:cNvPr>
          <p:cNvSpPr/>
          <p:nvPr userDrawn="1"/>
        </p:nvSpPr>
        <p:spPr>
          <a:xfrm>
            <a:off x="607890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61" name="Ellipse 260">
            <a:extLst>
              <a:ext uri="{FF2B5EF4-FFF2-40B4-BE49-F238E27FC236}">
                <a16:creationId xmlns:a16="http://schemas.microsoft.com/office/drawing/2014/main" id="{3397B3BB-4563-3EC8-8BCA-8A1A9B950EC9}"/>
              </a:ext>
            </a:extLst>
          </p:cNvPr>
          <p:cNvSpPr/>
          <p:nvPr userDrawn="1"/>
        </p:nvSpPr>
        <p:spPr>
          <a:xfrm>
            <a:off x="690021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62" name="Ellipse 261">
            <a:extLst>
              <a:ext uri="{FF2B5EF4-FFF2-40B4-BE49-F238E27FC236}">
                <a16:creationId xmlns:a16="http://schemas.microsoft.com/office/drawing/2014/main" id="{310FD067-49C7-5AD7-2EFF-036D89C0D098}"/>
              </a:ext>
            </a:extLst>
          </p:cNvPr>
          <p:cNvSpPr/>
          <p:nvPr userDrawn="1"/>
        </p:nvSpPr>
        <p:spPr>
          <a:xfrm>
            <a:off x="772152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63" name="Ellipse 262">
            <a:extLst>
              <a:ext uri="{FF2B5EF4-FFF2-40B4-BE49-F238E27FC236}">
                <a16:creationId xmlns:a16="http://schemas.microsoft.com/office/drawing/2014/main" id="{BBCCC682-96FD-EAC5-A780-F3C16E6632A7}"/>
              </a:ext>
            </a:extLst>
          </p:cNvPr>
          <p:cNvSpPr/>
          <p:nvPr userDrawn="1"/>
        </p:nvSpPr>
        <p:spPr>
          <a:xfrm>
            <a:off x="854283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64" name="Ellipse 263">
            <a:extLst>
              <a:ext uri="{FF2B5EF4-FFF2-40B4-BE49-F238E27FC236}">
                <a16:creationId xmlns:a16="http://schemas.microsoft.com/office/drawing/2014/main" id="{202EA5C2-3251-ACDA-C90F-504E8C165A69}"/>
              </a:ext>
            </a:extLst>
          </p:cNvPr>
          <p:cNvSpPr/>
          <p:nvPr userDrawn="1"/>
        </p:nvSpPr>
        <p:spPr>
          <a:xfrm>
            <a:off x="936414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65" name="Ellipse 264">
            <a:extLst>
              <a:ext uri="{FF2B5EF4-FFF2-40B4-BE49-F238E27FC236}">
                <a16:creationId xmlns:a16="http://schemas.microsoft.com/office/drawing/2014/main" id="{97B57F81-8863-8555-012F-0BB4843B8F64}"/>
              </a:ext>
            </a:extLst>
          </p:cNvPr>
          <p:cNvSpPr/>
          <p:nvPr userDrawn="1"/>
        </p:nvSpPr>
        <p:spPr>
          <a:xfrm>
            <a:off x="1018545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66" name="Ellipse 265">
            <a:extLst>
              <a:ext uri="{FF2B5EF4-FFF2-40B4-BE49-F238E27FC236}">
                <a16:creationId xmlns:a16="http://schemas.microsoft.com/office/drawing/2014/main" id="{881DC646-9490-8D4C-EEAB-2547EF036765}"/>
              </a:ext>
            </a:extLst>
          </p:cNvPr>
          <p:cNvSpPr/>
          <p:nvPr userDrawn="1"/>
        </p:nvSpPr>
        <p:spPr>
          <a:xfrm>
            <a:off x="1100676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69" name="Ellipse 268">
            <a:extLst>
              <a:ext uri="{FF2B5EF4-FFF2-40B4-BE49-F238E27FC236}">
                <a16:creationId xmlns:a16="http://schemas.microsoft.com/office/drawing/2014/main" id="{5E6745A4-D0D8-9242-EB08-A36422EE9271}"/>
              </a:ext>
            </a:extLst>
          </p:cNvPr>
          <p:cNvSpPr/>
          <p:nvPr userDrawn="1"/>
        </p:nvSpPr>
        <p:spPr>
          <a:xfrm>
            <a:off x="279366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70" name="Ellipse 269">
            <a:extLst>
              <a:ext uri="{FF2B5EF4-FFF2-40B4-BE49-F238E27FC236}">
                <a16:creationId xmlns:a16="http://schemas.microsoft.com/office/drawing/2014/main" id="{555452F4-F447-ADBC-B025-2AC47224A244}"/>
              </a:ext>
            </a:extLst>
          </p:cNvPr>
          <p:cNvSpPr/>
          <p:nvPr userDrawn="1"/>
        </p:nvSpPr>
        <p:spPr>
          <a:xfrm>
            <a:off x="361497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71" name="Ellipse 270">
            <a:extLst>
              <a:ext uri="{FF2B5EF4-FFF2-40B4-BE49-F238E27FC236}">
                <a16:creationId xmlns:a16="http://schemas.microsoft.com/office/drawing/2014/main" id="{EBC83D6A-310B-7916-AE55-57171B56AC00}"/>
              </a:ext>
            </a:extLst>
          </p:cNvPr>
          <p:cNvSpPr/>
          <p:nvPr userDrawn="1"/>
        </p:nvSpPr>
        <p:spPr>
          <a:xfrm>
            <a:off x="443628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72" name="Ellipse 271">
            <a:extLst>
              <a:ext uri="{FF2B5EF4-FFF2-40B4-BE49-F238E27FC236}">
                <a16:creationId xmlns:a16="http://schemas.microsoft.com/office/drawing/2014/main" id="{863B5708-6C15-FA0B-4780-B6997B1D0CC0}"/>
              </a:ext>
            </a:extLst>
          </p:cNvPr>
          <p:cNvSpPr/>
          <p:nvPr userDrawn="1"/>
        </p:nvSpPr>
        <p:spPr>
          <a:xfrm>
            <a:off x="525759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73" name="Ellipse 272">
            <a:extLst>
              <a:ext uri="{FF2B5EF4-FFF2-40B4-BE49-F238E27FC236}">
                <a16:creationId xmlns:a16="http://schemas.microsoft.com/office/drawing/2014/main" id="{92D9BA3F-9F9C-1E3B-0F07-1B1F1EAAC55E}"/>
              </a:ext>
            </a:extLst>
          </p:cNvPr>
          <p:cNvSpPr/>
          <p:nvPr userDrawn="1"/>
        </p:nvSpPr>
        <p:spPr>
          <a:xfrm>
            <a:off x="607890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74" name="Ellipse 273">
            <a:extLst>
              <a:ext uri="{FF2B5EF4-FFF2-40B4-BE49-F238E27FC236}">
                <a16:creationId xmlns:a16="http://schemas.microsoft.com/office/drawing/2014/main" id="{A64ACCA9-22E1-4B82-840A-E01D2B4A8925}"/>
              </a:ext>
            </a:extLst>
          </p:cNvPr>
          <p:cNvSpPr/>
          <p:nvPr userDrawn="1"/>
        </p:nvSpPr>
        <p:spPr>
          <a:xfrm>
            <a:off x="690021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75" name="Ellipse 274">
            <a:extLst>
              <a:ext uri="{FF2B5EF4-FFF2-40B4-BE49-F238E27FC236}">
                <a16:creationId xmlns:a16="http://schemas.microsoft.com/office/drawing/2014/main" id="{05A1D270-83A8-35EE-E813-C29ACB369BFF}"/>
              </a:ext>
            </a:extLst>
          </p:cNvPr>
          <p:cNvSpPr/>
          <p:nvPr userDrawn="1"/>
        </p:nvSpPr>
        <p:spPr>
          <a:xfrm>
            <a:off x="772152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76" name="Ellipse 275">
            <a:extLst>
              <a:ext uri="{FF2B5EF4-FFF2-40B4-BE49-F238E27FC236}">
                <a16:creationId xmlns:a16="http://schemas.microsoft.com/office/drawing/2014/main" id="{99FD1F4B-5A39-11C1-81BF-42E6CB694BB7}"/>
              </a:ext>
            </a:extLst>
          </p:cNvPr>
          <p:cNvSpPr/>
          <p:nvPr userDrawn="1"/>
        </p:nvSpPr>
        <p:spPr>
          <a:xfrm>
            <a:off x="854283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80" name="Ellipse 279">
            <a:extLst>
              <a:ext uri="{FF2B5EF4-FFF2-40B4-BE49-F238E27FC236}">
                <a16:creationId xmlns:a16="http://schemas.microsoft.com/office/drawing/2014/main" id="{3A35A964-A4AE-9FF8-2270-30A3E41DAC3B}"/>
              </a:ext>
            </a:extLst>
          </p:cNvPr>
          <p:cNvSpPr/>
          <p:nvPr userDrawn="1"/>
        </p:nvSpPr>
        <p:spPr>
          <a:xfrm>
            <a:off x="1972357" y="2590259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81" name="Ellipse 280">
            <a:extLst>
              <a:ext uri="{FF2B5EF4-FFF2-40B4-BE49-F238E27FC236}">
                <a16:creationId xmlns:a16="http://schemas.microsoft.com/office/drawing/2014/main" id="{9D038561-48BD-88D6-EF9C-0A470E743695}"/>
              </a:ext>
            </a:extLst>
          </p:cNvPr>
          <p:cNvSpPr/>
          <p:nvPr userDrawn="1"/>
        </p:nvSpPr>
        <p:spPr>
          <a:xfrm>
            <a:off x="1151047" y="2590259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82" name="Ellipse 281">
            <a:extLst>
              <a:ext uri="{FF2B5EF4-FFF2-40B4-BE49-F238E27FC236}">
                <a16:creationId xmlns:a16="http://schemas.microsoft.com/office/drawing/2014/main" id="{862894BC-D6BF-61A7-5C2B-06209E49AEAD}"/>
              </a:ext>
            </a:extLst>
          </p:cNvPr>
          <p:cNvSpPr/>
          <p:nvPr userDrawn="1"/>
        </p:nvSpPr>
        <p:spPr>
          <a:xfrm>
            <a:off x="2793667" y="2590259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D2530B36-2550-8CF9-5A4D-77E2778C9871}"/>
              </a:ext>
            </a:extLst>
          </p:cNvPr>
          <p:cNvSpPr/>
          <p:nvPr userDrawn="1"/>
        </p:nvSpPr>
        <p:spPr>
          <a:xfrm>
            <a:off x="3614977" y="2590259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BC6F67CD-2213-6588-723D-023A7849641F}"/>
              </a:ext>
            </a:extLst>
          </p:cNvPr>
          <p:cNvSpPr/>
          <p:nvPr userDrawn="1"/>
        </p:nvSpPr>
        <p:spPr>
          <a:xfrm>
            <a:off x="4436287" y="2590259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85" name="Ellipse 284">
            <a:extLst>
              <a:ext uri="{FF2B5EF4-FFF2-40B4-BE49-F238E27FC236}">
                <a16:creationId xmlns:a16="http://schemas.microsoft.com/office/drawing/2014/main" id="{D9A9EEC1-8A9D-1861-0B17-B5E83E440DF8}"/>
              </a:ext>
            </a:extLst>
          </p:cNvPr>
          <p:cNvSpPr/>
          <p:nvPr userDrawn="1"/>
        </p:nvSpPr>
        <p:spPr>
          <a:xfrm>
            <a:off x="5257597" y="2590259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86" name="Ellipse 285">
            <a:extLst>
              <a:ext uri="{FF2B5EF4-FFF2-40B4-BE49-F238E27FC236}">
                <a16:creationId xmlns:a16="http://schemas.microsoft.com/office/drawing/2014/main" id="{5DF4AA7B-A0EA-6BAB-6EE2-0218E2EC83BD}"/>
              </a:ext>
            </a:extLst>
          </p:cNvPr>
          <p:cNvSpPr/>
          <p:nvPr userDrawn="1"/>
        </p:nvSpPr>
        <p:spPr>
          <a:xfrm>
            <a:off x="6078907" y="2590259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87" name="Ellipse 286">
            <a:extLst>
              <a:ext uri="{FF2B5EF4-FFF2-40B4-BE49-F238E27FC236}">
                <a16:creationId xmlns:a16="http://schemas.microsoft.com/office/drawing/2014/main" id="{EAC0367F-7CC9-9828-1F41-D9C58D57CC97}"/>
              </a:ext>
            </a:extLst>
          </p:cNvPr>
          <p:cNvSpPr/>
          <p:nvPr userDrawn="1"/>
        </p:nvSpPr>
        <p:spPr>
          <a:xfrm>
            <a:off x="6900217" y="2590259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88" name="Ellipse 287">
            <a:extLst>
              <a:ext uri="{FF2B5EF4-FFF2-40B4-BE49-F238E27FC236}">
                <a16:creationId xmlns:a16="http://schemas.microsoft.com/office/drawing/2014/main" id="{BB989D48-9AED-8200-8002-0AB6B9BD78F3}"/>
              </a:ext>
            </a:extLst>
          </p:cNvPr>
          <p:cNvSpPr/>
          <p:nvPr userDrawn="1"/>
        </p:nvSpPr>
        <p:spPr>
          <a:xfrm>
            <a:off x="7721527" y="2590259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89" name="Ellipse 288">
            <a:extLst>
              <a:ext uri="{FF2B5EF4-FFF2-40B4-BE49-F238E27FC236}">
                <a16:creationId xmlns:a16="http://schemas.microsoft.com/office/drawing/2014/main" id="{2E202DE3-C639-3107-D182-6CA8F0D3E023}"/>
              </a:ext>
            </a:extLst>
          </p:cNvPr>
          <p:cNvSpPr/>
          <p:nvPr userDrawn="1"/>
        </p:nvSpPr>
        <p:spPr>
          <a:xfrm>
            <a:off x="8542837" y="2590259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90" name="Ellipse 289">
            <a:extLst>
              <a:ext uri="{FF2B5EF4-FFF2-40B4-BE49-F238E27FC236}">
                <a16:creationId xmlns:a16="http://schemas.microsoft.com/office/drawing/2014/main" id="{50424F7A-700D-5CE5-3FCD-DA7723DDF541}"/>
              </a:ext>
            </a:extLst>
          </p:cNvPr>
          <p:cNvSpPr/>
          <p:nvPr userDrawn="1"/>
        </p:nvSpPr>
        <p:spPr>
          <a:xfrm>
            <a:off x="9364147" y="2590259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91" name="Ellipse 290">
            <a:extLst>
              <a:ext uri="{FF2B5EF4-FFF2-40B4-BE49-F238E27FC236}">
                <a16:creationId xmlns:a16="http://schemas.microsoft.com/office/drawing/2014/main" id="{E08C0FF1-1BC7-9B86-AE30-5F7442917968}"/>
              </a:ext>
            </a:extLst>
          </p:cNvPr>
          <p:cNvSpPr/>
          <p:nvPr userDrawn="1"/>
        </p:nvSpPr>
        <p:spPr>
          <a:xfrm>
            <a:off x="10185457" y="2590259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92" name="Ellipse 291">
            <a:extLst>
              <a:ext uri="{FF2B5EF4-FFF2-40B4-BE49-F238E27FC236}">
                <a16:creationId xmlns:a16="http://schemas.microsoft.com/office/drawing/2014/main" id="{11FFB6D8-7BEE-E4B9-52E9-198ECEA5340D}"/>
              </a:ext>
            </a:extLst>
          </p:cNvPr>
          <p:cNvSpPr/>
          <p:nvPr userDrawn="1"/>
        </p:nvSpPr>
        <p:spPr>
          <a:xfrm>
            <a:off x="11006767" y="2590259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01" name="Ellipse 300">
            <a:extLst>
              <a:ext uri="{FF2B5EF4-FFF2-40B4-BE49-F238E27FC236}">
                <a16:creationId xmlns:a16="http://schemas.microsoft.com/office/drawing/2014/main" id="{17F0E1C7-B9E8-BE40-9A0A-DD2D8D7B4BC1}"/>
              </a:ext>
            </a:extLst>
          </p:cNvPr>
          <p:cNvSpPr/>
          <p:nvPr userDrawn="1"/>
        </p:nvSpPr>
        <p:spPr>
          <a:xfrm>
            <a:off x="7721527" y="3412111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02" name="Ellipse 301">
            <a:extLst>
              <a:ext uri="{FF2B5EF4-FFF2-40B4-BE49-F238E27FC236}">
                <a16:creationId xmlns:a16="http://schemas.microsoft.com/office/drawing/2014/main" id="{3C9293B3-B657-93EC-AB58-91FAD3AAE0CD}"/>
              </a:ext>
            </a:extLst>
          </p:cNvPr>
          <p:cNvSpPr/>
          <p:nvPr userDrawn="1"/>
        </p:nvSpPr>
        <p:spPr>
          <a:xfrm>
            <a:off x="8542837" y="3412111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03" name="Ellipse 302">
            <a:extLst>
              <a:ext uri="{FF2B5EF4-FFF2-40B4-BE49-F238E27FC236}">
                <a16:creationId xmlns:a16="http://schemas.microsoft.com/office/drawing/2014/main" id="{C7E65191-39CF-0D05-BD1C-2BEA7EC6329F}"/>
              </a:ext>
            </a:extLst>
          </p:cNvPr>
          <p:cNvSpPr/>
          <p:nvPr userDrawn="1"/>
        </p:nvSpPr>
        <p:spPr>
          <a:xfrm>
            <a:off x="9364147" y="3412111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04" name="Ellipse 303">
            <a:extLst>
              <a:ext uri="{FF2B5EF4-FFF2-40B4-BE49-F238E27FC236}">
                <a16:creationId xmlns:a16="http://schemas.microsoft.com/office/drawing/2014/main" id="{346E1F13-665A-0480-5CF5-528F006A7C50}"/>
              </a:ext>
            </a:extLst>
          </p:cNvPr>
          <p:cNvSpPr/>
          <p:nvPr userDrawn="1"/>
        </p:nvSpPr>
        <p:spPr>
          <a:xfrm>
            <a:off x="10185457" y="3412111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05" name="Ellipse 304">
            <a:extLst>
              <a:ext uri="{FF2B5EF4-FFF2-40B4-BE49-F238E27FC236}">
                <a16:creationId xmlns:a16="http://schemas.microsoft.com/office/drawing/2014/main" id="{E97A7E36-F26C-1C56-2510-ECD80FE29C19}"/>
              </a:ext>
            </a:extLst>
          </p:cNvPr>
          <p:cNvSpPr/>
          <p:nvPr userDrawn="1"/>
        </p:nvSpPr>
        <p:spPr>
          <a:xfrm>
            <a:off x="11006767" y="3412111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06" name="Ellipse 305">
            <a:extLst>
              <a:ext uri="{FF2B5EF4-FFF2-40B4-BE49-F238E27FC236}">
                <a16:creationId xmlns:a16="http://schemas.microsoft.com/office/drawing/2014/main" id="{BD35962A-11DC-C36A-7529-101B4082308F}"/>
              </a:ext>
            </a:extLst>
          </p:cNvPr>
          <p:cNvSpPr/>
          <p:nvPr userDrawn="1"/>
        </p:nvSpPr>
        <p:spPr>
          <a:xfrm>
            <a:off x="1972357" y="4233963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07" name="Ellipse 306">
            <a:extLst>
              <a:ext uri="{FF2B5EF4-FFF2-40B4-BE49-F238E27FC236}">
                <a16:creationId xmlns:a16="http://schemas.microsoft.com/office/drawing/2014/main" id="{6D4F5AF5-A8E3-83F8-94BF-EC8349E76262}"/>
              </a:ext>
            </a:extLst>
          </p:cNvPr>
          <p:cNvSpPr/>
          <p:nvPr userDrawn="1"/>
        </p:nvSpPr>
        <p:spPr>
          <a:xfrm>
            <a:off x="1151047" y="4233963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08" name="Ellipse 307">
            <a:extLst>
              <a:ext uri="{FF2B5EF4-FFF2-40B4-BE49-F238E27FC236}">
                <a16:creationId xmlns:a16="http://schemas.microsoft.com/office/drawing/2014/main" id="{942082FD-36A6-8B04-2408-34E0B9812051}"/>
              </a:ext>
            </a:extLst>
          </p:cNvPr>
          <p:cNvSpPr/>
          <p:nvPr userDrawn="1"/>
        </p:nvSpPr>
        <p:spPr>
          <a:xfrm>
            <a:off x="2793667" y="4233963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09" name="Ellipse 308">
            <a:extLst>
              <a:ext uri="{FF2B5EF4-FFF2-40B4-BE49-F238E27FC236}">
                <a16:creationId xmlns:a16="http://schemas.microsoft.com/office/drawing/2014/main" id="{57966DE5-2BB2-B1CF-02C8-67C944715AD1}"/>
              </a:ext>
            </a:extLst>
          </p:cNvPr>
          <p:cNvSpPr/>
          <p:nvPr userDrawn="1"/>
        </p:nvSpPr>
        <p:spPr>
          <a:xfrm>
            <a:off x="3614977" y="4233963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10" name="Ellipse 309">
            <a:extLst>
              <a:ext uri="{FF2B5EF4-FFF2-40B4-BE49-F238E27FC236}">
                <a16:creationId xmlns:a16="http://schemas.microsoft.com/office/drawing/2014/main" id="{A9C16D03-119E-D7FE-6215-DD5EE9280EDA}"/>
              </a:ext>
            </a:extLst>
          </p:cNvPr>
          <p:cNvSpPr/>
          <p:nvPr userDrawn="1"/>
        </p:nvSpPr>
        <p:spPr>
          <a:xfrm>
            <a:off x="4436287" y="4233963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11" name="Ellipse 310">
            <a:extLst>
              <a:ext uri="{FF2B5EF4-FFF2-40B4-BE49-F238E27FC236}">
                <a16:creationId xmlns:a16="http://schemas.microsoft.com/office/drawing/2014/main" id="{EAF40CA5-0C64-B62D-81FF-F783C914BCD5}"/>
              </a:ext>
            </a:extLst>
          </p:cNvPr>
          <p:cNvSpPr/>
          <p:nvPr userDrawn="1"/>
        </p:nvSpPr>
        <p:spPr>
          <a:xfrm>
            <a:off x="5257597" y="4233963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12" name="Ellipse 311">
            <a:extLst>
              <a:ext uri="{FF2B5EF4-FFF2-40B4-BE49-F238E27FC236}">
                <a16:creationId xmlns:a16="http://schemas.microsoft.com/office/drawing/2014/main" id="{13894E9D-6C83-156E-D6D8-8187DA2811C9}"/>
              </a:ext>
            </a:extLst>
          </p:cNvPr>
          <p:cNvSpPr/>
          <p:nvPr userDrawn="1"/>
        </p:nvSpPr>
        <p:spPr>
          <a:xfrm>
            <a:off x="6078907" y="4233963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13" name="Ellipse 312">
            <a:extLst>
              <a:ext uri="{FF2B5EF4-FFF2-40B4-BE49-F238E27FC236}">
                <a16:creationId xmlns:a16="http://schemas.microsoft.com/office/drawing/2014/main" id="{E61000AC-E3F8-CC96-DA60-E57C1E923A86}"/>
              </a:ext>
            </a:extLst>
          </p:cNvPr>
          <p:cNvSpPr/>
          <p:nvPr userDrawn="1"/>
        </p:nvSpPr>
        <p:spPr>
          <a:xfrm>
            <a:off x="6900217" y="4233963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14" name="Ellipse 313">
            <a:extLst>
              <a:ext uri="{FF2B5EF4-FFF2-40B4-BE49-F238E27FC236}">
                <a16:creationId xmlns:a16="http://schemas.microsoft.com/office/drawing/2014/main" id="{25C58A39-4CEA-02FB-D808-ABEFD1BD16A9}"/>
              </a:ext>
            </a:extLst>
          </p:cNvPr>
          <p:cNvSpPr/>
          <p:nvPr userDrawn="1"/>
        </p:nvSpPr>
        <p:spPr>
          <a:xfrm>
            <a:off x="7721527" y="4233963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15" name="Ellipse 314">
            <a:extLst>
              <a:ext uri="{FF2B5EF4-FFF2-40B4-BE49-F238E27FC236}">
                <a16:creationId xmlns:a16="http://schemas.microsoft.com/office/drawing/2014/main" id="{893FE6DC-5BF3-06AD-4C7C-05459C126B35}"/>
              </a:ext>
            </a:extLst>
          </p:cNvPr>
          <p:cNvSpPr/>
          <p:nvPr userDrawn="1"/>
        </p:nvSpPr>
        <p:spPr>
          <a:xfrm>
            <a:off x="8542837" y="4233963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16" name="Ellipse 315">
            <a:extLst>
              <a:ext uri="{FF2B5EF4-FFF2-40B4-BE49-F238E27FC236}">
                <a16:creationId xmlns:a16="http://schemas.microsoft.com/office/drawing/2014/main" id="{47A65F87-2387-F431-8181-39E443AB6D6B}"/>
              </a:ext>
            </a:extLst>
          </p:cNvPr>
          <p:cNvSpPr/>
          <p:nvPr userDrawn="1"/>
        </p:nvSpPr>
        <p:spPr>
          <a:xfrm>
            <a:off x="9364147" y="4233963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17" name="Ellipse 316">
            <a:extLst>
              <a:ext uri="{FF2B5EF4-FFF2-40B4-BE49-F238E27FC236}">
                <a16:creationId xmlns:a16="http://schemas.microsoft.com/office/drawing/2014/main" id="{7293F653-38D9-B1CE-1D65-F4C01F551AD6}"/>
              </a:ext>
            </a:extLst>
          </p:cNvPr>
          <p:cNvSpPr/>
          <p:nvPr userDrawn="1"/>
        </p:nvSpPr>
        <p:spPr>
          <a:xfrm>
            <a:off x="10185457" y="4233963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18" name="Ellipse 317">
            <a:extLst>
              <a:ext uri="{FF2B5EF4-FFF2-40B4-BE49-F238E27FC236}">
                <a16:creationId xmlns:a16="http://schemas.microsoft.com/office/drawing/2014/main" id="{78B1DDCF-967A-131A-4142-959630772865}"/>
              </a:ext>
            </a:extLst>
          </p:cNvPr>
          <p:cNvSpPr/>
          <p:nvPr userDrawn="1"/>
        </p:nvSpPr>
        <p:spPr>
          <a:xfrm>
            <a:off x="11006767" y="4233963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19" name="Ellipse 318">
            <a:extLst>
              <a:ext uri="{FF2B5EF4-FFF2-40B4-BE49-F238E27FC236}">
                <a16:creationId xmlns:a16="http://schemas.microsoft.com/office/drawing/2014/main" id="{07EABA9B-EA88-11DF-8F6B-C9A4BA6CDFC4}"/>
              </a:ext>
            </a:extLst>
          </p:cNvPr>
          <p:cNvSpPr/>
          <p:nvPr userDrawn="1"/>
        </p:nvSpPr>
        <p:spPr>
          <a:xfrm>
            <a:off x="197235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20" name="Ellipse 319">
            <a:extLst>
              <a:ext uri="{FF2B5EF4-FFF2-40B4-BE49-F238E27FC236}">
                <a16:creationId xmlns:a16="http://schemas.microsoft.com/office/drawing/2014/main" id="{131D2048-3A06-F126-86FA-69A9C3D56E4F}"/>
              </a:ext>
            </a:extLst>
          </p:cNvPr>
          <p:cNvSpPr/>
          <p:nvPr userDrawn="1"/>
        </p:nvSpPr>
        <p:spPr>
          <a:xfrm>
            <a:off x="115104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21" name="Ellipse 320">
            <a:extLst>
              <a:ext uri="{FF2B5EF4-FFF2-40B4-BE49-F238E27FC236}">
                <a16:creationId xmlns:a16="http://schemas.microsoft.com/office/drawing/2014/main" id="{90E87DA8-A254-DCB2-E9F4-4F1555D84B6F}"/>
              </a:ext>
            </a:extLst>
          </p:cNvPr>
          <p:cNvSpPr/>
          <p:nvPr userDrawn="1"/>
        </p:nvSpPr>
        <p:spPr>
          <a:xfrm>
            <a:off x="279366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22" name="Ellipse 321">
            <a:extLst>
              <a:ext uri="{FF2B5EF4-FFF2-40B4-BE49-F238E27FC236}">
                <a16:creationId xmlns:a16="http://schemas.microsoft.com/office/drawing/2014/main" id="{7D4120CB-BBB1-106B-8F04-09510D1B9022}"/>
              </a:ext>
            </a:extLst>
          </p:cNvPr>
          <p:cNvSpPr/>
          <p:nvPr userDrawn="1"/>
        </p:nvSpPr>
        <p:spPr>
          <a:xfrm>
            <a:off x="361497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23" name="Ellipse 322">
            <a:extLst>
              <a:ext uri="{FF2B5EF4-FFF2-40B4-BE49-F238E27FC236}">
                <a16:creationId xmlns:a16="http://schemas.microsoft.com/office/drawing/2014/main" id="{FCE6EAE1-5655-3B8C-B6BF-8CCC6C5A60BF}"/>
              </a:ext>
            </a:extLst>
          </p:cNvPr>
          <p:cNvSpPr/>
          <p:nvPr userDrawn="1"/>
        </p:nvSpPr>
        <p:spPr>
          <a:xfrm>
            <a:off x="443628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24" name="Ellipse 323">
            <a:extLst>
              <a:ext uri="{FF2B5EF4-FFF2-40B4-BE49-F238E27FC236}">
                <a16:creationId xmlns:a16="http://schemas.microsoft.com/office/drawing/2014/main" id="{0C1A641E-1EF6-BF01-B798-835494C1A766}"/>
              </a:ext>
            </a:extLst>
          </p:cNvPr>
          <p:cNvSpPr/>
          <p:nvPr userDrawn="1"/>
        </p:nvSpPr>
        <p:spPr>
          <a:xfrm>
            <a:off x="525759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25" name="Ellipse 324">
            <a:extLst>
              <a:ext uri="{FF2B5EF4-FFF2-40B4-BE49-F238E27FC236}">
                <a16:creationId xmlns:a16="http://schemas.microsoft.com/office/drawing/2014/main" id="{F96CEF38-2FC9-48E5-C654-E1940C6E0286}"/>
              </a:ext>
            </a:extLst>
          </p:cNvPr>
          <p:cNvSpPr/>
          <p:nvPr userDrawn="1"/>
        </p:nvSpPr>
        <p:spPr>
          <a:xfrm>
            <a:off x="607890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28" name="Ellipse 327">
            <a:extLst>
              <a:ext uri="{FF2B5EF4-FFF2-40B4-BE49-F238E27FC236}">
                <a16:creationId xmlns:a16="http://schemas.microsoft.com/office/drawing/2014/main" id="{119A3345-C1F5-7B7D-B4DA-98DBEA10ACFF}"/>
              </a:ext>
            </a:extLst>
          </p:cNvPr>
          <p:cNvSpPr/>
          <p:nvPr userDrawn="1"/>
        </p:nvSpPr>
        <p:spPr>
          <a:xfrm>
            <a:off x="854283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29" name="Ellipse 328">
            <a:extLst>
              <a:ext uri="{FF2B5EF4-FFF2-40B4-BE49-F238E27FC236}">
                <a16:creationId xmlns:a16="http://schemas.microsoft.com/office/drawing/2014/main" id="{C4EF877D-916F-2D80-14DB-E096BEA39EFD}"/>
              </a:ext>
            </a:extLst>
          </p:cNvPr>
          <p:cNvSpPr/>
          <p:nvPr userDrawn="1"/>
        </p:nvSpPr>
        <p:spPr>
          <a:xfrm>
            <a:off x="936414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30" name="Ellipse 329">
            <a:extLst>
              <a:ext uri="{FF2B5EF4-FFF2-40B4-BE49-F238E27FC236}">
                <a16:creationId xmlns:a16="http://schemas.microsoft.com/office/drawing/2014/main" id="{5915A31F-CD65-620B-B3CD-77A31BE58D2B}"/>
              </a:ext>
            </a:extLst>
          </p:cNvPr>
          <p:cNvSpPr/>
          <p:nvPr userDrawn="1"/>
        </p:nvSpPr>
        <p:spPr>
          <a:xfrm>
            <a:off x="1018545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31" name="Ellipse 330">
            <a:extLst>
              <a:ext uri="{FF2B5EF4-FFF2-40B4-BE49-F238E27FC236}">
                <a16:creationId xmlns:a16="http://schemas.microsoft.com/office/drawing/2014/main" id="{F91DA570-3A2C-A882-0C75-F3372A561F98}"/>
              </a:ext>
            </a:extLst>
          </p:cNvPr>
          <p:cNvSpPr/>
          <p:nvPr userDrawn="1"/>
        </p:nvSpPr>
        <p:spPr>
          <a:xfrm>
            <a:off x="1100676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32" name="Ellipse 331">
            <a:extLst>
              <a:ext uri="{FF2B5EF4-FFF2-40B4-BE49-F238E27FC236}">
                <a16:creationId xmlns:a16="http://schemas.microsoft.com/office/drawing/2014/main" id="{5696634B-F442-CAC1-09BE-52EB0C3FB7EB}"/>
              </a:ext>
            </a:extLst>
          </p:cNvPr>
          <p:cNvSpPr/>
          <p:nvPr userDrawn="1"/>
        </p:nvSpPr>
        <p:spPr>
          <a:xfrm>
            <a:off x="197235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33" name="Ellipse 332">
            <a:extLst>
              <a:ext uri="{FF2B5EF4-FFF2-40B4-BE49-F238E27FC236}">
                <a16:creationId xmlns:a16="http://schemas.microsoft.com/office/drawing/2014/main" id="{C02B82C8-1F9B-EBAC-17AB-36727EF003FC}"/>
              </a:ext>
            </a:extLst>
          </p:cNvPr>
          <p:cNvSpPr/>
          <p:nvPr userDrawn="1"/>
        </p:nvSpPr>
        <p:spPr>
          <a:xfrm>
            <a:off x="115104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34" name="Ellipse 333">
            <a:extLst>
              <a:ext uri="{FF2B5EF4-FFF2-40B4-BE49-F238E27FC236}">
                <a16:creationId xmlns:a16="http://schemas.microsoft.com/office/drawing/2014/main" id="{6CD7210C-F335-C382-BDD9-B4EEB84AD74C}"/>
              </a:ext>
            </a:extLst>
          </p:cNvPr>
          <p:cNvSpPr/>
          <p:nvPr userDrawn="1"/>
        </p:nvSpPr>
        <p:spPr>
          <a:xfrm>
            <a:off x="279366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35" name="Ellipse 334">
            <a:extLst>
              <a:ext uri="{FF2B5EF4-FFF2-40B4-BE49-F238E27FC236}">
                <a16:creationId xmlns:a16="http://schemas.microsoft.com/office/drawing/2014/main" id="{E07E263B-47E4-92B1-4F8D-218E8543070B}"/>
              </a:ext>
            </a:extLst>
          </p:cNvPr>
          <p:cNvSpPr/>
          <p:nvPr userDrawn="1"/>
        </p:nvSpPr>
        <p:spPr>
          <a:xfrm>
            <a:off x="361497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36" name="Ellipse 335">
            <a:extLst>
              <a:ext uri="{FF2B5EF4-FFF2-40B4-BE49-F238E27FC236}">
                <a16:creationId xmlns:a16="http://schemas.microsoft.com/office/drawing/2014/main" id="{DA5BB3D1-3948-D66E-707A-FF390EB3255A}"/>
              </a:ext>
            </a:extLst>
          </p:cNvPr>
          <p:cNvSpPr/>
          <p:nvPr userDrawn="1"/>
        </p:nvSpPr>
        <p:spPr>
          <a:xfrm>
            <a:off x="443628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37" name="Ellipse 336">
            <a:extLst>
              <a:ext uri="{FF2B5EF4-FFF2-40B4-BE49-F238E27FC236}">
                <a16:creationId xmlns:a16="http://schemas.microsoft.com/office/drawing/2014/main" id="{B730A2D8-BE47-6830-96C8-2B4A42D286FB}"/>
              </a:ext>
            </a:extLst>
          </p:cNvPr>
          <p:cNvSpPr/>
          <p:nvPr userDrawn="1"/>
        </p:nvSpPr>
        <p:spPr>
          <a:xfrm>
            <a:off x="525759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38" name="Ellipse 337">
            <a:extLst>
              <a:ext uri="{FF2B5EF4-FFF2-40B4-BE49-F238E27FC236}">
                <a16:creationId xmlns:a16="http://schemas.microsoft.com/office/drawing/2014/main" id="{55C592BB-D55A-7121-CEE1-CD30C0789FDC}"/>
              </a:ext>
            </a:extLst>
          </p:cNvPr>
          <p:cNvSpPr/>
          <p:nvPr userDrawn="1"/>
        </p:nvSpPr>
        <p:spPr>
          <a:xfrm>
            <a:off x="607890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39" name="Ellipse 338">
            <a:extLst>
              <a:ext uri="{FF2B5EF4-FFF2-40B4-BE49-F238E27FC236}">
                <a16:creationId xmlns:a16="http://schemas.microsoft.com/office/drawing/2014/main" id="{8A7D9DFB-6145-8839-A118-5C501DAEC76C}"/>
              </a:ext>
            </a:extLst>
          </p:cNvPr>
          <p:cNvSpPr/>
          <p:nvPr userDrawn="1"/>
        </p:nvSpPr>
        <p:spPr>
          <a:xfrm>
            <a:off x="690021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42" name="Ellipse 341">
            <a:extLst>
              <a:ext uri="{FF2B5EF4-FFF2-40B4-BE49-F238E27FC236}">
                <a16:creationId xmlns:a16="http://schemas.microsoft.com/office/drawing/2014/main" id="{B8AC00DC-86FA-94E9-B9E5-BC309D1D5735}"/>
              </a:ext>
            </a:extLst>
          </p:cNvPr>
          <p:cNvSpPr/>
          <p:nvPr userDrawn="1"/>
        </p:nvSpPr>
        <p:spPr>
          <a:xfrm>
            <a:off x="936414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43" name="Ellipse 342">
            <a:extLst>
              <a:ext uri="{FF2B5EF4-FFF2-40B4-BE49-F238E27FC236}">
                <a16:creationId xmlns:a16="http://schemas.microsoft.com/office/drawing/2014/main" id="{71CEC8F9-EF00-7F54-3ADF-07EAED05DDD0}"/>
              </a:ext>
            </a:extLst>
          </p:cNvPr>
          <p:cNvSpPr/>
          <p:nvPr userDrawn="1"/>
        </p:nvSpPr>
        <p:spPr>
          <a:xfrm>
            <a:off x="1018545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44" name="Ellipse 343">
            <a:extLst>
              <a:ext uri="{FF2B5EF4-FFF2-40B4-BE49-F238E27FC236}">
                <a16:creationId xmlns:a16="http://schemas.microsoft.com/office/drawing/2014/main" id="{9FA87184-4EDE-80BA-EAA5-6ACC416E79F1}"/>
              </a:ext>
            </a:extLst>
          </p:cNvPr>
          <p:cNvSpPr/>
          <p:nvPr userDrawn="1"/>
        </p:nvSpPr>
        <p:spPr>
          <a:xfrm>
            <a:off x="1100676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1BDDAA95-B899-14C2-D52B-4C189C1DD788}"/>
              </a:ext>
            </a:extLst>
          </p:cNvPr>
          <p:cNvSpPr/>
          <p:nvPr userDrawn="1"/>
        </p:nvSpPr>
        <p:spPr bwMode="black">
          <a:xfrm>
            <a:off x="9369293" y="5059444"/>
            <a:ext cx="17611" cy="179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08580A3-B88E-18BF-3D6F-9839A48D9E1D}"/>
              </a:ext>
            </a:extLst>
          </p:cNvPr>
          <p:cNvSpPr/>
          <p:nvPr userDrawn="1"/>
        </p:nvSpPr>
        <p:spPr>
          <a:xfrm>
            <a:off x="690021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35438D4-4949-3DD9-0B51-B18B0076567F}"/>
              </a:ext>
            </a:extLst>
          </p:cNvPr>
          <p:cNvSpPr/>
          <p:nvPr userDrawn="1"/>
        </p:nvSpPr>
        <p:spPr>
          <a:xfrm>
            <a:off x="772152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8595C28-32A7-28C3-D4B2-667C15E2812C}"/>
              </a:ext>
            </a:extLst>
          </p:cNvPr>
          <p:cNvSpPr/>
          <p:nvPr userDrawn="1"/>
        </p:nvSpPr>
        <p:spPr>
          <a:xfrm>
            <a:off x="772152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61E58D82-ED7D-574D-D299-91D6711F9EB4}"/>
              </a:ext>
            </a:extLst>
          </p:cNvPr>
          <p:cNvSpPr/>
          <p:nvPr userDrawn="1"/>
        </p:nvSpPr>
        <p:spPr>
          <a:xfrm rot="16200000" flipH="1">
            <a:off x="1169960" y="3425448"/>
            <a:ext cx="942432" cy="3282352"/>
          </a:xfrm>
          <a:custGeom>
            <a:avLst/>
            <a:gdLst>
              <a:gd name="connsiteX0" fmla="*/ 0 w 942432"/>
              <a:gd name="connsiteY0" fmla="*/ 0 h 3282352"/>
              <a:gd name="connsiteX1" fmla="*/ 0 w 942432"/>
              <a:gd name="connsiteY1" fmla="*/ 2811135 h 3282352"/>
              <a:gd name="connsiteX2" fmla="*/ 471216 w 942432"/>
              <a:gd name="connsiteY2" fmla="*/ 3282351 h 3282352"/>
              <a:gd name="connsiteX3" fmla="*/ 471215 w 942432"/>
              <a:gd name="connsiteY3" fmla="*/ 3282352 h 3282352"/>
              <a:gd name="connsiteX4" fmla="*/ 942431 w 942432"/>
              <a:gd name="connsiteY4" fmla="*/ 2811136 h 3282352"/>
              <a:gd name="connsiteX5" fmla="*/ 942432 w 942432"/>
              <a:gd name="connsiteY5" fmla="*/ 0 h 3282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2432" h="3282352">
                <a:moveTo>
                  <a:pt x="0" y="0"/>
                </a:moveTo>
                <a:lnTo>
                  <a:pt x="0" y="2811135"/>
                </a:lnTo>
                <a:cubicBezTo>
                  <a:pt x="0" y="3071380"/>
                  <a:pt x="210971" y="3282351"/>
                  <a:pt x="471216" y="3282351"/>
                </a:cubicBezTo>
                <a:lnTo>
                  <a:pt x="471215" y="3282352"/>
                </a:lnTo>
                <a:cubicBezTo>
                  <a:pt x="731460" y="3282352"/>
                  <a:pt x="942431" y="3071381"/>
                  <a:pt x="942431" y="2811136"/>
                </a:cubicBezTo>
                <a:lnTo>
                  <a:pt x="94243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2CA291D-C302-1BAA-E020-153E5A168B40}"/>
              </a:ext>
            </a:extLst>
          </p:cNvPr>
          <p:cNvSpPr/>
          <p:nvPr userDrawn="1"/>
        </p:nvSpPr>
        <p:spPr bwMode="black">
          <a:xfrm>
            <a:off x="2730690" y="4992837"/>
            <a:ext cx="147571" cy="1475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7BF81C8-C0E5-653B-5920-0FE031FE3DC3}"/>
              </a:ext>
            </a:extLst>
          </p:cNvPr>
          <p:cNvSpPr/>
          <p:nvPr userDrawn="1"/>
        </p:nvSpPr>
        <p:spPr bwMode="black">
          <a:xfrm>
            <a:off x="1043222" y="5769839"/>
            <a:ext cx="237269" cy="2372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6" name="Grafik 85">
            <a:extLst>
              <a:ext uri="{FF2B5EF4-FFF2-40B4-BE49-F238E27FC236}">
                <a16:creationId xmlns:a16="http://schemas.microsoft.com/office/drawing/2014/main" id="{21AF7AA5-8C8D-3F07-F622-4DD631585D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07" y="547739"/>
            <a:ext cx="1641721" cy="1641721"/>
          </a:xfrm>
          <a:prstGeom prst="rect">
            <a:avLst/>
          </a:prstGeom>
        </p:spPr>
      </p:pic>
      <p:pic>
        <p:nvPicPr>
          <p:cNvPr id="87" name="Grafik 86">
            <a:extLst>
              <a:ext uri="{FF2B5EF4-FFF2-40B4-BE49-F238E27FC236}">
                <a16:creationId xmlns:a16="http://schemas.microsoft.com/office/drawing/2014/main" id="{896D6F1A-D7E5-E2AD-B4DB-98025FC664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9" b="31989"/>
          <a:stretch/>
        </p:blipFill>
        <p:spPr>
          <a:xfrm>
            <a:off x="9168714" y="548402"/>
            <a:ext cx="2674708" cy="1115641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E68F94-24C0-2CC0-D56E-2298064A7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03.06.25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00FDE4-B09E-96A5-32FA-15B7D9486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4A90B5-E581-C2F1-FF18-D1486B56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790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4 mit Portrait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71F86887-338C-1AA9-ECAB-2280E49BC467}"/>
              </a:ext>
            </a:extLst>
          </p:cNvPr>
          <p:cNvSpPr/>
          <p:nvPr userDrawn="1"/>
        </p:nvSpPr>
        <p:spPr>
          <a:xfrm>
            <a:off x="0" y="2029437"/>
            <a:ext cx="5003457" cy="4828563"/>
          </a:xfrm>
          <a:custGeom>
            <a:avLst/>
            <a:gdLst>
              <a:gd name="connsiteX0" fmla="*/ 1975565 w 5003457"/>
              <a:gd name="connsiteY0" fmla="*/ 0 h 4828563"/>
              <a:gd name="connsiteX1" fmla="*/ 5003457 w 5003457"/>
              <a:gd name="connsiteY1" fmla="*/ 3027892 h 4828563"/>
              <a:gd name="connsiteX2" fmla="*/ 4486341 w 5003457"/>
              <a:gd name="connsiteY2" fmla="*/ 4720816 h 4828563"/>
              <a:gd name="connsiteX3" fmla="*/ 4405769 w 5003457"/>
              <a:gd name="connsiteY3" fmla="*/ 4828563 h 4828563"/>
              <a:gd name="connsiteX4" fmla="*/ 0 w 5003457"/>
              <a:gd name="connsiteY4" fmla="*/ 4828563 h 4828563"/>
              <a:gd name="connsiteX5" fmla="*/ 0 w 5003457"/>
              <a:gd name="connsiteY5" fmla="*/ 736452 h 4828563"/>
              <a:gd name="connsiteX6" fmla="*/ 49544 w 5003457"/>
              <a:gd name="connsiteY6" fmla="*/ 691423 h 4828563"/>
              <a:gd name="connsiteX7" fmla="*/ 1975565 w 5003457"/>
              <a:gd name="connsiteY7" fmla="*/ 0 h 482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3457" h="4828563">
                <a:moveTo>
                  <a:pt x="1975565" y="0"/>
                </a:moveTo>
                <a:cubicBezTo>
                  <a:pt x="3647824" y="0"/>
                  <a:pt x="5003457" y="1355633"/>
                  <a:pt x="5003457" y="3027892"/>
                </a:cubicBezTo>
                <a:cubicBezTo>
                  <a:pt x="5003457" y="3654989"/>
                  <a:pt x="4812821" y="4237561"/>
                  <a:pt x="4486341" y="4720816"/>
                </a:cubicBezTo>
                <a:lnTo>
                  <a:pt x="4405769" y="4828563"/>
                </a:lnTo>
                <a:lnTo>
                  <a:pt x="0" y="4828563"/>
                </a:lnTo>
                <a:lnTo>
                  <a:pt x="0" y="736452"/>
                </a:lnTo>
                <a:lnTo>
                  <a:pt x="49544" y="691423"/>
                </a:lnTo>
                <a:cubicBezTo>
                  <a:pt x="572943" y="259477"/>
                  <a:pt x="1243952" y="0"/>
                  <a:pt x="1975565" y="0"/>
                </a:cubicBezTo>
                <a:close/>
              </a:path>
            </a:pathLst>
          </a:cu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607ECC7E-346D-0CCA-FCA2-CECA30A836EA}"/>
              </a:ext>
            </a:extLst>
          </p:cNvPr>
          <p:cNvSpPr/>
          <p:nvPr userDrawn="1"/>
        </p:nvSpPr>
        <p:spPr>
          <a:xfrm>
            <a:off x="27936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4C28B6F-5714-9E3D-A9C0-1269CE81296A}"/>
              </a:ext>
            </a:extLst>
          </p:cNvPr>
          <p:cNvSpPr/>
          <p:nvPr userDrawn="1"/>
        </p:nvSpPr>
        <p:spPr>
          <a:xfrm>
            <a:off x="361497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D7C63C5C-3862-C381-D29F-EFBFB624A2C7}"/>
              </a:ext>
            </a:extLst>
          </p:cNvPr>
          <p:cNvSpPr/>
          <p:nvPr userDrawn="1"/>
        </p:nvSpPr>
        <p:spPr>
          <a:xfrm>
            <a:off x="443628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11A61D9-A878-AFF2-DCA8-379958DE5F32}"/>
              </a:ext>
            </a:extLst>
          </p:cNvPr>
          <p:cNvSpPr/>
          <p:nvPr userDrawn="1"/>
        </p:nvSpPr>
        <p:spPr>
          <a:xfrm>
            <a:off x="525759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C33DE0AD-357A-2C94-620D-DA415B53DA33}"/>
              </a:ext>
            </a:extLst>
          </p:cNvPr>
          <p:cNvSpPr/>
          <p:nvPr userDrawn="1"/>
        </p:nvSpPr>
        <p:spPr>
          <a:xfrm>
            <a:off x="607890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5A36E033-4052-0F3C-9E01-77F7F2783A88}"/>
              </a:ext>
            </a:extLst>
          </p:cNvPr>
          <p:cNvSpPr/>
          <p:nvPr userDrawn="1"/>
        </p:nvSpPr>
        <p:spPr>
          <a:xfrm>
            <a:off x="690021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22244646-A405-A2EF-2844-5B43706C96B8}"/>
              </a:ext>
            </a:extLst>
          </p:cNvPr>
          <p:cNvSpPr/>
          <p:nvPr userDrawn="1"/>
        </p:nvSpPr>
        <p:spPr>
          <a:xfrm>
            <a:off x="772152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B3D9B23A-43D3-0C20-00E0-F836773E19ED}"/>
              </a:ext>
            </a:extLst>
          </p:cNvPr>
          <p:cNvSpPr/>
          <p:nvPr userDrawn="1"/>
        </p:nvSpPr>
        <p:spPr>
          <a:xfrm>
            <a:off x="854283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61021387-14DF-D294-E246-493B74E29725}"/>
              </a:ext>
            </a:extLst>
          </p:cNvPr>
          <p:cNvSpPr/>
          <p:nvPr userDrawn="1"/>
        </p:nvSpPr>
        <p:spPr>
          <a:xfrm>
            <a:off x="936414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BA304A1E-91DB-7078-88A1-2A6BE10D0CF0}"/>
              </a:ext>
            </a:extLst>
          </p:cNvPr>
          <p:cNvSpPr/>
          <p:nvPr userDrawn="1"/>
        </p:nvSpPr>
        <p:spPr>
          <a:xfrm>
            <a:off x="1018545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FAA703F7-6603-BCD1-951E-205FDA33C409}"/>
              </a:ext>
            </a:extLst>
          </p:cNvPr>
          <p:cNvSpPr/>
          <p:nvPr userDrawn="1"/>
        </p:nvSpPr>
        <p:spPr>
          <a:xfrm>
            <a:off x="110067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F46EF80B-9934-1C05-0305-A0B3A07C0250}"/>
              </a:ext>
            </a:extLst>
          </p:cNvPr>
          <p:cNvSpPr/>
          <p:nvPr userDrawn="1"/>
        </p:nvSpPr>
        <p:spPr>
          <a:xfrm>
            <a:off x="279366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D540616-3FA6-6028-F921-B40D99990D75}"/>
              </a:ext>
            </a:extLst>
          </p:cNvPr>
          <p:cNvSpPr/>
          <p:nvPr userDrawn="1"/>
        </p:nvSpPr>
        <p:spPr>
          <a:xfrm>
            <a:off x="361497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E4E59C30-2335-E833-8F77-F176D8A89E8E}"/>
              </a:ext>
            </a:extLst>
          </p:cNvPr>
          <p:cNvSpPr/>
          <p:nvPr userDrawn="1"/>
        </p:nvSpPr>
        <p:spPr>
          <a:xfrm>
            <a:off x="443628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DAA22B77-D0D0-7FD5-6BC1-19E7D962628F}"/>
              </a:ext>
            </a:extLst>
          </p:cNvPr>
          <p:cNvSpPr/>
          <p:nvPr userDrawn="1"/>
        </p:nvSpPr>
        <p:spPr>
          <a:xfrm>
            <a:off x="525759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25B78B35-E892-7B2D-5A29-F164299F726D}"/>
              </a:ext>
            </a:extLst>
          </p:cNvPr>
          <p:cNvSpPr/>
          <p:nvPr userDrawn="1"/>
        </p:nvSpPr>
        <p:spPr>
          <a:xfrm>
            <a:off x="607890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2E0EA96D-FFE7-B299-D56E-06443CAE1CA7}"/>
              </a:ext>
            </a:extLst>
          </p:cNvPr>
          <p:cNvSpPr/>
          <p:nvPr userDrawn="1"/>
        </p:nvSpPr>
        <p:spPr>
          <a:xfrm>
            <a:off x="690021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D2967DD6-B3FC-AF04-0C27-79B7CD8F821F}"/>
              </a:ext>
            </a:extLst>
          </p:cNvPr>
          <p:cNvSpPr/>
          <p:nvPr userDrawn="1"/>
        </p:nvSpPr>
        <p:spPr>
          <a:xfrm>
            <a:off x="772152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3CFB856C-7FC5-D524-DB8A-5D04342930CC}"/>
              </a:ext>
            </a:extLst>
          </p:cNvPr>
          <p:cNvSpPr/>
          <p:nvPr userDrawn="1"/>
        </p:nvSpPr>
        <p:spPr>
          <a:xfrm>
            <a:off x="854283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EA4F653F-D36B-9E28-58D6-FF525FEFC1E4}"/>
              </a:ext>
            </a:extLst>
          </p:cNvPr>
          <p:cNvSpPr/>
          <p:nvPr userDrawn="1"/>
        </p:nvSpPr>
        <p:spPr>
          <a:xfrm>
            <a:off x="443628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783F95A9-9413-306A-85C3-1ED5F8F6356A}"/>
              </a:ext>
            </a:extLst>
          </p:cNvPr>
          <p:cNvSpPr/>
          <p:nvPr userDrawn="1"/>
        </p:nvSpPr>
        <p:spPr>
          <a:xfrm>
            <a:off x="525759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C2CDBE4A-5A24-52E2-AA37-67A9E46136A7}"/>
              </a:ext>
            </a:extLst>
          </p:cNvPr>
          <p:cNvSpPr/>
          <p:nvPr userDrawn="1"/>
        </p:nvSpPr>
        <p:spPr>
          <a:xfrm>
            <a:off x="607890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890D4523-C475-F7C2-B0ED-11CE12003885}"/>
              </a:ext>
            </a:extLst>
          </p:cNvPr>
          <p:cNvSpPr/>
          <p:nvPr userDrawn="1"/>
        </p:nvSpPr>
        <p:spPr>
          <a:xfrm>
            <a:off x="690021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EC7C2153-7849-CB3E-290C-1CA224388723}"/>
              </a:ext>
            </a:extLst>
          </p:cNvPr>
          <p:cNvSpPr/>
          <p:nvPr userDrawn="1"/>
        </p:nvSpPr>
        <p:spPr>
          <a:xfrm>
            <a:off x="1018545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3843E01F-E1C4-62C2-54C3-467D9775E7E7}"/>
              </a:ext>
            </a:extLst>
          </p:cNvPr>
          <p:cNvSpPr/>
          <p:nvPr userDrawn="1"/>
        </p:nvSpPr>
        <p:spPr>
          <a:xfrm>
            <a:off x="1100676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374A689D-FB83-C2DF-6428-50E58856EB66}"/>
              </a:ext>
            </a:extLst>
          </p:cNvPr>
          <p:cNvSpPr/>
          <p:nvPr userDrawn="1"/>
        </p:nvSpPr>
        <p:spPr bwMode="black">
          <a:xfrm>
            <a:off x="9369293" y="4234097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Bildplatzhalter 71">
            <a:extLst>
              <a:ext uri="{FF2B5EF4-FFF2-40B4-BE49-F238E27FC236}">
                <a16:creationId xmlns:a16="http://schemas.microsoft.com/office/drawing/2014/main" id="{BCF9BBA5-4094-5382-4BF0-0FF3DF426911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7332114" y="2159015"/>
            <a:ext cx="2466975" cy="2466975"/>
          </a:xfrm>
          <a:prstGeom prst="ellipse">
            <a:avLst/>
          </a:prstGeom>
          <a:solidFill>
            <a:srgbClr val="D9E5EC"/>
          </a:solidFill>
          <a:ln>
            <a:noFill/>
          </a:ln>
          <a:effectLst/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09" name="Textplatzhalter 16">
            <a:extLst>
              <a:ext uri="{FF2B5EF4-FFF2-40B4-BE49-F238E27FC236}">
                <a16:creationId xmlns:a16="http://schemas.microsoft.com/office/drawing/2014/main" id="{30EE8CAB-7993-AA36-5F21-777734BEEFD9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1176031" y="3801914"/>
            <a:ext cx="5996294" cy="197013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  <a:lvl2pPr marL="180975" indent="-180975"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6" name="Titel 95">
            <a:extLst>
              <a:ext uri="{FF2B5EF4-FFF2-40B4-BE49-F238E27FC236}">
                <a16:creationId xmlns:a16="http://schemas.microsoft.com/office/drawing/2014/main" id="{2A25EB2D-ECA4-BBEF-64DF-1F1A594FC82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76031" y="3084998"/>
            <a:ext cx="5996294" cy="430887"/>
          </a:xfrm>
        </p:spPr>
        <p:txBody>
          <a:bodyPr anchor="b" anchorCtr="0"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15351FE-3CED-39AC-3E68-C90AD1243516}"/>
              </a:ext>
            </a:extLst>
          </p:cNvPr>
          <p:cNvSpPr/>
          <p:nvPr userDrawn="1"/>
        </p:nvSpPr>
        <p:spPr>
          <a:xfrm>
            <a:off x="4383253" y="895153"/>
            <a:ext cx="124289" cy="1244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4603BA4-F0D7-5AAD-6753-FB5771D908B9}"/>
              </a:ext>
            </a:extLst>
          </p:cNvPr>
          <p:cNvSpPr/>
          <p:nvPr userDrawn="1"/>
        </p:nvSpPr>
        <p:spPr>
          <a:xfrm flipH="1">
            <a:off x="10015309" y="4063676"/>
            <a:ext cx="361913" cy="362191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21AF7AA5-8C8D-3F07-F622-4DD631585D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07" y="547739"/>
            <a:ext cx="1641721" cy="1641721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896D6F1A-D7E5-E2AD-B4DB-98025FC664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77" b="30985"/>
          <a:stretch/>
        </p:blipFill>
        <p:spPr>
          <a:xfrm>
            <a:off x="9144000" y="548402"/>
            <a:ext cx="2699422" cy="1132117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8E99A6-5DC7-94BF-4613-45A1EE8EE424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03.06.25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14A377-1871-C152-E022-9E56C5671FD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2D2877-F2EF-09AF-D636-BEAD99FAB42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7517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5 mit Portrait (softblue)">
    <p:bg>
      <p:bgPr>
        <a:solidFill>
          <a:srgbClr val="D9E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A20CA994-580D-1BAF-F162-63EB2A8344D7}"/>
              </a:ext>
            </a:extLst>
          </p:cNvPr>
          <p:cNvSpPr/>
          <p:nvPr userDrawn="1"/>
        </p:nvSpPr>
        <p:spPr>
          <a:xfrm flipH="1">
            <a:off x="9554198" y="3516163"/>
            <a:ext cx="2637802" cy="3217438"/>
          </a:xfrm>
          <a:custGeom>
            <a:avLst/>
            <a:gdLst>
              <a:gd name="connsiteX0" fmla="*/ 1030320 w 2637802"/>
              <a:gd name="connsiteY0" fmla="*/ 0 h 3217438"/>
              <a:gd name="connsiteX1" fmla="*/ 7812 w 2637802"/>
              <a:gd name="connsiteY1" fmla="*/ 367353 h 3217438"/>
              <a:gd name="connsiteX2" fmla="*/ 0 w 2637802"/>
              <a:gd name="connsiteY2" fmla="*/ 374459 h 3217438"/>
              <a:gd name="connsiteX3" fmla="*/ 0 w 2637802"/>
              <a:gd name="connsiteY3" fmla="*/ 2842979 h 3217438"/>
              <a:gd name="connsiteX4" fmla="*/ 7812 w 2637802"/>
              <a:gd name="connsiteY4" fmla="*/ 2850085 h 3217438"/>
              <a:gd name="connsiteX5" fmla="*/ 1030320 w 2637802"/>
              <a:gd name="connsiteY5" fmla="*/ 3217438 h 3217438"/>
              <a:gd name="connsiteX6" fmla="*/ 2637802 w 2637802"/>
              <a:gd name="connsiteY6" fmla="*/ 1608719 h 3217438"/>
              <a:gd name="connsiteX7" fmla="*/ 1030320 w 2637802"/>
              <a:gd name="connsiteY7" fmla="*/ 0 h 321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7802" h="3217438">
                <a:moveTo>
                  <a:pt x="1030320" y="0"/>
                </a:moveTo>
                <a:cubicBezTo>
                  <a:pt x="641913" y="0"/>
                  <a:pt x="285680" y="137860"/>
                  <a:pt x="7812" y="367353"/>
                </a:cubicBezTo>
                <a:lnTo>
                  <a:pt x="0" y="374459"/>
                </a:lnTo>
                <a:lnTo>
                  <a:pt x="0" y="2842979"/>
                </a:lnTo>
                <a:lnTo>
                  <a:pt x="7812" y="2850085"/>
                </a:lnTo>
                <a:cubicBezTo>
                  <a:pt x="285680" y="3079578"/>
                  <a:pt x="641913" y="3217438"/>
                  <a:pt x="1030320" y="3217438"/>
                </a:cubicBezTo>
                <a:cubicBezTo>
                  <a:pt x="1918108" y="3217438"/>
                  <a:pt x="2637802" y="2497190"/>
                  <a:pt x="2637802" y="1608719"/>
                </a:cubicBezTo>
                <a:cubicBezTo>
                  <a:pt x="2637802" y="720248"/>
                  <a:pt x="1918108" y="0"/>
                  <a:pt x="10303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607ECC7E-346D-0CCA-FCA2-CECA30A836EA}"/>
              </a:ext>
            </a:extLst>
          </p:cNvPr>
          <p:cNvSpPr/>
          <p:nvPr userDrawn="1"/>
        </p:nvSpPr>
        <p:spPr>
          <a:xfrm>
            <a:off x="27936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4C28B6F-5714-9E3D-A9C0-1269CE81296A}"/>
              </a:ext>
            </a:extLst>
          </p:cNvPr>
          <p:cNvSpPr/>
          <p:nvPr userDrawn="1"/>
        </p:nvSpPr>
        <p:spPr>
          <a:xfrm>
            <a:off x="361497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D7C63C5C-3862-C381-D29F-EFBFB624A2C7}"/>
              </a:ext>
            </a:extLst>
          </p:cNvPr>
          <p:cNvSpPr/>
          <p:nvPr userDrawn="1"/>
        </p:nvSpPr>
        <p:spPr>
          <a:xfrm>
            <a:off x="443628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11A61D9-A878-AFF2-DCA8-379958DE5F32}"/>
              </a:ext>
            </a:extLst>
          </p:cNvPr>
          <p:cNvSpPr/>
          <p:nvPr userDrawn="1"/>
        </p:nvSpPr>
        <p:spPr>
          <a:xfrm>
            <a:off x="525759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C33DE0AD-357A-2C94-620D-DA415B53DA33}"/>
              </a:ext>
            </a:extLst>
          </p:cNvPr>
          <p:cNvSpPr/>
          <p:nvPr userDrawn="1"/>
        </p:nvSpPr>
        <p:spPr>
          <a:xfrm>
            <a:off x="607890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5A36E033-4052-0F3C-9E01-77F7F2783A88}"/>
              </a:ext>
            </a:extLst>
          </p:cNvPr>
          <p:cNvSpPr/>
          <p:nvPr userDrawn="1"/>
        </p:nvSpPr>
        <p:spPr>
          <a:xfrm>
            <a:off x="690021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22244646-A405-A2EF-2844-5B43706C96B8}"/>
              </a:ext>
            </a:extLst>
          </p:cNvPr>
          <p:cNvSpPr/>
          <p:nvPr userDrawn="1"/>
        </p:nvSpPr>
        <p:spPr>
          <a:xfrm>
            <a:off x="772152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B3D9B23A-43D3-0C20-00E0-F836773E19ED}"/>
              </a:ext>
            </a:extLst>
          </p:cNvPr>
          <p:cNvSpPr/>
          <p:nvPr userDrawn="1"/>
        </p:nvSpPr>
        <p:spPr>
          <a:xfrm>
            <a:off x="854283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61021387-14DF-D294-E246-493B74E29725}"/>
              </a:ext>
            </a:extLst>
          </p:cNvPr>
          <p:cNvSpPr/>
          <p:nvPr userDrawn="1"/>
        </p:nvSpPr>
        <p:spPr>
          <a:xfrm>
            <a:off x="936414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BA304A1E-91DB-7078-88A1-2A6BE10D0CF0}"/>
              </a:ext>
            </a:extLst>
          </p:cNvPr>
          <p:cNvSpPr/>
          <p:nvPr userDrawn="1"/>
        </p:nvSpPr>
        <p:spPr>
          <a:xfrm>
            <a:off x="1018545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FAA703F7-6603-BCD1-951E-205FDA33C409}"/>
              </a:ext>
            </a:extLst>
          </p:cNvPr>
          <p:cNvSpPr/>
          <p:nvPr userDrawn="1"/>
        </p:nvSpPr>
        <p:spPr>
          <a:xfrm>
            <a:off x="110067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F46EF80B-9934-1C05-0305-A0B3A07C0250}"/>
              </a:ext>
            </a:extLst>
          </p:cNvPr>
          <p:cNvSpPr/>
          <p:nvPr userDrawn="1"/>
        </p:nvSpPr>
        <p:spPr>
          <a:xfrm>
            <a:off x="279366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D540616-3FA6-6028-F921-B40D99990D75}"/>
              </a:ext>
            </a:extLst>
          </p:cNvPr>
          <p:cNvSpPr/>
          <p:nvPr userDrawn="1"/>
        </p:nvSpPr>
        <p:spPr>
          <a:xfrm>
            <a:off x="361497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E4E59C30-2335-E833-8F77-F176D8A89E8E}"/>
              </a:ext>
            </a:extLst>
          </p:cNvPr>
          <p:cNvSpPr/>
          <p:nvPr userDrawn="1"/>
        </p:nvSpPr>
        <p:spPr>
          <a:xfrm>
            <a:off x="443628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DAA22B77-D0D0-7FD5-6BC1-19E7D962628F}"/>
              </a:ext>
            </a:extLst>
          </p:cNvPr>
          <p:cNvSpPr/>
          <p:nvPr userDrawn="1"/>
        </p:nvSpPr>
        <p:spPr>
          <a:xfrm>
            <a:off x="525759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25B78B35-E892-7B2D-5A29-F164299F726D}"/>
              </a:ext>
            </a:extLst>
          </p:cNvPr>
          <p:cNvSpPr/>
          <p:nvPr userDrawn="1"/>
        </p:nvSpPr>
        <p:spPr>
          <a:xfrm>
            <a:off x="607890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2E0EA96D-FFE7-B299-D56E-06443CAE1CA7}"/>
              </a:ext>
            </a:extLst>
          </p:cNvPr>
          <p:cNvSpPr/>
          <p:nvPr userDrawn="1"/>
        </p:nvSpPr>
        <p:spPr>
          <a:xfrm>
            <a:off x="690021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D2967DD6-B3FC-AF04-0C27-79B7CD8F821F}"/>
              </a:ext>
            </a:extLst>
          </p:cNvPr>
          <p:cNvSpPr/>
          <p:nvPr userDrawn="1"/>
        </p:nvSpPr>
        <p:spPr>
          <a:xfrm>
            <a:off x="772152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3CFB856C-7FC5-D524-DB8A-5D04342930CC}"/>
              </a:ext>
            </a:extLst>
          </p:cNvPr>
          <p:cNvSpPr/>
          <p:nvPr userDrawn="1"/>
        </p:nvSpPr>
        <p:spPr>
          <a:xfrm>
            <a:off x="854283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374A689D-FB83-C2DF-6428-50E58856EB66}"/>
              </a:ext>
            </a:extLst>
          </p:cNvPr>
          <p:cNvSpPr/>
          <p:nvPr userDrawn="1"/>
        </p:nvSpPr>
        <p:spPr bwMode="black">
          <a:xfrm>
            <a:off x="9369293" y="4234097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Bildplatzhalter 71">
            <a:extLst>
              <a:ext uri="{FF2B5EF4-FFF2-40B4-BE49-F238E27FC236}">
                <a16:creationId xmlns:a16="http://schemas.microsoft.com/office/drawing/2014/main" id="{BCF9BBA5-4094-5382-4BF0-0FF3DF426911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7332114" y="2159015"/>
            <a:ext cx="2466975" cy="2466975"/>
          </a:xfrm>
          <a:prstGeom prst="ellipse">
            <a:avLst/>
          </a:prstGeom>
          <a:solidFill>
            <a:srgbClr val="D9E5EC"/>
          </a:solidFill>
          <a:ln>
            <a:noFill/>
          </a:ln>
          <a:effectLst/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09" name="Textplatzhalter 16">
            <a:extLst>
              <a:ext uri="{FF2B5EF4-FFF2-40B4-BE49-F238E27FC236}">
                <a16:creationId xmlns:a16="http://schemas.microsoft.com/office/drawing/2014/main" id="{30EE8CAB-7993-AA36-5F21-777734BEEFD9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1176031" y="3801914"/>
            <a:ext cx="5996294" cy="197013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  <a:lvl2pPr marL="180975" indent="-180975"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6" name="Titel 95">
            <a:extLst>
              <a:ext uri="{FF2B5EF4-FFF2-40B4-BE49-F238E27FC236}">
                <a16:creationId xmlns:a16="http://schemas.microsoft.com/office/drawing/2014/main" id="{2A25EB2D-ECA4-BBEF-64DF-1F1A594FC82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76031" y="3084998"/>
            <a:ext cx="5996294" cy="430887"/>
          </a:xfrm>
        </p:spPr>
        <p:txBody>
          <a:bodyPr anchor="b" anchorCtr="0"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1C18D5B-96CE-7FEA-15C7-05AA0EB30C5C}"/>
              </a:ext>
            </a:extLst>
          </p:cNvPr>
          <p:cNvSpPr/>
          <p:nvPr userDrawn="1"/>
        </p:nvSpPr>
        <p:spPr>
          <a:xfrm>
            <a:off x="772152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FB744B6-EBB0-E6E9-F4E2-A64DA1AB3CA6}"/>
              </a:ext>
            </a:extLst>
          </p:cNvPr>
          <p:cNvSpPr/>
          <p:nvPr userDrawn="1"/>
        </p:nvSpPr>
        <p:spPr>
          <a:xfrm>
            <a:off x="854283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7454D36-155C-564E-8CC1-06C9873ADE89}"/>
              </a:ext>
            </a:extLst>
          </p:cNvPr>
          <p:cNvSpPr/>
          <p:nvPr userDrawn="1"/>
        </p:nvSpPr>
        <p:spPr>
          <a:xfrm>
            <a:off x="936414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D26FEA0-9684-DE0F-AABC-D44A92604F66}"/>
              </a:ext>
            </a:extLst>
          </p:cNvPr>
          <p:cNvSpPr/>
          <p:nvPr userDrawn="1"/>
        </p:nvSpPr>
        <p:spPr>
          <a:xfrm>
            <a:off x="1018545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1E0F1EE-B285-D10F-4252-BDCB710A9DBD}"/>
              </a:ext>
            </a:extLst>
          </p:cNvPr>
          <p:cNvSpPr/>
          <p:nvPr userDrawn="1"/>
        </p:nvSpPr>
        <p:spPr>
          <a:xfrm>
            <a:off x="1100676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C36FB9D-90FD-1070-38B0-75ECB7315623}"/>
              </a:ext>
            </a:extLst>
          </p:cNvPr>
          <p:cNvSpPr/>
          <p:nvPr userDrawn="1"/>
        </p:nvSpPr>
        <p:spPr>
          <a:xfrm>
            <a:off x="772152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A89951A-3E50-6E36-4040-2E4D516B4679}"/>
              </a:ext>
            </a:extLst>
          </p:cNvPr>
          <p:cNvSpPr/>
          <p:nvPr userDrawn="1"/>
        </p:nvSpPr>
        <p:spPr>
          <a:xfrm>
            <a:off x="854283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298AC6F9-E1D2-E28E-AD0E-486C84CB37F8}"/>
              </a:ext>
            </a:extLst>
          </p:cNvPr>
          <p:cNvSpPr/>
          <p:nvPr userDrawn="1"/>
        </p:nvSpPr>
        <p:spPr>
          <a:xfrm>
            <a:off x="936414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ED52F76-CC81-50A1-C23F-CA8F7854D2A1}"/>
              </a:ext>
            </a:extLst>
          </p:cNvPr>
          <p:cNvSpPr/>
          <p:nvPr userDrawn="1"/>
        </p:nvSpPr>
        <p:spPr>
          <a:xfrm>
            <a:off x="1018545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5556CA6-F7A8-C107-C60C-FA77D6FD0BB1}"/>
              </a:ext>
            </a:extLst>
          </p:cNvPr>
          <p:cNvSpPr/>
          <p:nvPr userDrawn="1"/>
        </p:nvSpPr>
        <p:spPr>
          <a:xfrm>
            <a:off x="1100676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E778ED9B-31D9-204B-EB33-694BD183F310}"/>
              </a:ext>
            </a:extLst>
          </p:cNvPr>
          <p:cNvSpPr/>
          <p:nvPr userDrawn="1"/>
        </p:nvSpPr>
        <p:spPr>
          <a:xfrm flipH="1">
            <a:off x="8337262" y="5661105"/>
            <a:ext cx="454388" cy="4547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21AF7AA5-8C8D-3F07-F622-4DD631585D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07" y="547739"/>
            <a:ext cx="1641721" cy="1641721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896D6F1A-D7E5-E2AD-B4DB-98025FC664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77" b="30985"/>
          <a:stretch/>
        </p:blipFill>
        <p:spPr>
          <a:xfrm>
            <a:off x="9144000" y="548402"/>
            <a:ext cx="2699422" cy="1132117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03B792-2270-6FDE-609D-89518DA5C87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03.06.25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74DDCA-76A4-11A0-931D-775A01AE66D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99EC74-3445-DA63-8596-FED935C8DB4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73381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6 mit Portrait (darkblue)">
    <p:bg>
      <p:bgPr>
        <a:solidFill>
          <a:srgbClr val="334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ihandform: Form 31">
            <a:extLst>
              <a:ext uri="{FF2B5EF4-FFF2-40B4-BE49-F238E27FC236}">
                <a16:creationId xmlns:a16="http://schemas.microsoft.com/office/drawing/2014/main" id="{68033518-0B72-8F59-BD4A-8B5664824132}"/>
              </a:ext>
            </a:extLst>
          </p:cNvPr>
          <p:cNvSpPr/>
          <p:nvPr userDrawn="1"/>
        </p:nvSpPr>
        <p:spPr>
          <a:xfrm>
            <a:off x="0" y="2029437"/>
            <a:ext cx="5003457" cy="4828563"/>
          </a:xfrm>
          <a:custGeom>
            <a:avLst/>
            <a:gdLst>
              <a:gd name="connsiteX0" fmla="*/ 1975565 w 5003457"/>
              <a:gd name="connsiteY0" fmla="*/ 0 h 4828563"/>
              <a:gd name="connsiteX1" fmla="*/ 5003457 w 5003457"/>
              <a:gd name="connsiteY1" fmla="*/ 3027892 h 4828563"/>
              <a:gd name="connsiteX2" fmla="*/ 4486341 w 5003457"/>
              <a:gd name="connsiteY2" fmla="*/ 4720816 h 4828563"/>
              <a:gd name="connsiteX3" fmla="*/ 4405769 w 5003457"/>
              <a:gd name="connsiteY3" fmla="*/ 4828563 h 4828563"/>
              <a:gd name="connsiteX4" fmla="*/ 0 w 5003457"/>
              <a:gd name="connsiteY4" fmla="*/ 4828563 h 4828563"/>
              <a:gd name="connsiteX5" fmla="*/ 0 w 5003457"/>
              <a:gd name="connsiteY5" fmla="*/ 736452 h 4828563"/>
              <a:gd name="connsiteX6" fmla="*/ 49544 w 5003457"/>
              <a:gd name="connsiteY6" fmla="*/ 691423 h 4828563"/>
              <a:gd name="connsiteX7" fmla="*/ 1975565 w 5003457"/>
              <a:gd name="connsiteY7" fmla="*/ 0 h 482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3457" h="4828563">
                <a:moveTo>
                  <a:pt x="1975565" y="0"/>
                </a:moveTo>
                <a:cubicBezTo>
                  <a:pt x="3647824" y="0"/>
                  <a:pt x="5003457" y="1355633"/>
                  <a:pt x="5003457" y="3027892"/>
                </a:cubicBezTo>
                <a:cubicBezTo>
                  <a:pt x="5003457" y="3654989"/>
                  <a:pt x="4812821" y="4237561"/>
                  <a:pt x="4486341" y="4720816"/>
                </a:cubicBezTo>
                <a:lnTo>
                  <a:pt x="4405769" y="4828563"/>
                </a:lnTo>
                <a:lnTo>
                  <a:pt x="0" y="4828563"/>
                </a:lnTo>
                <a:lnTo>
                  <a:pt x="0" y="736452"/>
                </a:lnTo>
                <a:lnTo>
                  <a:pt x="49544" y="691423"/>
                </a:lnTo>
                <a:cubicBezTo>
                  <a:pt x="572943" y="259477"/>
                  <a:pt x="1243952" y="0"/>
                  <a:pt x="19755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de-DE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607ECC7E-346D-0CCA-FCA2-CECA30A836EA}"/>
              </a:ext>
            </a:extLst>
          </p:cNvPr>
          <p:cNvSpPr/>
          <p:nvPr userDrawn="1"/>
        </p:nvSpPr>
        <p:spPr>
          <a:xfrm>
            <a:off x="279366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4C28B6F-5714-9E3D-A9C0-1269CE81296A}"/>
              </a:ext>
            </a:extLst>
          </p:cNvPr>
          <p:cNvSpPr/>
          <p:nvPr userDrawn="1"/>
        </p:nvSpPr>
        <p:spPr>
          <a:xfrm>
            <a:off x="361497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D7C63C5C-3862-C381-D29F-EFBFB624A2C7}"/>
              </a:ext>
            </a:extLst>
          </p:cNvPr>
          <p:cNvSpPr/>
          <p:nvPr userDrawn="1"/>
        </p:nvSpPr>
        <p:spPr>
          <a:xfrm>
            <a:off x="443628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11A61D9-A878-AFF2-DCA8-379958DE5F32}"/>
              </a:ext>
            </a:extLst>
          </p:cNvPr>
          <p:cNvSpPr/>
          <p:nvPr userDrawn="1"/>
        </p:nvSpPr>
        <p:spPr>
          <a:xfrm>
            <a:off x="525759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C33DE0AD-357A-2C94-620D-DA415B53DA33}"/>
              </a:ext>
            </a:extLst>
          </p:cNvPr>
          <p:cNvSpPr/>
          <p:nvPr userDrawn="1"/>
        </p:nvSpPr>
        <p:spPr>
          <a:xfrm>
            <a:off x="607890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5A36E033-4052-0F3C-9E01-77F7F2783A88}"/>
              </a:ext>
            </a:extLst>
          </p:cNvPr>
          <p:cNvSpPr/>
          <p:nvPr userDrawn="1"/>
        </p:nvSpPr>
        <p:spPr>
          <a:xfrm>
            <a:off x="690021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22244646-A405-A2EF-2844-5B43706C96B8}"/>
              </a:ext>
            </a:extLst>
          </p:cNvPr>
          <p:cNvSpPr/>
          <p:nvPr userDrawn="1"/>
        </p:nvSpPr>
        <p:spPr>
          <a:xfrm>
            <a:off x="772152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B3D9B23A-43D3-0C20-00E0-F836773E19ED}"/>
              </a:ext>
            </a:extLst>
          </p:cNvPr>
          <p:cNvSpPr/>
          <p:nvPr userDrawn="1"/>
        </p:nvSpPr>
        <p:spPr>
          <a:xfrm>
            <a:off x="854283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61021387-14DF-D294-E246-493B74E29725}"/>
              </a:ext>
            </a:extLst>
          </p:cNvPr>
          <p:cNvSpPr/>
          <p:nvPr userDrawn="1"/>
        </p:nvSpPr>
        <p:spPr>
          <a:xfrm>
            <a:off x="936414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BA304A1E-91DB-7078-88A1-2A6BE10D0CF0}"/>
              </a:ext>
            </a:extLst>
          </p:cNvPr>
          <p:cNvSpPr/>
          <p:nvPr userDrawn="1"/>
        </p:nvSpPr>
        <p:spPr>
          <a:xfrm>
            <a:off x="1018545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FAA703F7-6603-BCD1-951E-205FDA33C409}"/>
              </a:ext>
            </a:extLst>
          </p:cNvPr>
          <p:cNvSpPr/>
          <p:nvPr userDrawn="1"/>
        </p:nvSpPr>
        <p:spPr>
          <a:xfrm>
            <a:off x="1100676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F46EF80B-9934-1C05-0305-A0B3A07C0250}"/>
              </a:ext>
            </a:extLst>
          </p:cNvPr>
          <p:cNvSpPr/>
          <p:nvPr userDrawn="1"/>
        </p:nvSpPr>
        <p:spPr>
          <a:xfrm>
            <a:off x="279366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D540616-3FA6-6028-F921-B40D99990D75}"/>
              </a:ext>
            </a:extLst>
          </p:cNvPr>
          <p:cNvSpPr/>
          <p:nvPr userDrawn="1"/>
        </p:nvSpPr>
        <p:spPr>
          <a:xfrm>
            <a:off x="361497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E4E59C30-2335-E833-8F77-F176D8A89E8E}"/>
              </a:ext>
            </a:extLst>
          </p:cNvPr>
          <p:cNvSpPr/>
          <p:nvPr userDrawn="1"/>
        </p:nvSpPr>
        <p:spPr>
          <a:xfrm>
            <a:off x="443628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DAA22B77-D0D0-7FD5-6BC1-19E7D962628F}"/>
              </a:ext>
            </a:extLst>
          </p:cNvPr>
          <p:cNvSpPr/>
          <p:nvPr userDrawn="1"/>
        </p:nvSpPr>
        <p:spPr>
          <a:xfrm>
            <a:off x="525759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25B78B35-E892-7B2D-5A29-F164299F726D}"/>
              </a:ext>
            </a:extLst>
          </p:cNvPr>
          <p:cNvSpPr/>
          <p:nvPr userDrawn="1"/>
        </p:nvSpPr>
        <p:spPr>
          <a:xfrm>
            <a:off x="607890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2E0EA96D-FFE7-B299-D56E-06443CAE1CA7}"/>
              </a:ext>
            </a:extLst>
          </p:cNvPr>
          <p:cNvSpPr/>
          <p:nvPr userDrawn="1"/>
        </p:nvSpPr>
        <p:spPr>
          <a:xfrm>
            <a:off x="690021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D2967DD6-B3FC-AF04-0C27-79B7CD8F821F}"/>
              </a:ext>
            </a:extLst>
          </p:cNvPr>
          <p:cNvSpPr/>
          <p:nvPr userDrawn="1"/>
        </p:nvSpPr>
        <p:spPr>
          <a:xfrm>
            <a:off x="772152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3CFB856C-7FC5-D524-DB8A-5D04342930CC}"/>
              </a:ext>
            </a:extLst>
          </p:cNvPr>
          <p:cNvSpPr/>
          <p:nvPr userDrawn="1"/>
        </p:nvSpPr>
        <p:spPr>
          <a:xfrm>
            <a:off x="854283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374A689D-FB83-C2DF-6428-50E58856EB66}"/>
              </a:ext>
            </a:extLst>
          </p:cNvPr>
          <p:cNvSpPr/>
          <p:nvPr userDrawn="1"/>
        </p:nvSpPr>
        <p:spPr bwMode="black">
          <a:xfrm>
            <a:off x="9369293" y="4234097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Bildplatzhalter 71">
            <a:extLst>
              <a:ext uri="{FF2B5EF4-FFF2-40B4-BE49-F238E27FC236}">
                <a16:creationId xmlns:a16="http://schemas.microsoft.com/office/drawing/2014/main" id="{BCF9BBA5-4094-5382-4BF0-0FF3DF426911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7332114" y="2159015"/>
            <a:ext cx="2466975" cy="2466975"/>
          </a:xfrm>
          <a:prstGeom prst="ellipse">
            <a:avLst/>
          </a:prstGeom>
          <a:solidFill>
            <a:srgbClr val="D9E5EC"/>
          </a:solidFill>
          <a:ln>
            <a:noFill/>
          </a:ln>
          <a:effectLst/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09" name="Textplatzhalter 16">
            <a:extLst>
              <a:ext uri="{FF2B5EF4-FFF2-40B4-BE49-F238E27FC236}">
                <a16:creationId xmlns:a16="http://schemas.microsoft.com/office/drawing/2014/main" id="{30EE8CAB-7993-AA36-5F21-777734BEEFD9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1176031" y="3801914"/>
            <a:ext cx="5996294" cy="1970135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  <a:lvl2pPr marL="180975" indent="-180975">
              <a:spcBef>
                <a:spcPts val="0"/>
              </a:spcBef>
              <a:defRPr sz="140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6" name="Titel 95">
            <a:extLst>
              <a:ext uri="{FF2B5EF4-FFF2-40B4-BE49-F238E27FC236}">
                <a16:creationId xmlns:a16="http://schemas.microsoft.com/office/drawing/2014/main" id="{2A25EB2D-ECA4-BBEF-64DF-1F1A594FC82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76031" y="3084998"/>
            <a:ext cx="5996294" cy="430887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1C18D5B-96CE-7FEA-15C7-05AA0EB30C5C}"/>
              </a:ext>
            </a:extLst>
          </p:cNvPr>
          <p:cNvSpPr/>
          <p:nvPr userDrawn="1"/>
        </p:nvSpPr>
        <p:spPr>
          <a:xfrm>
            <a:off x="772152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FB744B6-EBB0-E6E9-F4E2-A64DA1AB3CA6}"/>
              </a:ext>
            </a:extLst>
          </p:cNvPr>
          <p:cNvSpPr/>
          <p:nvPr userDrawn="1"/>
        </p:nvSpPr>
        <p:spPr>
          <a:xfrm>
            <a:off x="854283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7454D36-155C-564E-8CC1-06C9873ADE89}"/>
              </a:ext>
            </a:extLst>
          </p:cNvPr>
          <p:cNvSpPr/>
          <p:nvPr userDrawn="1"/>
        </p:nvSpPr>
        <p:spPr>
          <a:xfrm>
            <a:off x="936414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D26FEA0-9684-DE0F-AABC-D44A92604F66}"/>
              </a:ext>
            </a:extLst>
          </p:cNvPr>
          <p:cNvSpPr/>
          <p:nvPr userDrawn="1"/>
        </p:nvSpPr>
        <p:spPr>
          <a:xfrm>
            <a:off x="1018545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1E0F1EE-B285-D10F-4252-BDCB710A9DBD}"/>
              </a:ext>
            </a:extLst>
          </p:cNvPr>
          <p:cNvSpPr/>
          <p:nvPr userDrawn="1"/>
        </p:nvSpPr>
        <p:spPr>
          <a:xfrm>
            <a:off x="1100676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C36FB9D-90FD-1070-38B0-75ECB7315623}"/>
              </a:ext>
            </a:extLst>
          </p:cNvPr>
          <p:cNvSpPr/>
          <p:nvPr userDrawn="1"/>
        </p:nvSpPr>
        <p:spPr>
          <a:xfrm>
            <a:off x="772152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A89951A-3E50-6E36-4040-2E4D516B4679}"/>
              </a:ext>
            </a:extLst>
          </p:cNvPr>
          <p:cNvSpPr/>
          <p:nvPr userDrawn="1"/>
        </p:nvSpPr>
        <p:spPr>
          <a:xfrm>
            <a:off x="854283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298AC6F9-E1D2-E28E-AD0E-486C84CB37F8}"/>
              </a:ext>
            </a:extLst>
          </p:cNvPr>
          <p:cNvSpPr/>
          <p:nvPr userDrawn="1"/>
        </p:nvSpPr>
        <p:spPr>
          <a:xfrm>
            <a:off x="936414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ED52F76-CC81-50A1-C23F-CA8F7854D2A1}"/>
              </a:ext>
            </a:extLst>
          </p:cNvPr>
          <p:cNvSpPr/>
          <p:nvPr userDrawn="1"/>
        </p:nvSpPr>
        <p:spPr>
          <a:xfrm>
            <a:off x="1018545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5556CA6-F7A8-C107-C60C-FA77D6FD0BB1}"/>
              </a:ext>
            </a:extLst>
          </p:cNvPr>
          <p:cNvSpPr/>
          <p:nvPr userDrawn="1"/>
        </p:nvSpPr>
        <p:spPr>
          <a:xfrm>
            <a:off x="1100676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5A71B5B-A343-EAFC-285F-EB31A6F93EE7}"/>
              </a:ext>
            </a:extLst>
          </p:cNvPr>
          <p:cNvSpPr/>
          <p:nvPr userDrawn="1"/>
        </p:nvSpPr>
        <p:spPr bwMode="black">
          <a:xfrm>
            <a:off x="9305165" y="4995632"/>
            <a:ext cx="147571" cy="1475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59AEFC5-97A0-F5AA-9908-50B9EAB6CC9D}"/>
              </a:ext>
            </a:extLst>
          </p:cNvPr>
          <p:cNvSpPr/>
          <p:nvPr userDrawn="1"/>
        </p:nvSpPr>
        <p:spPr bwMode="black">
          <a:xfrm>
            <a:off x="8441165" y="5772049"/>
            <a:ext cx="237269" cy="2372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FDE75CA-B2DE-F276-54A8-D6228A6C861E}"/>
              </a:ext>
            </a:extLst>
          </p:cNvPr>
          <p:cNvSpPr/>
          <p:nvPr userDrawn="1"/>
        </p:nvSpPr>
        <p:spPr>
          <a:xfrm>
            <a:off x="5065651" y="755892"/>
            <a:ext cx="422400" cy="4228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9604ADF9-789E-4EDA-809C-32DD764FDDCB}"/>
              </a:ext>
            </a:extLst>
          </p:cNvPr>
          <p:cNvSpPr/>
          <p:nvPr userDrawn="1"/>
        </p:nvSpPr>
        <p:spPr>
          <a:xfrm>
            <a:off x="8337550" y="4847105"/>
            <a:ext cx="444500" cy="4446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21AF7AA5-8C8D-3F07-F622-4DD631585D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07" y="547739"/>
            <a:ext cx="1641721" cy="1641721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896D6F1A-D7E5-E2AD-B4DB-98025FC664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9" b="31989"/>
          <a:stretch/>
        </p:blipFill>
        <p:spPr>
          <a:xfrm>
            <a:off x="9168714" y="548402"/>
            <a:ext cx="2674708" cy="1115641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F9E80A-404B-116C-EE1C-0614C140942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03.06.25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FC0A2B-F165-446A-A4AF-01E7462AB7A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D13B34-C0AC-9C45-786E-DFEAD3FC7AA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1560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platzhalter 7">
            <a:extLst>
              <a:ext uri="{FF2B5EF4-FFF2-40B4-BE49-F238E27FC236}">
                <a16:creationId xmlns:a16="http://schemas.microsoft.com/office/drawing/2014/main" id="{A72EE94B-A4DF-CD1C-810A-1EF6C19CB7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D8A680-2D57-78BF-3560-A0B4621CCE4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03.06.25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1B7C31-AE06-670B-D54B-F93B830647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4B0A91-8D09-5519-608A-CB5D01CE80B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12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4 (darkblue)">
    <p:bg>
      <p:bgPr>
        <a:solidFill>
          <a:srgbClr val="334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Ellipse 70">
            <a:extLst>
              <a:ext uri="{FF2B5EF4-FFF2-40B4-BE49-F238E27FC236}">
                <a16:creationId xmlns:a16="http://schemas.microsoft.com/office/drawing/2014/main" id="{1A87AA66-DCCE-E243-4D98-9E0B98AAC9EC}"/>
              </a:ext>
            </a:extLst>
          </p:cNvPr>
          <p:cNvSpPr/>
          <p:nvPr userDrawn="1"/>
        </p:nvSpPr>
        <p:spPr>
          <a:xfrm>
            <a:off x="5132713" y="825715"/>
            <a:ext cx="263017" cy="263298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A0777C5C-44C0-3605-08A7-D330755E2653}"/>
              </a:ext>
            </a:extLst>
          </p:cNvPr>
          <p:cNvSpPr/>
          <p:nvPr userDrawn="1"/>
        </p:nvSpPr>
        <p:spPr>
          <a:xfrm rot="18900000" flipH="1">
            <a:off x="3579680" y="111389"/>
            <a:ext cx="2115812" cy="8780545"/>
          </a:xfrm>
          <a:custGeom>
            <a:avLst/>
            <a:gdLst>
              <a:gd name="connsiteX0" fmla="*/ 309854 w 2115812"/>
              <a:gd name="connsiteY0" fmla="*/ 309854 h 8780545"/>
              <a:gd name="connsiteX1" fmla="*/ 0 w 2115812"/>
              <a:gd name="connsiteY1" fmla="*/ 1057906 h 8780545"/>
              <a:gd name="connsiteX2" fmla="*/ 0 w 2115812"/>
              <a:gd name="connsiteY2" fmla="*/ 8780545 h 8780545"/>
              <a:gd name="connsiteX3" fmla="*/ 2115812 w 2115812"/>
              <a:gd name="connsiteY3" fmla="*/ 6664733 h 8780545"/>
              <a:gd name="connsiteX4" fmla="*/ 2115812 w 2115812"/>
              <a:gd name="connsiteY4" fmla="*/ 1057906 h 8780545"/>
              <a:gd name="connsiteX5" fmla="*/ 1057906 w 2115812"/>
              <a:gd name="connsiteY5" fmla="*/ 0 h 8780545"/>
              <a:gd name="connsiteX6" fmla="*/ 309854 w 2115812"/>
              <a:gd name="connsiteY6" fmla="*/ 309854 h 8780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5812" h="8780545">
                <a:moveTo>
                  <a:pt x="309854" y="309854"/>
                </a:moveTo>
                <a:cubicBezTo>
                  <a:pt x="118410" y="501297"/>
                  <a:pt x="0" y="765774"/>
                  <a:pt x="0" y="1057906"/>
                </a:cubicBezTo>
                <a:lnTo>
                  <a:pt x="0" y="8780545"/>
                </a:lnTo>
                <a:lnTo>
                  <a:pt x="2115812" y="6664733"/>
                </a:lnTo>
                <a:lnTo>
                  <a:pt x="2115812" y="1057906"/>
                </a:lnTo>
                <a:cubicBezTo>
                  <a:pt x="2115812" y="473641"/>
                  <a:pt x="1642171" y="0"/>
                  <a:pt x="1057906" y="0"/>
                </a:cubicBezTo>
                <a:cubicBezTo>
                  <a:pt x="765773" y="0"/>
                  <a:pt x="501297" y="118410"/>
                  <a:pt x="309854" y="309854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9A68ED7-0E35-F386-584B-88C96FF80ECB}"/>
              </a:ext>
            </a:extLst>
          </p:cNvPr>
          <p:cNvSpPr/>
          <p:nvPr userDrawn="1"/>
        </p:nvSpPr>
        <p:spPr>
          <a:xfrm>
            <a:off x="279366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0EBEBE0-6472-5B6A-5F55-3A531DA51925}"/>
              </a:ext>
            </a:extLst>
          </p:cNvPr>
          <p:cNvSpPr/>
          <p:nvPr userDrawn="1"/>
        </p:nvSpPr>
        <p:spPr>
          <a:xfrm>
            <a:off x="361497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C35754D-2BAA-7AD3-BAF7-61EDEBF27D20}"/>
              </a:ext>
            </a:extLst>
          </p:cNvPr>
          <p:cNvSpPr/>
          <p:nvPr userDrawn="1"/>
        </p:nvSpPr>
        <p:spPr>
          <a:xfrm>
            <a:off x="443628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B0EC0560-AE78-66C8-7D68-7B88FE726A42}"/>
              </a:ext>
            </a:extLst>
          </p:cNvPr>
          <p:cNvSpPr/>
          <p:nvPr userDrawn="1"/>
        </p:nvSpPr>
        <p:spPr>
          <a:xfrm>
            <a:off x="525759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F087953-F92C-1769-08BE-25CE98B6CBE2}"/>
              </a:ext>
            </a:extLst>
          </p:cNvPr>
          <p:cNvSpPr/>
          <p:nvPr userDrawn="1"/>
        </p:nvSpPr>
        <p:spPr>
          <a:xfrm>
            <a:off x="607890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0301DFB-8C95-10F0-4911-9DCF09E6D373}"/>
              </a:ext>
            </a:extLst>
          </p:cNvPr>
          <p:cNvSpPr/>
          <p:nvPr userDrawn="1"/>
        </p:nvSpPr>
        <p:spPr>
          <a:xfrm>
            <a:off x="279366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E0C8644D-407A-E8B2-69B7-2556BDD1EBB8}"/>
              </a:ext>
            </a:extLst>
          </p:cNvPr>
          <p:cNvSpPr/>
          <p:nvPr userDrawn="1"/>
        </p:nvSpPr>
        <p:spPr>
          <a:xfrm>
            <a:off x="361497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DA0DF4A0-F15D-9B92-F116-7ED8D607C51D}"/>
              </a:ext>
            </a:extLst>
          </p:cNvPr>
          <p:cNvSpPr/>
          <p:nvPr userDrawn="1"/>
        </p:nvSpPr>
        <p:spPr>
          <a:xfrm>
            <a:off x="443628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1A58D2BF-C2AD-1D49-AF17-B14BD28E58F9}"/>
              </a:ext>
            </a:extLst>
          </p:cNvPr>
          <p:cNvSpPr/>
          <p:nvPr userDrawn="1"/>
        </p:nvSpPr>
        <p:spPr>
          <a:xfrm>
            <a:off x="607890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31" name="Ellipse 130">
            <a:extLst>
              <a:ext uri="{FF2B5EF4-FFF2-40B4-BE49-F238E27FC236}">
                <a16:creationId xmlns:a16="http://schemas.microsoft.com/office/drawing/2014/main" id="{FC7C9644-ABB2-6271-11E7-849DD93EBFC6}"/>
              </a:ext>
            </a:extLst>
          </p:cNvPr>
          <p:cNvSpPr/>
          <p:nvPr userDrawn="1"/>
        </p:nvSpPr>
        <p:spPr>
          <a:xfrm>
            <a:off x="197235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0B23BD9D-81A7-A6D1-4037-7239776B92B0}"/>
              </a:ext>
            </a:extLst>
          </p:cNvPr>
          <p:cNvSpPr/>
          <p:nvPr userDrawn="1"/>
        </p:nvSpPr>
        <p:spPr>
          <a:xfrm>
            <a:off x="115104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62321009-753B-115B-1420-456B73C31855}"/>
              </a:ext>
            </a:extLst>
          </p:cNvPr>
          <p:cNvSpPr/>
          <p:nvPr userDrawn="1"/>
        </p:nvSpPr>
        <p:spPr>
          <a:xfrm>
            <a:off x="690021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9318B95A-44BE-3ADD-9437-113439B4272D}"/>
              </a:ext>
            </a:extLst>
          </p:cNvPr>
          <p:cNvSpPr/>
          <p:nvPr userDrawn="1"/>
        </p:nvSpPr>
        <p:spPr>
          <a:xfrm>
            <a:off x="772152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7224438B-84CD-5282-DFD3-D468076B39E0}"/>
              </a:ext>
            </a:extLst>
          </p:cNvPr>
          <p:cNvSpPr/>
          <p:nvPr userDrawn="1"/>
        </p:nvSpPr>
        <p:spPr>
          <a:xfrm>
            <a:off x="854283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7EF54818-5DBF-46B6-105B-B3335A7D992A}"/>
              </a:ext>
            </a:extLst>
          </p:cNvPr>
          <p:cNvSpPr/>
          <p:nvPr userDrawn="1"/>
        </p:nvSpPr>
        <p:spPr>
          <a:xfrm>
            <a:off x="936414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22CEB4DA-90BF-BF80-6AB7-4E67451D5BC5}"/>
              </a:ext>
            </a:extLst>
          </p:cNvPr>
          <p:cNvSpPr/>
          <p:nvPr userDrawn="1"/>
        </p:nvSpPr>
        <p:spPr>
          <a:xfrm>
            <a:off x="1018545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FFFD5343-C530-7378-73A1-D8263D2E051C}"/>
              </a:ext>
            </a:extLst>
          </p:cNvPr>
          <p:cNvSpPr/>
          <p:nvPr userDrawn="1"/>
        </p:nvSpPr>
        <p:spPr>
          <a:xfrm>
            <a:off x="1100676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93DE3820-232A-B586-FEB8-75E9CD7C7EF5}"/>
              </a:ext>
            </a:extLst>
          </p:cNvPr>
          <p:cNvSpPr/>
          <p:nvPr userDrawn="1"/>
        </p:nvSpPr>
        <p:spPr>
          <a:xfrm>
            <a:off x="772152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53" name="Ellipse 152">
            <a:extLst>
              <a:ext uri="{FF2B5EF4-FFF2-40B4-BE49-F238E27FC236}">
                <a16:creationId xmlns:a16="http://schemas.microsoft.com/office/drawing/2014/main" id="{3BB442C6-98BB-EBDD-C93C-544B999B9B97}"/>
              </a:ext>
            </a:extLst>
          </p:cNvPr>
          <p:cNvSpPr/>
          <p:nvPr userDrawn="1"/>
        </p:nvSpPr>
        <p:spPr>
          <a:xfrm>
            <a:off x="854283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54" name="Ellipse 153">
            <a:extLst>
              <a:ext uri="{FF2B5EF4-FFF2-40B4-BE49-F238E27FC236}">
                <a16:creationId xmlns:a16="http://schemas.microsoft.com/office/drawing/2014/main" id="{45EB269B-174D-A858-38F6-E5DC33599093}"/>
              </a:ext>
            </a:extLst>
          </p:cNvPr>
          <p:cNvSpPr/>
          <p:nvPr userDrawn="1"/>
        </p:nvSpPr>
        <p:spPr>
          <a:xfrm>
            <a:off x="936414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69DBAD0E-7FD6-2738-D72B-CA78DED1B88E}"/>
              </a:ext>
            </a:extLst>
          </p:cNvPr>
          <p:cNvSpPr/>
          <p:nvPr userDrawn="1"/>
        </p:nvSpPr>
        <p:spPr>
          <a:xfrm>
            <a:off x="1018545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56" name="Ellipse 155">
            <a:extLst>
              <a:ext uri="{FF2B5EF4-FFF2-40B4-BE49-F238E27FC236}">
                <a16:creationId xmlns:a16="http://schemas.microsoft.com/office/drawing/2014/main" id="{DEC100B5-1CD8-9B15-E072-0049B1F9E2C0}"/>
              </a:ext>
            </a:extLst>
          </p:cNvPr>
          <p:cNvSpPr/>
          <p:nvPr userDrawn="1"/>
        </p:nvSpPr>
        <p:spPr>
          <a:xfrm>
            <a:off x="1100676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61" name="Freihandform: Form 160">
            <a:extLst>
              <a:ext uri="{FF2B5EF4-FFF2-40B4-BE49-F238E27FC236}">
                <a16:creationId xmlns:a16="http://schemas.microsoft.com/office/drawing/2014/main" id="{30B25F85-D141-E823-AAC6-1561AF0F4FF9}"/>
              </a:ext>
            </a:extLst>
          </p:cNvPr>
          <p:cNvSpPr/>
          <p:nvPr userDrawn="1"/>
        </p:nvSpPr>
        <p:spPr>
          <a:xfrm rot="21180143">
            <a:off x="-201796" y="2074769"/>
            <a:ext cx="12595593" cy="2542686"/>
          </a:xfrm>
          <a:custGeom>
            <a:avLst/>
            <a:gdLst>
              <a:gd name="connsiteX0" fmla="*/ 12595593 w 12595593"/>
              <a:gd name="connsiteY0" fmla="*/ 0 h 2542686"/>
              <a:gd name="connsiteX1" fmla="*/ 12283498 w 12595593"/>
              <a:gd name="connsiteY1" fmla="*/ 2542686 h 2542686"/>
              <a:gd name="connsiteX2" fmla="*/ 0 w 12595593"/>
              <a:gd name="connsiteY2" fmla="*/ 2542686 h 2542686"/>
              <a:gd name="connsiteX3" fmla="*/ 312096 w 12595593"/>
              <a:gd name="connsiteY3" fmla="*/ 0 h 254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95593" h="2542686">
                <a:moveTo>
                  <a:pt x="12595593" y="0"/>
                </a:moveTo>
                <a:lnTo>
                  <a:pt x="12283498" y="2542686"/>
                </a:lnTo>
                <a:lnTo>
                  <a:pt x="0" y="2542686"/>
                </a:lnTo>
                <a:lnTo>
                  <a:pt x="312096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 userDrawn="1">
            <p:ph type="ctrTitle" hasCustomPrompt="1"/>
          </p:nvPr>
        </p:nvSpPr>
        <p:spPr>
          <a:xfrm>
            <a:off x="1055440" y="3102759"/>
            <a:ext cx="10081120" cy="461665"/>
          </a:xfrm>
        </p:spPr>
        <p:txBody>
          <a:bodyPr wrap="square" anchor="b" anchorCtr="0">
            <a:spAutoFit/>
          </a:bodyPr>
          <a:lstStyle>
            <a:lvl1pPr algn="l">
              <a:spcBef>
                <a:spcPts val="0"/>
              </a:spcBef>
              <a:defRPr sz="3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55440" y="3650503"/>
            <a:ext cx="8607544" cy="307777"/>
          </a:xfrm>
        </p:spPr>
        <p:txBody>
          <a:bodyPr wrap="square"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899FA8A9-1941-4997-F904-C3B460D5B33D}"/>
              </a:ext>
            </a:extLst>
          </p:cNvPr>
          <p:cNvSpPr/>
          <p:nvPr userDrawn="1"/>
        </p:nvSpPr>
        <p:spPr bwMode="black">
          <a:xfrm>
            <a:off x="8441165" y="5772049"/>
            <a:ext cx="237269" cy="2372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1916427-849A-50C7-6831-CB643279A265}"/>
              </a:ext>
            </a:extLst>
          </p:cNvPr>
          <p:cNvSpPr/>
          <p:nvPr userDrawn="1"/>
        </p:nvSpPr>
        <p:spPr>
          <a:xfrm>
            <a:off x="690021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D37DFA0B-E94A-ABD0-6582-A0BC16A74641}"/>
              </a:ext>
            </a:extLst>
          </p:cNvPr>
          <p:cNvSpPr/>
          <p:nvPr userDrawn="1"/>
        </p:nvSpPr>
        <p:spPr>
          <a:xfrm>
            <a:off x="690021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3BC7F845-5ABB-E35A-5B13-6AD1B589566E}"/>
              </a:ext>
            </a:extLst>
          </p:cNvPr>
          <p:cNvSpPr/>
          <p:nvPr userDrawn="1"/>
        </p:nvSpPr>
        <p:spPr>
          <a:xfrm>
            <a:off x="772152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EBFBE3B0-2270-47C5-A687-1F6D52877F13}"/>
              </a:ext>
            </a:extLst>
          </p:cNvPr>
          <p:cNvSpPr/>
          <p:nvPr userDrawn="1"/>
        </p:nvSpPr>
        <p:spPr>
          <a:xfrm>
            <a:off x="854283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21AF7AA5-8C8D-3F07-F622-4DD631585D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07" y="547739"/>
            <a:ext cx="1641721" cy="1641721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896D6F1A-D7E5-E2AD-B4DB-98025FC664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9" b="31989"/>
          <a:stretch/>
        </p:blipFill>
        <p:spPr>
          <a:xfrm>
            <a:off x="9168714" y="548402"/>
            <a:ext cx="2674708" cy="111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6" name="Textplatzhalter 7">
            <a:extLst>
              <a:ext uri="{FF2B5EF4-FFF2-40B4-BE49-F238E27FC236}">
                <a16:creationId xmlns:a16="http://schemas.microsoft.com/office/drawing/2014/main" id="{8DF58C7B-36EA-1283-3120-832D17CD6997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89D18E2E-CE2F-846C-1C11-F53FFBF6A148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555812" y="1556792"/>
            <a:ext cx="6934879" cy="325535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631825" indent="-263525">
              <a:spcBef>
                <a:spcPts val="0"/>
              </a:spcBef>
              <a:defRPr/>
            </a:lvl2pPr>
            <a:lvl3pPr marL="715963" indent="-179388">
              <a:defRPr/>
            </a:lvl3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6" name="Rechteck: abgerundete Ecken 7">
            <a:extLst>
              <a:ext uri="{FF2B5EF4-FFF2-40B4-BE49-F238E27FC236}">
                <a16:creationId xmlns:a16="http://schemas.microsoft.com/office/drawing/2014/main" id="{D01D535C-5EB4-20D3-57C3-188C6D62F426}"/>
              </a:ext>
            </a:extLst>
          </p:cNvPr>
          <p:cNvSpPr/>
          <p:nvPr userDrawn="1"/>
        </p:nvSpPr>
        <p:spPr>
          <a:xfrm rot="2700000">
            <a:off x="10410308" y="1429381"/>
            <a:ext cx="381888" cy="1544746"/>
          </a:xfrm>
          <a:prstGeom prst="roundRect">
            <a:avLst>
              <a:gd name="adj" fmla="val 46631"/>
            </a:avLst>
          </a:prstGeom>
          <a:solidFill>
            <a:srgbClr val="D9E5E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8CE967F-866F-FA85-D5C2-42DDC0AC23B6}"/>
              </a:ext>
            </a:extLst>
          </p:cNvPr>
          <p:cNvSpPr>
            <a:spLocks noChangeAspect="1"/>
          </p:cNvSpPr>
          <p:nvPr userDrawn="1"/>
        </p:nvSpPr>
        <p:spPr>
          <a:xfrm>
            <a:off x="9338956" y="1743141"/>
            <a:ext cx="72000" cy="72000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0D44854-DBAB-32E1-76DE-B75F3EA0F7DF}"/>
              </a:ext>
            </a:extLst>
          </p:cNvPr>
          <p:cNvSpPr/>
          <p:nvPr userDrawn="1"/>
        </p:nvSpPr>
        <p:spPr>
          <a:xfrm>
            <a:off x="1018545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349A697-01F5-3B6D-BE0C-EBF7C379F242}"/>
              </a:ext>
            </a:extLst>
          </p:cNvPr>
          <p:cNvSpPr/>
          <p:nvPr userDrawn="1"/>
        </p:nvSpPr>
        <p:spPr>
          <a:xfrm>
            <a:off x="110067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48D3533-588C-C258-4C37-DA3AF0437890}"/>
              </a:ext>
            </a:extLst>
          </p:cNvPr>
          <p:cNvSpPr/>
          <p:nvPr userDrawn="1"/>
        </p:nvSpPr>
        <p:spPr>
          <a:xfrm>
            <a:off x="936414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40519F4-72A5-32E5-B6D5-CC3ECA758AC7}"/>
              </a:ext>
            </a:extLst>
          </p:cNvPr>
          <p:cNvSpPr/>
          <p:nvPr userDrawn="1"/>
        </p:nvSpPr>
        <p:spPr>
          <a:xfrm>
            <a:off x="1018545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623672B-391F-748D-BBF4-EE407B57016B}"/>
              </a:ext>
            </a:extLst>
          </p:cNvPr>
          <p:cNvSpPr/>
          <p:nvPr userDrawn="1"/>
        </p:nvSpPr>
        <p:spPr>
          <a:xfrm>
            <a:off x="1100676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7" name="Datumsplatzhalter 16">
            <a:extLst>
              <a:ext uri="{FF2B5EF4-FFF2-40B4-BE49-F238E27FC236}">
                <a16:creationId xmlns:a16="http://schemas.microsoft.com/office/drawing/2014/main" id="{F565D25E-674B-B889-6559-BF9D04FE73F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03.06.25</a:t>
            </a:fld>
            <a:endParaRPr lang="de-DE"/>
          </a:p>
        </p:txBody>
      </p:sp>
      <p:sp>
        <p:nvSpPr>
          <p:cNvPr id="18" name="Fußzeilenplatzhalter 17">
            <a:extLst>
              <a:ext uri="{FF2B5EF4-FFF2-40B4-BE49-F238E27FC236}">
                <a16:creationId xmlns:a16="http://schemas.microsoft.com/office/drawing/2014/main" id="{2BD5909F-5902-3BBE-71CB-6D8DF0FAE70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</a:p>
        </p:txBody>
      </p:sp>
      <p:sp>
        <p:nvSpPr>
          <p:cNvPr id="19" name="Foliennummernplatzhalter 18">
            <a:extLst>
              <a:ext uri="{FF2B5EF4-FFF2-40B4-BE49-F238E27FC236}">
                <a16:creationId xmlns:a16="http://schemas.microsoft.com/office/drawing/2014/main" id="{2D3E96FC-2469-7974-4F49-754E9FBBAA9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31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6" name="Textplatzhalter 7">
            <a:extLst>
              <a:ext uri="{FF2B5EF4-FFF2-40B4-BE49-F238E27FC236}">
                <a16:creationId xmlns:a16="http://schemas.microsoft.com/office/drawing/2014/main" id="{8DF58C7B-36EA-1283-3120-832D17CD6997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89D18E2E-CE2F-846C-1C11-F53FFBF6A148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555812" y="1556792"/>
            <a:ext cx="6934879" cy="325535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631825" indent="-263525">
              <a:spcBef>
                <a:spcPts val="0"/>
              </a:spcBef>
              <a:defRPr/>
            </a:lvl2pPr>
            <a:lvl3pPr marL="715963" indent="-179388">
              <a:defRPr/>
            </a:lvl3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2" name="Freihandform: Form 31">
            <a:extLst>
              <a:ext uri="{FF2B5EF4-FFF2-40B4-BE49-F238E27FC236}">
                <a16:creationId xmlns:a16="http://schemas.microsoft.com/office/drawing/2014/main" id="{A33165BE-10C1-ED26-E23C-54B76D89C1C1}"/>
              </a:ext>
            </a:extLst>
          </p:cNvPr>
          <p:cNvSpPr/>
          <p:nvPr userDrawn="1"/>
        </p:nvSpPr>
        <p:spPr>
          <a:xfrm>
            <a:off x="9211745" y="3282411"/>
            <a:ext cx="2980255" cy="3590044"/>
          </a:xfrm>
          <a:custGeom>
            <a:avLst/>
            <a:gdLst>
              <a:gd name="connsiteX0" fmla="*/ 1795022 w 2980255"/>
              <a:gd name="connsiteY0" fmla="*/ 0 h 3590044"/>
              <a:gd name="connsiteX1" fmla="*/ 2936823 w 2980255"/>
              <a:gd name="connsiteY1" fmla="*/ 409896 h 3590044"/>
              <a:gd name="connsiteX2" fmla="*/ 2980255 w 2980255"/>
              <a:gd name="connsiteY2" fmla="*/ 449370 h 3590044"/>
              <a:gd name="connsiteX3" fmla="*/ 2980255 w 2980255"/>
              <a:gd name="connsiteY3" fmla="*/ 3140674 h 3590044"/>
              <a:gd name="connsiteX4" fmla="*/ 2936823 w 2980255"/>
              <a:gd name="connsiteY4" fmla="*/ 3180148 h 3590044"/>
              <a:gd name="connsiteX5" fmla="*/ 1795022 w 2980255"/>
              <a:gd name="connsiteY5" fmla="*/ 3590044 h 3590044"/>
              <a:gd name="connsiteX6" fmla="*/ 0 w 2980255"/>
              <a:gd name="connsiteY6" fmla="*/ 1795022 h 3590044"/>
              <a:gd name="connsiteX7" fmla="*/ 1795022 w 2980255"/>
              <a:gd name="connsiteY7" fmla="*/ 0 h 359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0255" h="3590044">
                <a:moveTo>
                  <a:pt x="1795022" y="0"/>
                </a:moveTo>
                <a:cubicBezTo>
                  <a:pt x="2228743" y="0"/>
                  <a:pt x="2626537" y="153826"/>
                  <a:pt x="2936823" y="409896"/>
                </a:cubicBezTo>
                <a:lnTo>
                  <a:pt x="2980255" y="449370"/>
                </a:lnTo>
                <a:lnTo>
                  <a:pt x="2980255" y="3140674"/>
                </a:lnTo>
                <a:lnTo>
                  <a:pt x="2936823" y="3180148"/>
                </a:lnTo>
                <a:cubicBezTo>
                  <a:pt x="2626537" y="3436219"/>
                  <a:pt x="2228743" y="3590044"/>
                  <a:pt x="1795022" y="3590044"/>
                </a:cubicBezTo>
                <a:cubicBezTo>
                  <a:pt x="803659" y="3590044"/>
                  <a:pt x="0" y="2786385"/>
                  <a:pt x="0" y="1795022"/>
                </a:cubicBezTo>
                <a:cubicBezTo>
                  <a:pt x="0" y="803659"/>
                  <a:pt x="803659" y="0"/>
                  <a:pt x="1795022" y="0"/>
                </a:cubicBezTo>
                <a:close/>
              </a:path>
            </a:pathLst>
          </a:custGeom>
          <a:solidFill>
            <a:srgbClr val="D9E5E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732F84A7-E008-0F41-549D-7CCD88D2D121}"/>
              </a:ext>
            </a:extLst>
          </p:cNvPr>
          <p:cNvSpPr/>
          <p:nvPr userDrawn="1"/>
        </p:nvSpPr>
        <p:spPr>
          <a:xfrm rot="2700000">
            <a:off x="10005322" y="3684510"/>
            <a:ext cx="381888" cy="2764226"/>
          </a:xfrm>
          <a:prstGeom prst="roundRect">
            <a:avLst>
              <a:gd name="adj" fmla="val 50000"/>
            </a:avLst>
          </a:prstGeom>
          <a:solidFill>
            <a:srgbClr val="009B9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F5C4F4F-F531-3A2E-08F9-9643AB1EB6FD}"/>
              </a:ext>
            </a:extLst>
          </p:cNvPr>
          <p:cNvSpPr/>
          <p:nvPr userDrawn="1"/>
        </p:nvSpPr>
        <p:spPr>
          <a:xfrm>
            <a:off x="854283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6AAC04AE-8274-7133-5120-42BFBA6D5CD7}"/>
              </a:ext>
            </a:extLst>
          </p:cNvPr>
          <p:cNvSpPr/>
          <p:nvPr userDrawn="1"/>
        </p:nvSpPr>
        <p:spPr>
          <a:xfrm>
            <a:off x="9364147" y="4229200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3DB9CC5-327C-DCAA-E723-0DBC78AF1149}"/>
              </a:ext>
            </a:extLst>
          </p:cNvPr>
          <p:cNvSpPr/>
          <p:nvPr userDrawn="1"/>
        </p:nvSpPr>
        <p:spPr>
          <a:xfrm>
            <a:off x="1018545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90C89D7-A3C1-405C-257D-923C86AE64EE}"/>
              </a:ext>
            </a:extLst>
          </p:cNvPr>
          <p:cNvSpPr>
            <a:spLocks noChangeAspect="1"/>
          </p:cNvSpPr>
          <p:nvPr userDrawn="1"/>
        </p:nvSpPr>
        <p:spPr>
          <a:xfrm>
            <a:off x="10970766" y="4209470"/>
            <a:ext cx="72000" cy="72000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45750D55-E619-11C7-DF16-47EB13D8A5F3}"/>
              </a:ext>
            </a:extLst>
          </p:cNvPr>
          <p:cNvSpPr/>
          <p:nvPr userDrawn="1"/>
        </p:nvSpPr>
        <p:spPr>
          <a:xfrm>
            <a:off x="854283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872A47D7-81CE-7928-8101-91B6F99E5F76}"/>
              </a:ext>
            </a:extLst>
          </p:cNvPr>
          <p:cNvSpPr/>
          <p:nvPr userDrawn="1"/>
        </p:nvSpPr>
        <p:spPr>
          <a:xfrm>
            <a:off x="936414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487FE499-FC80-0626-9507-67D6E9B67BDE}"/>
              </a:ext>
            </a:extLst>
          </p:cNvPr>
          <p:cNvSpPr/>
          <p:nvPr userDrawn="1"/>
        </p:nvSpPr>
        <p:spPr>
          <a:xfrm>
            <a:off x="1018545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6639B39B-7DCF-2159-E977-6E6117E7737B}"/>
              </a:ext>
            </a:extLst>
          </p:cNvPr>
          <p:cNvSpPr/>
          <p:nvPr userDrawn="1"/>
        </p:nvSpPr>
        <p:spPr>
          <a:xfrm>
            <a:off x="1100676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15A2F2A6-D12F-B298-B8DC-2E74EB49E310}"/>
              </a:ext>
            </a:extLst>
          </p:cNvPr>
          <p:cNvSpPr/>
          <p:nvPr userDrawn="1"/>
        </p:nvSpPr>
        <p:spPr>
          <a:xfrm>
            <a:off x="854283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2C569B2B-03BE-396D-DC46-5AA09DAB9CE3}"/>
              </a:ext>
            </a:extLst>
          </p:cNvPr>
          <p:cNvSpPr/>
          <p:nvPr userDrawn="1"/>
        </p:nvSpPr>
        <p:spPr>
          <a:xfrm>
            <a:off x="1100676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381F0D70-80ED-2E98-F949-890359C4C0E4}"/>
              </a:ext>
            </a:extLst>
          </p:cNvPr>
          <p:cNvSpPr/>
          <p:nvPr userDrawn="1"/>
        </p:nvSpPr>
        <p:spPr>
          <a:xfrm>
            <a:off x="1" y="1405165"/>
            <a:ext cx="374051" cy="748102"/>
          </a:xfrm>
          <a:custGeom>
            <a:avLst/>
            <a:gdLst>
              <a:gd name="connsiteX0" fmla="*/ 0 w 374051"/>
              <a:gd name="connsiteY0" fmla="*/ 0 h 748102"/>
              <a:gd name="connsiteX1" fmla="*/ 374051 w 374051"/>
              <a:gd name="connsiteY1" fmla="*/ 374051 h 748102"/>
              <a:gd name="connsiteX2" fmla="*/ 0 w 374051"/>
              <a:gd name="connsiteY2" fmla="*/ 748102 h 74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051" h="748102">
                <a:moveTo>
                  <a:pt x="0" y="0"/>
                </a:moveTo>
                <a:cubicBezTo>
                  <a:pt x="206583" y="0"/>
                  <a:pt x="374051" y="167468"/>
                  <a:pt x="374051" y="374051"/>
                </a:cubicBezTo>
                <a:cubicBezTo>
                  <a:pt x="374051" y="580634"/>
                  <a:pt x="206583" y="748102"/>
                  <a:pt x="0" y="748102"/>
                </a:cubicBezTo>
                <a:close/>
              </a:path>
            </a:pathLst>
          </a:custGeom>
          <a:solidFill>
            <a:srgbClr val="D9E5E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E933AD0-C302-39A6-7608-9F2328FCE139}"/>
              </a:ext>
            </a:extLst>
          </p:cNvPr>
          <p:cNvSpPr/>
          <p:nvPr userDrawn="1"/>
        </p:nvSpPr>
        <p:spPr>
          <a:xfrm>
            <a:off x="936414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959D073A-261C-5198-11CE-620A2C06264F}"/>
              </a:ext>
            </a:extLst>
          </p:cNvPr>
          <p:cNvSpPr/>
          <p:nvPr userDrawn="1"/>
        </p:nvSpPr>
        <p:spPr>
          <a:xfrm>
            <a:off x="1018545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2EB3EFD-9E5C-F07C-A8F2-D94D6CF7132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03.06.25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3A6C22D-A16A-7584-6445-DFDBDDF3C9D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C4D8AD2-38D2-D422-8033-34CD70AD2F2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47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1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59036B3-9330-C46A-02B1-5FC129B93D31}"/>
              </a:ext>
            </a:extLst>
          </p:cNvPr>
          <p:cNvGrpSpPr/>
          <p:nvPr userDrawn="1"/>
        </p:nvGrpSpPr>
        <p:grpSpPr>
          <a:xfrm>
            <a:off x="1151047" y="946555"/>
            <a:ext cx="9877339" cy="4952729"/>
            <a:chOff x="1151047" y="946555"/>
            <a:chExt cx="9877339" cy="4952729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02AC2BA6-5B8E-35CF-7445-FEFB1042ED70}"/>
                </a:ext>
              </a:extLst>
            </p:cNvPr>
            <p:cNvSpPr/>
            <p:nvPr userDrawn="1"/>
          </p:nvSpPr>
          <p:spPr>
            <a:xfrm>
              <a:off x="197235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50A9213C-01AD-0CEF-4B0D-1B6567ACF080}"/>
                </a:ext>
              </a:extLst>
            </p:cNvPr>
            <p:cNvSpPr/>
            <p:nvPr userDrawn="1"/>
          </p:nvSpPr>
          <p:spPr>
            <a:xfrm>
              <a:off x="115104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AFE82676-538F-3E84-AB25-CD0F61E19B3A}"/>
                </a:ext>
              </a:extLst>
            </p:cNvPr>
            <p:cNvSpPr/>
            <p:nvPr userDrawn="1"/>
          </p:nvSpPr>
          <p:spPr>
            <a:xfrm>
              <a:off x="279366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3060B747-6C72-AF88-B438-FD518343FCD6}"/>
                </a:ext>
              </a:extLst>
            </p:cNvPr>
            <p:cNvSpPr/>
            <p:nvPr userDrawn="1"/>
          </p:nvSpPr>
          <p:spPr>
            <a:xfrm>
              <a:off x="361497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1226762-08FD-8B62-EA6A-B2BC7248FB4F}"/>
                </a:ext>
              </a:extLst>
            </p:cNvPr>
            <p:cNvSpPr/>
            <p:nvPr userDrawn="1"/>
          </p:nvSpPr>
          <p:spPr>
            <a:xfrm>
              <a:off x="443628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BB2E2684-8AD7-5C8C-F10F-B5D75A27472E}"/>
                </a:ext>
              </a:extLst>
            </p:cNvPr>
            <p:cNvSpPr/>
            <p:nvPr userDrawn="1"/>
          </p:nvSpPr>
          <p:spPr>
            <a:xfrm>
              <a:off x="525759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ADC06ED1-496A-E667-892F-9B53051E24FD}"/>
                </a:ext>
              </a:extLst>
            </p:cNvPr>
            <p:cNvSpPr/>
            <p:nvPr userDrawn="1"/>
          </p:nvSpPr>
          <p:spPr>
            <a:xfrm>
              <a:off x="607890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F3E72AA7-6103-E235-962A-8CB89924DDEC}"/>
                </a:ext>
              </a:extLst>
            </p:cNvPr>
            <p:cNvSpPr/>
            <p:nvPr userDrawn="1"/>
          </p:nvSpPr>
          <p:spPr>
            <a:xfrm>
              <a:off x="690021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B8F3EA2D-7E38-73D3-5237-AA7F3D9E9A01}"/>
                </a:ext>
              </a:extLst>
            </p:cNvPr>
            <p:cNvSpPr/>
            <p:nvPr userDrawn="1"/>
          </p:nvSpPr>
          <p:spPr>
            <a:xfrm>
              <a:off x="772152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C2A7E9B8-2D49-B88F-0EBF-BADD5C827BCC}"/>
                </a:ext>
              </a:extLst>
            </p:cNvPr>
            <p:cNvSpPr/>
            <p:nvPr userDrawn="1"/>
          </p:nvSpPr>
          <p:spPr>
            <a:xfrm>
              <a:off x="854283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19AE0A0C-4DEA-14FD-4F7C-60EBDBC83343}"/>
                </a:ext>
              </a:extLst>
            </p:cNvPr>
            <p:cNvSpPr/>
            <p:nvPr userDrawn="1"/>
          </p:nvSpPr>
          <p:spPr>
            <a:xfrm>
              <a:off x="936414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0B527F63-88EA-918D-4172-BB390F17ED20}"/>
                </a:ext>
              </a:extLst>
            </p:cNvPr>
            <p:cNvSpPr/>
            <p:nvPr userDrawn="1"/>
          </p:nvSpPr>
          <p:spPr>
            <a:xfrm>
              <a:off x="1018545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CE451F4A-7E64-B742-E2BE-F41D582F935E}"/>
                </a:ext>
              </a:extLst>
            </p:cNvPr>
            <p:cNvSpPr/>
            <p:nvPr userDrawn="1"/>
          </p:nvSpPr>
          <p:spPr>
            <a:xfrm>
              <a:off x="1100676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E84065D5-75ED-02E3-7FF0-75F4E10DB032}"/>
                </a:ext>
              </a:extLst>
            </p:cNvPr>
            <p:cNvSpPr/>
            <p:nvPr userDrawn="1"/>
          </p:nvSpPr>
          <p:spPr>
            <a:xfrm>
              <a:off x="197235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BA24D1CD-9E15-0835-015C-7EC7C5AABC93}"/>
                </a:ext>
              </a:extLst>
            </p:cNvPr>
            <p:cNvSpPr/>
            <p:nvPr userDrawn="1"/>
          </p:nvSpPr>
          <p:spPr>
            <a:xfrm>
              <a:off x="115104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A1225E42-5A2C-8ED2-8842-62D16BE0AB7B}"/>
                </a:ext>
              </a:extLst>
            </p:cNvPr>
            <p:cNvSpPr/>
            <p:nvPr userDrawn="1"/>
          </p:nvSpPr>
          <p:spPr>
            <a:xfrm>
              <a:off x="279366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5887821D-D642-54ED-90B5-752CBB634A87}"/>
                </a:ext>
              </a:extLst>
            </p:cNvPr>
            <p:cNvSpPr/>
            <p:nvPr userDrawn="1"/>
          </p:nvSpPr>
          <p:spPr>
            <a:xfrm>
              <a:off x="361497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27EB3C6-C489-918A-F2CC-2AE958AB344D}"/>
                </a:ext>
              </a:extLst>
            </p:cNvPr>
            <p:cNvSpPr/>
            <p:nvPr userDrawn="1"/>
          </p:nvSpPr>
          <p:spPr>
            <a:xfrm>
              <a:off x="443628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BB07C9AD-7597-0E7A-AA62-50A3D6175C15}"/>
                </a:ext>
              </a:extLst>
            </p:cNvPr>
            <p:cNvSpPr/>
            <p:nvPr userDrawn="1"/>
          </p:nvSpPr>
          <p:spPr>
            <a:xfrm>
              <a:off x="525759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6E490625-1493-1BF9-F7CB-8CA76E584859}"/>
                </a:ext>
              </a:extLst>
            </p:cNvPr>
            <p:cNvSpPr/>
            <p:nvPr userDrawn="1"/>
          </p:nvSpPr>
          <p:spPr>
            <a:xfrm>
              <a:off x="607890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8BD349B0-F367-9F90-E4D8-8D7E094E5318}"/>
                </a:ext>
              </a:extLst>
            </p:cNvPr>
            <p:cNvSpPr/>
            <p:nvPr userDrawn="1"/>
          </p:nvSpPr>
          <p:spPr>
            <a:xfrm>
              <a:off x="690021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CC0981B5-B3E3-6602-6ED5-FCC8C9788112}"/>
                </a:ext>
              </a:extLst>
            </p:cNvPr>
            <p:cNvSpPr/>
            <p:nvPr userDrawn="1"/>
          </p:nvSpPr>
          <p:spPr>
            <a:xfrm>
              <a:off x="772152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F810122C-5290-AC8B-A1D4-8CA6016141EB}"/>
                </a:ext>
              </a:extLst>
            </p:cNvPr>
            <p:cNvSpPr/>
            <p:nvPr userDrawn="1"/>
          </p:nvSpPr>
          <p:spPr>
            <a:xfrm>
              <a:off x="854283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32B87FC3-B500-0C9C-9965-DBE1F756347E}"/>
                </a:ext>
              </a:extLst>
            </p:cNvPr>
            <p:cNvSpPr/>
            <p:nvPr userDrawn="1"/>
          </p:nvSpPr>
          <p:spPr>
            <a:xfrm>
              <a:off x="936414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32995F1A-C8D1-A64B-3A9E-04AB707FFE9F}"/>
                </a:ext>
              </a:extLst>
            </p:cNvPr>
            <p:cNvSpPr/>
            <p:nvPr userDrawn="1"/>
          </p:nvSpPr>
          <p:spPr>
            <a:xfrm>
              <a:off x="1018545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541027EC-04B1-E2FB-5131-2EB2CF023E99}"/>
                </a:ext>
              </a:extLst>
            </p:cNvPr>
            <p:cNvSpPr/>
            <p:nvPr userDrawn="1"/>
          </p:nvSpPr>
          <p:spPr>
            <a:xfrm>
              <a:off x="1100676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76DBBADE-8E2F-6616-3D6C-41DA872A1286}"/>
                </a:ext>
              </a:extLst>
            </p:cNvPr>
            <p:cNvSpPr/>
            <p:nvPr userDrawn="1"/>
          </p:nvSpPr>
          <p:spPr>
            <a:xfrm>
              <a:off x="197235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D018F0D4-F511-6DDB-2A89-EEB72593C2B6}"/>
                </a:ext>
              </a:extLst>
            </p:cNvPr>
            <p:cNvSpPr/>
            <p:nvPr userDrawn="1"/>
          </p:nvSpPr>
          <p:spPr>
            <a:xfrm>
              <a:off x="115104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EF6445E6-5F3D-2391-B248-D7CA935FE214}"/>
                </a:ext>
              </a:extLst>
            </p:cNvPr>
            <p:cNvSpPr/>
            <p:nvPr userDrawn="1"/>
          </p:nvSpPr>
          <p:spPr>
            <a:xfrm>
              <a:off x="279366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0A54A62D-4D3B-8921-F7C0-4B474BEEEC37}"/>
                </a:ext>
              </a:extLst>
            </p:cNvPr>
            <p:cNvSpPr/>
            <p:nvPr userDrawn="1"/>
          </p:nvSpPr>
          <p:spPr>
            <a:xfrm>
              <a:off x="361497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2E82E7EA-EFF2-DB97-5267-C10E7FE33934}"/>
                </a:ext>
              </a:extLst>
            </p:cNvPr>
            <p:cNvSpPr/>
            <p:nvPr userDrawn="1"/>
          </p:nvSpPr>
          <p:spPr>
            <a:xfrm>
              <a:off x="443628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2E78591A-85DA-788B-24C0-884F75EA6714}"/>
                </a:ext>
              </a:extLst>
            </p:cNvPr>
            <p:cNvSpPr/>
            <p:nvPr userDrawn="1"/>
          </p:nvSpPr>
          <p:spPr>
            <a:xfrm>
              <a:off x="525759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DEBB0386-848D-4B72-1FB1-8390D24AF4F1}"/>
                </a:ext>
              </a:extLst>
            </p:cNvPr>
            <p:cNvSpPr/>
            <p:nvPr userDrawn="1"/>
          </p:nvSpPr>
          <p:spPr>
            <a:xfrm>
              <a:off x="607890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860D72FE-3D92-E9B1-07A7-416246156220}"/>
                </a:ext>
              </a:extLst>
            </p:cNvPr>
            <p:cNvSpPr/>
            <p:nvPr userDrawn="1"/>
          </p:nvSpPr>
          <p:spPr>
            <a:xfrm>
              <a:off x="690021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E2E1FDFD-E8EF-992C-CFB2-7CCE73B58708}"/>
                </a:ext>
              </a:extLst>
            </p:cNvPr>
            <p:cNvSpPr/>
            <p:nvPr userDrawn="1"/>
          </p:nvSpPr>
          <p:spPr>
            <a:xfrm>
              <a:off x="772152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BBA591F-94F9-0ACE-F404-161399D36AAA}"/>
                </a:ext>
              </a:extLst>
            </p:cNvPr>
            <p:cNvSpPr/>
            <p:nvPr userDrawn="1"/>
          </p:nvSpPr>
          <p:spPr>
            <a:xfrm>
              <a:off x="854283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282B9164-FCC9-6629-B88E-C26E889961D0}"/>
                </a:ext>
              </a:extLst>
            </p:cNvPr>
            <p:cNvSpPr/>
            <p:nvPr userDrawn="1"/>
          </p:nvSpPr>
          <p:spPr>
            <a:xfrm>
              <a:off x="936414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E7995F84-F126-8523-5ACB-AA3347086ABC}"/>
                </a:ext>
              </a:extLst>
            </p:cNvPr>
            <p:cNvSpPr/>
            <p:nvPr userDrawn="1"/>
          </p:nvSpPr>
          <p:spPr>
            <a:xfrm>
              <a:off x="1018545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0EFC5D4F-BCCD-FFBD-3682-0FF834F08DEE}"/>
                </a:ext>
              </a:extLst>
            </p:cNvPr>
            <p:cNvSpPr/>
            <p:nvPr userDrawn="1"/>
          </p:nvSpPr>
          <p:spPr>
            <a:xfrm>
              <a:off x="1100676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22AF44F2-8FEC-3178-4050-E31BDA843DCA}"/>
                </a:ext>
              </a:extLst>
            </p:cNvPr>
            <p:cNvSpPr/>
            <p:nvPr userDrawn="1"/>
          </p:nvSpPr>
          <p:spPr>
            <a:xfrm>
              <a:off x="197235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9597C5A5-F1FF-E815-7142-25DAB5CE8CA9}"/>
                </a:ext>
              </a:extLst>
            </p:cNvPr>
            <p:cNvSpPr/>
            <p:nvPr userDrawn="1"/>
          </p:nvSpPr>
          <p:spPr>
            <a:xfrm>
              <a:off x="115104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A0DFE432-5886-6808-3C2A-5945EF6F922C}"/>
                </a:ext>
              </a:extLst>
            </p:cNvPr>
            <p:cNvSpPr/>
            <p:nvPr userDrawn="1"/>
          </p:nvSpPr>
          <p:spPr>
            <a:xfrm>
              <a:off x="279366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92E9B10D-302E-F5BE-3701-B033C6474276}"/>
                </a:ext>
              </a:extLst>
            </p:cNvPr>
            <p:cNvSpPr/>
            <p:nvPr userDrawn="1"/>
          </p:nvSpPr>
          <p:spPr>
            <a:xfrm>
              <a:off x="361497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0BE12E65-2D74-055A-E3DC-F4D1A7A0B0B2}"/>
                </a:ext>
              </a:extLst>
            </p:cNvPr>
            <p:cNvSpPr/>
            <p:nvPr userDrawn="1"/>
          </p:nvSpPr>
          <p:spPr>
            <a:xfrm>
              <a:off x="443628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23937DF6-4550-B29F-FF74-6B1B74BE9EAF}"/>
                </a:ext>
              </a:extLst>
            </p:cNvPr>
            <p:cNvSpPr/>
            <p:nvPr userDrawn="1"/>
          </p:nvSpPr>
          <p:spPr>
            <a:xfrm>
              <a:off x="525759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67C7DA16-4FE2-42B1-E43C-2B8D6C452281}"/>
                </a:ext>
              </a:extLst>
            </p:cNvPr>
            <p:cNvSpPr/>
            <p:nvPr userDrawn="1"/>
          </p:nvSpPr>
          <p:spPr>
            <a:xfrm>
              <a:off x="607890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87526520-49DC-CE80-A56D-DC731C288395}"/>
                </a:ext>
              </a:extLst>
            </p:cNvPr>
            <p:cNvSpPr/>
            <p:nvPr userDrawn="1"/>
          </p:nvSpPr>
          <p:spPr>
            <a:xfrm>
              <a:off x="690021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3E40618E-1908-974D-EA54-0C88AE539F82}"/>
                </a:ext>
              </a:extLst>
            </p:cNvPr>
            <p:cNvSpPr/>
            <p:nvPr userDrawn="1"/>
          </p:nvSpPr>
          <p:spPr>
            <a:xfrm>
              <a:off x="772152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6EA89ABC-3249-A1A2-A7C7-3A16E130E684}"/>
                </a:ext>
              </a:extLst>
            </p:cNvPr>
            <p:cNvSpPr/>
            <p:nvPr userDrawn="1"/>
          </p:nvSpPr>
          <p:spPr>
            <a:xfrm>
              <a:off x="854283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3F7596B5-8784-5E8E-A77F-BE016CC0AACC}"/>
                </a:ext>
              </a:extLst>
            </p:cNvPr>
            <p:cNvSpPr/>
            <p:nvPr userDrawn="1"/>
          </p:nvSpPr>
          <p:spPr>
            <a:xfrm>
              <a:off x="936414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42374F39-0F42-F9C3-8D9C-C078E975EDA7}"/>
                </a:ext>
              </a:extLst>
            </p:cNvPr>
            <p:cNvSpPr/>
            <p:nvPr userDrawn="1"/>
          </p:nvSpPr>
          <p:spPr>
            <a:xfrm>
              <a:off x="1018545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F67FDE29-12D7-FC39-9B47-7DEBE2DE1A49}"/>
                </a:ext>
              </a:extLst>
            </p:cNvPr>
            <p:cNvSpPr/>
            <p:nvPr userDrawn="1"/>
          </p:nvSpPr>
          <p:spPr>
            <a:xfrm>
              <a:off x="1100676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</p:grpSp>
      <p:sp>
        <p:nvSpPr>
          <p:cNvPr id="117" name="Rechteck: abgerundete Ecken 116">
            <a:extLst>
              <a:ext uri="{FF2B5EF4-FFF2-40B4-BE49-F238E27FC236}">
                <a16:creationId xmlns:a16="http://schemas.microsoft.com/office/drawing/2014/main" id="{4F798974-CF33-D80B-D3FD-917A589C282B}"/>
              </a:ext>
            </a:extLst>
          </p:cNvPr>
          <p:cNvSpPr/>
          <p:nvPr userDrawn="1"/>
        </p:nvSpPr>
        <p:spPr>
          <a:xfrm rot="18900000" flipV="1">
            <a:off x="7953017" y="4886873"/>
            <a:ext cx="381888" cy="1196649"/>
          </a:xfrm>
          <a:prstGeom prst="roundRect">
            <a:avLst>
              <a:gd name="adj" fmla="val 50000"/>
            </a:avLst>
          </a:prstGeom>
          <a:solidFill>
            <a:srgbClr val="D9E5E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A05F179E-3EFE-9D18-E2C8-FEA1889723D5}"/>
              </a:ext>
            </a:extLst>
          </p:cNvPr>
          <p:cNvSpPr/>
          <p:nvPr userDrawn="1"/>
        </p:nvSpPr>
        <p:spPr>
          <a:xfrm>
            <a:off x="1919088" y="893286"/>
            <a:ext cx="128155" cy="128155"/>
          </a:xfrm>
          <a:prstGeom prst="ellipse">
            <a:avLst/>
          </a:prstGeom>
          <a:solidFill>
            <a:srgbClr val="0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B2D5B040-C810-620E-0666-C760E2F64E12}"/>
              </a:ext>
            </a:extLst>
          </p:cNvPr>
          <p:cNvSpPr/>
          <p:nvPr userDrawn="1"/>
        </p:nvSpPr>
        <p:spPr bwMode="black">
          <a:xfrm>
            <a:off x="8422693" y="4950012"/>
            <a:ext cx="237269" cy="237269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Textplatzhalter 7">
            <a:extLst>
              <a:ext uri="{FF2B5EF4-FFF2-40B4-BE49-F238E27FC236}">
                <a16:creationId xmlns:a16="http://schemas.microsoft.com/office/drawing/2014/main" id="{A72EE94B-A4DF-CD1C-810A-1EF6C19CB7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98" name="Textplatzhalter 97">
            <a:extLst>
              <a:ext uri="{FF2B5EF4-FFF2-40B4-BE49-F238E27FC236}">
                <a16:creationId xmlns:a16="http://schemas.microsoft.com/office/drawing/2014/main" id="{FA783E96-1F75-7268-ED46-C02992C602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1046" y="3222865"/>
            <a:ext cx="9877339" cy="400110"/>
          </a:xfrm>
        </p:spPr>
        <p:txBody>
          <a:bodyPr wrap="square" anchor="ctr" anchorCtr="0">
            <a:spAutoFit/>
          </a:bodyPr>
          <a:lstStyle>
            <a:lvl1pPr>
              <a:spcBef>
                <a:spcPts val="0"/>
              </a:spcBef>
              <a:defRPr sz="2600" b="1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E6A25F4-DA39-AD04-E98E-16FDA78DF65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03.06.25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28A02BF-F8D2-5550-573D-B4BC36C8B0B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8377D15-0EA0-9D3C-1F05-0E402CCC79F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59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2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3F693446-20F8-4AC3-4F8D-85318206BBF6}"/>
              </a:ext>
            </a:extLst>
          </p:cNvPr>
          <p:cNvGrpSpPr/>
          <p:nvPr userDrawn="1"/>
        </p:nvGrpSpPr>
        <p:grpSpPr>
          <a:xfrm>
            <a:off x="1151047" y="946555"/>
            <a:ext cx="9877339" cy="4952729"/>
            <a:chOff x="1151047" y="946555"/>
            <a:chExt cx="9877339" cy="4952729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A96D1022-D20C-C78C-2590-75F0ABF1C662}"/>
                </a:ext>
              </a:extLst>
            </p:cNvPr>
            <p:cNvSpPr/>
            <p:nvPr userDrawn="1"/>
          </p:nvSpPr>
          <p:spPr>
            <a:xfrm>
              <a:off x="197235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E816CCF-FF12-9719-A971-7D30347B3479}"/>
                </a:ext>
              </a:extLst>
            </p:cNvPr>
            <p:cNvSpPr/>
            <p:nvPr userDrawn="1"/>
          </p:nvSpPr>
          <p:spPr>
            <a:xfrm>
              <a:off x="115104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AFE84CFD-E85F-BEDD-7845-F917DCCFBBBE}"/>
                </a:ext>
              </a:extLst>
            </p:cNvPr>
            <p:cNvSpPr/>
            <p:nvPr userDrawn="1"/>
          </p:nvSpPr>
          <p:spPr>
            <a:xfrm>
              <a:off x="279366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C4103B2E-8228-F679-4CD5-B11BE1E5AA7F}"/>
                </a:ext>
              </a:extLst>
            </p:cNvPr>
            <p:cNvSpPr/>
            <p:nvPr userDrawn="1"/>
          </p:nvSpPr>
          <p:spPr>
            <a:xfrm>
              <a:off x="361497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DB96A31-F914-9EEB-D228-EC05B2663F10}"/>
                </a:ext>
              </a:extLst>
            </p:cNvPr>
            <p:cNvSpPr/>
            <p:nvPr userDrawn="1"/>
          </p:nvSpPr>
          <p:spPr>
            <a:xfrm>
              <a:off x="443628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7B8404F7-60CF-8CF2-A029-95E755F25A44}"/>
                </a:ext>
              </a:extLst>
            </p:cNvPr>
            <p:cNvSpPr/>
            <p:nvPr userDrawn="1"/>
          </p:nvSpPr>
          <p:spPr>
            <a:xfrm>
              <a:off x="525759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8BFDB4BC-A20B-6D0B-1A35-6DB752645E73}"/>
                </a:ext>
              </a:extLst>
            </p:cNvPr>
            <p:cNvSpPr/>
            <p:nvPr userDrawn="1"/>
          </p:nvSpPr>
          <p:spPr>
            <a:xfrm>
              <a:off x="607890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AD5A7918-163E-8843-4430-ADD2B472DC26}"/>
                </a:ext>
              </a:extLst>
            </p:cNvPr>
            <p:cNvSpPr/>
            <p:nvPr userDrawn="1"/>
          </p:nvSpPr>
          <p:spPr>
            <a:xfrm>
              <a:off x="690021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D17C8938-433C-DB56-9E4A-4E9CE08F46B1}"/>
                </a:ext>
              </a:extLst>
            </p:cNvPr>
            <p:cNvSpPr/>
            <p:nvPr userDrawn="1"/>
          </p:nvSpPr>
          <p:spPr>
            <a:xfrm>
              <a:off x="772152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2F4FC20C-DCE2-4D97-961B-FF6B899590AA}"/>
                </a:ext>
              </a:extLst>
            </p:cNvPr>
            <p:cNvSpPr/>
            <p:nvPr userDrawn="1"/>
          </p:nvSpPr>
          <p:spPr>
            <a:xfrm>
              <a:off x="854283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5B516646-C7CC-C099-FE3F-F9605BAC63CB}"/>
                </a:ext>
              </a:extLst>
            </p:cNvPr>
            <p:cNvSpPr/>
            <p:nvPr userDrawn="1"/>
          </p:nvSpPr>
          <p:spPr>
            <a:xfrm>
              <a:off x="936414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98315F0D-C3C2-DE5F-96DC-A8E4396F3806}"/>
                </a:ext>
              </a:extLst>
            </p:cNvPr>
            <p:cNvSpPr/>
            <p:nvPr userDrawn="1"/>
          </p:nvSpPr>
          <p:spPr>
            <a:xfrm>
              <a:off x="1018545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98B30FAE-4E57-3910-CF89-6F7B30C5E576}"/>
                </a:ext>
              </a:extLst>
            </p:cNvPr>
            <p:cNvSpPr/>
            <p:nvPr userDrawn="1"/>
          </p:nvSpPr>
          <p:spPr>
            <a:xfrm>
              <a:off x="1100676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1AAA7008-537F-C82F-F2C1-915726FDAB5F}"/>
                </a:ext>
              </a:extLst>
            </p:cNvPr>
            <p:cNvSpPr/>
            <p:nvPr userDrawn="1"/>
          </p:nvSpPr>
          <p:spPr>
            <a:xfrm>
              <a:off x="197235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EC6A0F4E-F208-117A-F16D-A4780AC28F93}"/>
                </a:ext>
              </a:extLst>
            </p:cNvPr>
            <p:cNvSpPr/>
            <p:nvPr userDrawn="1"/>
          </p:nvSpPr>
          <p:spPr>
            <a:xfrm>
              <a:off x="115104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2F817458-A7D9-B9B3-74A5-306957D08415}"/>
                </a:ext>
              </a:extLst>
            </p:cNvPr>
            <p:cNvSpPr/>
            <p:nvPr userDrawn="1"/>
          </p:nvSpPr>
          <p:spPr>
            <a:xfrm>
              <a:off x="279366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B34F411E-DD9C-6B43-CA79-2A1F95D5083C}"/>
                </a:ext>
              </a:extLst>
            </p:cNvPr>
            <p:cNvSpPr/>
            <p:nvPr userDrawn="1"/>
          </p:nvSpPr>
          <p:spPr>
            <a:xfrm>
              <a:off x="361497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7FAEF0EE-B5D3-2ACC-7095-189868FC129F}"/>
                </a:ext>
              </a:extLst>
            </p:cNvPr>
            <p:cNvSpPr/>
            <p:nvPr userDrawn="1"/>
          </p:nvSpPr>
          <p:spPr>
            <a:xfrm>
              <a:off x="443628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B7B7843D-69DF-DEA1-CD5B-0D867E2A4076}"/>
                </a:ext>
              </a:extLst>
            </p:cNvPr>
            <p:cNvSpPr/>
            <p:nvPr userDrawn="1"/>
          </p:nvSpPr>
          <p:spPr>
            <a:xfrm>
              <a:off x="525759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EBE55102-A0A1-3573-9A70-1AB649CC5F4C}"/>
                </a:ext>
              </a:extLst>
            </p:cNvPr>
            <p:cNvSpPr/>
            <p:nvPr userDrawn="1"/>
          </p:nvSpPr>
          <p:spPr>
            <a:xfrm>
              <a:off x="607890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E5E5F837-181E-956A-EAB2-3F968E7BD969}"/>
                </a:ext>
              </a:extLst>
            </p:cNvPr>
            <p:cNvSpPr/>
            <p:nvPr userDrawn="1"/>
          </p:nvSpPr>
          <p:spPr>
            <a:xfrm>
              <a:off x="690021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46D63245-66CD-7D5A-2736-B7C60FAF9249}"/>
                </a:ext>
              </a:extLst>
            </p:cNvPr>
            <p:cNvSpPr/>
            <p:nvPr userDrawn="1"/>
          </p:nvSpPr>
          <p:spPr>
            <a:xfrm>
              <a:off x="772152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B4E40F3E-AB81-FE5C-1BFE-267682997B91}"/>
                </a:ext>
              </a:extLst>
            </p:cNvPr>
            <p:cNvSpPr/>
            <p:nvPr userDrawn="1"/>
          </p:nvSpPr>
          <p:spPr>
            <a:xfrm>
              <a:off x="854283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34A6BD27-6105-D16B-1E69-750100B4A2A8}"/>
                </a:ext>
              </a:extLst>
            </p:cNvPr>
            <p:cNvSpPr/>
            <p:nvPr userDrawn="1"/>
          </p:nvSpPr>
          <p:spPr>
            <a:xfrm>
              <a:off x="936414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7DC618D1-377E-2454-951B-B02F0B339618}"/>
                </a:ext>
              </a:extLst>
            </p:cNvPr>
            <p:cNvSpPr/>
            <p:nvPr userDrawn="1"/>
          </p:nvSpPr>
          <p:spPr>
            <a:xfrm>
              <a:off x="1018545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444314D4-FD60-583E-6A90-06A529F44ACD}"/>
                </a:ext>
              </a:extLst>
            </p:cNvPr>
            <p:cNvSpPr/>
            <p:nvPr userDrawn="1"/>
          </p:nvSpPr>
          <p:spPr>
            <a:xfrm>
              <a:off x="1100676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E0BE8A47-73D7-82B3-0044-11DECC9F67C8}"/>
                </a:ext>
              </a:extLst>
            </p:cNvPr>
            <p:cNvSpPr/>
            <p:nvPr userDrawn="1"/>
          </p:nvSpPr>
          <p:spPr>
            <a:xfrm>
              <a:off x="197235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05897059-032C-ED49-CE9A-4F8CCD11EC1A}"/>
                </a:ext>
              </a:extLst>
            </p:cNvPr>
            <p:cNvSpPr/>
            <p:nvPr userDrawn="1"/>
          </p:nvSpPr>
          <p:spPr>
            <a:xfrm>
              <a:off x="115104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8C57DD48-161A-3BB3-87EA-49F70DE74D1C}"/>
                </a:ext>
              </a:extLst>
            </p:cNvPr>
            <p:cNvSpPr/>
            <p:nvPr userDrawn="1"/>
          </p:nvSpPr>
          <p:spPr>
            <a:xfrm>
              <a:off x="279366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2831FB0A-16AE-7E06-627A-1B09A727B567}"/>
                </a:ext>
              </a:extLst>
            </p:cNvPr>
            <p:cNvSpPr/>
            <p:nvPr userDrawn="1"/>
          </p:nvSpPr>
          <p:spPr>
            <a:xfrm>
              <a:off x="361497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15159309-5AB0-EBB5-68AB-58829B8AA374}"/>
                </a:ext>
              </a:extLst>
            </p:cNvPr>
            <p:cNvSpPr/>
            <p:nvPr userDrawn="1"/>
          </p:nvSpPr>
          <p:spPr>
            <a:xfrm>
              <a:off x="443628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7FF81A18-A9EA-BE7E-BB12-2B48E6CF6254}"/>
                </a:ext>
              </a:extLst>
            </p:cNvPr>
            <p:cNvSpPr/>
            <p:nvPr userDrawn="1"/>
          </p:nvSpPr>
          <p:spPr>
            <a:xfrm>
              <a:off x="525759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09008479-B069-009C-B7A4-5E79E7B32F57}"/>
                </a:ext>
              </a:extLst>
            </p:cNvPr>
            <p:cNvSpPr/>
            <p:nvPr userDrawn="1"/>
          </p:nvSpPr>
          <p:spPr>
            <a:xfrm>
              <a:off x="607890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6321F5DD-090A-6A28-02F0-FE0B993AD350}"/>
                </a:ext>
              </a:extLst>
            </p:cNvPr>
            <p:cNvSpPr/>
            <p:nvPr userDrawn="1"/>
          </p:nvSpPr>
          <p:spPr>
            <a:xfrm>
              <a:off x="690021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E3B81B73-2FDE-1A89-AF68-A06811B7F8D0}"/>
                </a:ext>
              </a:extLst>
            </p:cNvPr>
            <p:cNvSpPr/>
            <p:nvPr userDrawn="1"/>
          </p:nvSpPr>
          <p:spPr>
            <a:xfrm>
              <a:off x="772152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AC79A4BF-FA32-D6AA-0851-3ACE58692AC2}"/>
                </a:ext>
              </a:extLst>
            </p:cNvPr>
            <p:cNvSpPr/>
            <p:nvPr userDrawn="1"/>
          </p:nvSpPr>
          <p:spPr>
            <a:xfrm>
              <a:off x="854283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F0B771DF-28BC-29DB-B8A7-C40AA3BA9591}"/>
                </a:ext>
              </a:extLst>
            </p:cNvPr>
            <p:cNvSpPr/>
            <p:nvPr userDrawn="1"/>
          </p:nvSpPr>
          <p:spPr>
            <a:xfrm>
              <a:off x="936414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A01A6B36-7390-BA8E-1DE1-30F290A5D5AE}"/>
                </a:ext>
              </a:extLst>
            </p:cNvPr>
            <p:cNvSpPr/>
            <p:nvPr userDrawn="1"/>
          </p:nvSpPr>
          <p:spPr>
            <a:xfrm>
              <a:off x="1018545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55A527BA-44EB-FDF1-BBE1-7DC5451209C5}"/>
                </a:ext>
              </a:extLst>
            </p:cNvPr>
            <p:cNvSpPr/>
            <p:nvPr userDrawn="1"/>
          </p:nvSpPr>
          <p:spPr>
            <a:xfrm>
              <a:off x="1100676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E1D7292D-7E73-765A-A407-0481D455744F}"/>
                </a:ext>
              </a:extLst>
            </p:cNvPr>
            <p:cNvSpPr/>
            <p:nvPr userDrawn="1"/>
          </p:nvSpPr>
          <p:spPr>
            <a:xfrm>
              <a:off x="197235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046DA204-881A-5C17-7318-5CC21507A599}"/>
                </a:ext>
              </a:extLst>
            </p:cNvPr>
            <p:cNvSpPr/>
            <p:nvPr userDrawn="1"/>
          </p:nvSpPr>
          <p:spPr>
            <a:xfrm>
              <a:off x="115104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20B0EFD4-2D48-C8FA-723D-E9667BD86BE6}"/>
                </a:ext>
              </a:extLst>
            </p:cNvPr>
            <p:cNvSpPr/>
            <p:nvPr userDrawn="1"/>
          </p:nvSpPr>
          <p:spPr>
            <a:xfrm>
              <a:off x="279366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D232236D-75B6-D2BE-DF04-A2D756DC51DD}"/>
                </a:ext>
              </a:extLst>
            </p:cNvPr>
            <p:cNvSpPr/>
            <p:nvPr userDrawn="1"/>
          </p:nvSpPr>
          <p:spPr>
            <a:xfrm>
              <a:off x="361497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847386F3-9896-3A25-066B-FC23AB82103D}"/>
                </a:ext>
              </a:extLst>
            </p:cNvPr>
            <p:cNvSpPr/>
            <p:nvPr userDrawn="1"/>
          </p:nvSpPr>
          <p:spPr>
            <a:xfrm>
              <a:off x="443628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47B23F7C-5762-795E-EC5F-BE3DBFF24437}"/>
                </a:ext>
              </a:extLst>
            </p:cNvPr>
            <p:cNvSpPr/>
            <p:nvPr userDrawn="1"/>
          </p:nvSpPr>
          <p:spPr>
            <a:xfrm>
              <a:off x="525759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96096BB8-CF2E-889A-7632-990D4CFFC4A0}"/>
                </a:ext>
              </a:extLst>
            </p:cNvPr>
            <p:cNvSpPr/>
            <p:nvPr userDrawn="1"/>
          </p:nvSpPr>
          <p:spPr>
            <a:xfrm>
              <a:off x="607890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7E36DB81-11F3-5E7C-3E67-84E8F3AE5E20}"/>
                </a:ext>
              </a:extLst>
            </p:cNvPr>
            <p:cNvSpPr/>
            <p:nvPr userDrawn="1"/>
          </p:nvSpPr>
          <p:spPr>
            <a:xfrm>
              <a:off x="690021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3FE8B1E9-0D29-903C-7BE8-CC41EA374D9A}"/>
                </a:ext>
              </a:extLst>
            </p:cNvPr>
            <p:cNvSpPr/>
            <p:nvPr userDrawn="1"/>
          </p:nvSpPr>
          <p:spPr>
            <a:xfrm>
              <a:off x="772152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ADE08357-8B4E-C127-0667-2D3F83AA510F}"/>
                </a:ext>
              </a:extLst>
            </p:cNvPr>
            <p:cNvSpPr/>
            <p:nvPr userDrawn="1"/>
          </p:nvSpPr>
          <p:spPr>
            <a:xfrm>
              <a:off x="854283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5F71BCFC-3C8A-9468-6AE1-BB5E763BA6FD}"/>
                </a:ext>
              </a:extLst>
            </p:cNvPr>
            <p:cNvSpPr/>
            <p:nvPr userDrawn="1"/>
          </p:nvSpPr>
          <p:spPr>
            <a:xfrm>
              <a:off x="936414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2DF548D3-6EA8-0729-90E5-7062CF2E70D5}"/>
                </a:ext>
              </a:extLst>
            </p:cNvPr>
            <p:cNvSpPr/>
            <p:nvPr userDrawn="1"/>
          </p:nvSpPr>
          <p:spPr>
            <a:xfrm>
              <a:off x="1018545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9CA02380-C38F-CFC1-08A2-0B6CDAB79506}"/>
                </a:ext>
              </a:extLst>
            </p:cNvPr>
            <p:cNvSpPr/>
            <p:nvPr userDrawn="1"/>
          </p:nvSpPr>
          <p:spPr>
            <a:xfrm>
              <a:off x="1100676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</p:grpSp>
      <p:sp>
        <p:nvSpPr>
          <p:cNvPr id="115" name="Ellipse 114">
            <a:extLst>
              <a:ext uri="{FF2B5EF4-FFF2-40B4-BE49-F238E27FC236}">
                <a16:creationId xmlns:a16="http://schemas.microsoft.com/office/drawing/2014/main" id="{D97F6D86-5B88-5C25-F025-EB5524154073}"/>
              </a:ext>
            </a:extLst>
          </p:cNvPr>
          <p:cNvSpPr/>
          <p:nvPr userDrawn="1"/>
        </p:nvSpPr>
        <p:spPr>
          <a:xfrm>
            <a:off x="6734093" y="781303"/>
            <a:ext cx="352122" cy="352122"/>
          </a:xfrm>
          <a:prstGeom prst="ellipse">
            <a:avLst/>
          </a:prstGeom>
          <a:solidFill>
            <a:srgbClr val="33415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B6260103-CD4C-1B07-BBCB-EC77CAD3319A}"/>
              </a:ext>
            </a:extLst>
          </p:cNvPr>
          <p:cNvSpPr/>
          <p:nvPr userDrawn="1"/>
        </p:nvSpPr>
        <p:spPr>
          <a:xfrm>
            <a:off x="8180833" y="4683001"/>
            <a:ext cx="745625" cy="745625"/>
          </a:xfrm>
          <a:prstGeom prst="ellipse">
            <a:avLst/>
          </a:prstGeom>
          <a:solidFill>
            <a:srgbClr val="009B9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17" name="Freihandform: Form 116">
            <a:extLst>
              <a:ext uri="{FF2B5EF4-FFF2-40B4-BE49-F238E27FC236}">
                <a16:creationId xmlns:a16="http://schemas.microsoft.com/office/drawing/2014/main" id="{0A374BC1-8BE4-AD01-3F5C-264098D31C4F}"/>
              </a:ext>
            </a:extLst>
          </p:cNvPr>
          <p:cNvSpPr/>
          <p:nvPr userDrawn="1"/>
        </p:nvSpPr>
        <p:spPr>
          <a:xfrm rot="10800000">
            <a:off x="7486060" y="-24769"/>
            <a:ext cx="3799412" cy="2858422"/>
          </a:xfrm>
          <a:custGeom>
            <a:avLst/>
            <a:gdLst>
              <a:gd name="connsiteX0" fmla="*/ 1899706 w 3799412"/>
              <a:gd name="connsiteY0" fmla="*/ 0 h 2858422"/>
              <a:gd name="connsiteX1" fmla="*/ 3799412 w 3799412"/>
              <a:gd name="connsiteY1" fmla="*/ 1899706 h 2858422"/>
              <a:gd name="connsiteX2" fmla="*/ 3570128 w 3799412"/>
              <a:gd name="connsiteY2" fmla="*/ 2805219 h 2858422"/>
              <a:gd name="connsiteX3" fmla="*/ 3537806 w 3799412"/>
              <a:gd name="connsiteY3" fmla="*/ 2858422 h 2858422"/>
              <a:gd name="connsiteX4" fmla="*/ 261606 w 3799412"/>
              <a:gd name="connsiteY4" fmla="*/ 2858422 h 2858422"/>
              <a:gd name="connsiteX5" fmla="*/ 229284 w 3799412"/>
              <a:gd name="connsiteY5" fmla="*/ 2805219 h 2858422"/>
              <a:gd name="connsiteX6" fmla="*/ 0 w 3799412"/>
              <a:gd name="connsiteY6" fmla="*/ 1899706 h 2858422"/>
              <a:gd name="connsiteX7" fmla="*/ 1899706 w 3799412"/>
              <a:gd name="connsiteY7" fmla="*/ 0 h 28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99412" h="2858422">
                <a:moveTo>
                  <a:pt x="1899706" y="0"/>
                </a:moveTo>
                <a:cubicBezTo>
                  <a:pt x="2948885" y="0"/>
                  <a:pt x="3799412" y="850527"/>
                  <a:pt x="3799412" y="1899706"/>
                </a:cubicBezTo>
                <a:cubicBezTo>
                  <a:pt x="3799412" y="2227575"/>
                  <a:pt x="3716353" y="2536044"/>
                  <a:pt x="3570128" y="2805219"/>
                </a:cubicBezTo>
                <a:lnTo>
                  <a:pt x="3537806" y="2858422"/>
                </a:lnTo>
                <a:lnTo>
                  <a:pt x="261606" y="2858422"/>
                </a:lnTo>
                <a:lnTo>
                  <a:pt x="229284" y="2805219"/>
                </a:lnTo>
                <a:cubicBezTo>
                  <a:pt x="83060" y="2536044"/>
                  <a:pt x="0" y="2227575"/>
                  <a:pt x="0" y="1899706"/>
                </a:cubicBezTo>
                <a:cubicBezTo>
                  <a:pt x="0" y="850527"/>
                  <a:pt x="850527" y="0"/>
                  <a:pt x="1899706" y="0"/>
                </a:cubicBezTo>
                <a:close/>
              </a:path>
            </a:pathLst>
          </a:custGeom>
          <a:solidFill>
            <a:srgbClr val="D9E5E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08" name="Textplatzhalter 7">
            <a:extLst>
              <a:ext uri="{FF2B5EF4-FFF2-40B4-BE49-F238E27FC236}">
                <a16:creationId xmlns:a16="http://schemas.microsoft.com/office/drawing/2014/main" id="{A72EE94B-A4DF-CD1C-810A-1EF6C19CB7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98" name="Textplatzhalter 97">
            <a:extLst>
              <a:ext uri="{FF2B5EF4-FFF2-40B4-BE49-F238E27FC236}">
                <a16:creationId xmlns:a16="http://schemas.microsoft.com/office/drawing/2014/main" id="{FA783E96-1F75-7268-ED46-C02992C602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1046" y="3222865"/>
            <a:ext cx="9877339" cy="400110"/>
          </a:xfrm>
        </p:spPr>
        <p:txBody>
          <a:bodyPr wrap="square" anchor="ctr" anchorCtr="0">
            <a:spAutoFit/>
          </a:bodyPr>
          <a:lstStyle>
            <a:lvl1pPr>
              <a:spcBef>
                <a:spcPts val="0"/>
              </a:spcBef>
              <a:defRPr sz="2600" b="1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A1EF4B-CD30-7BDF-5CCB-94EA48F726E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03.06.25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F8059F79-66F7-D3B4-F62A-9393A658755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1168B10-CB44-CD09-C5DC-29F21AC53A5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437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3 (softblue)">
    <p:bg>
      <p:bgPr>
        <a:solidFill>
          <a:srgbClr val="D9E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084B32F-9938-047B-28C6-007DD759F223}"/>
              </a:ext>
            </a:extLst>
          </p:cNvPr>
          <p:cNvGrpSpPr/>
          <p:nvPr userDrawn="1"/>
        </p:nvGrpSpPr>
        <p:grpSpPr>
          <a:xfrm>
            <a:off x="1151047" y="946555"/>
            <a:ext cx="9877339" cy="4952729"/>
            <a:chOff x="1151047" y="946555"/>
            <a:chExt cx="9877339" cy="4952729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2A7607F1-7A6D-7321-265D-3C64134ECA87}"/>
                </a:ext>
              </a:extLst>
            </p:cNvPr>
            <p:cNvSpPr/>
            <p:nvPr userDrawn="1"/>
          </p:nvSpPr>
          <p:spPr>
            <a:xfrm>
              <a:off x="197235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6E111351-936D-9025-75AC-9F295FAAC92E}"/>
                </a:ext>
              </a:extLst>
            </p:cNvPr>
            <p:cNvSpPr/>
            <p:nvPr userDrawn="1"/>
          </p:nvSpPr>
          <p:spPr>
            <a:xfrm>
              <a:off x="115104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4A8C8EB2-D070-1813-0EE7-D080260C39A4}"/>
                </a:ext>
              </a:extLst>
            </p:cNvPr>
            <p:cNvSpPr/>
            <p:nvPr userDrawn="1"/>
          </p:nvSpPr>
          <p:spPr>
            <a:xfrm>
              <a:off x="279366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432EEF8D-550C-56C7-A263-193191ACF281}"/>
                </a:ext>
              </a:extLst>
            </p:cNvPr>
            <p:cNvSpPr/>
            <p:nvPr userDrawn="1"/>
          </p:nvSpPr>
          <p:spPr>
            <a:xfrm>
              <a:off x="361497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DA42C621-AF83-1C48-6B68-C8E331279812}"/>
                </a:ext>
              </a:extLst>
            </p:cNvPr>
            <p:cNvSpPr/>
            <p:nvPr userDrawn="1"/>
          </p:nvSpPr>
          <p:spPr>
            <a:xfrm>
              <a:off x="443628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AFF33F3F-B9F3-4026-9AB2-74A9B9F6EA3C}"/>
                </a:ext>
              </a:extLst>
            </p:cNvPr>
            <p:cNvSpPr/>
            <p:nvPr userDrawn="1"/>
          </p:nvSpPr>
          <p:spPr>
            <a:xfrm>
              <a:off x="525759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9A9EEF2B-6A25-13DA-97E6-42F2D4204A54}"/>
                </a:ext>
              </a:extLst>
            </p:cNvPr>
            <p:cNvSpPr/>
            <p:nvPr userDrawn="1"/>
          </p:nvSpPr>
          <p:spPr>
            <a:xfrm>
              <a:off x="607890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ECF48FFD-163C-6C8E-1C7C-8B73F84BD1CA}"/>
                </a:ext>
              </a:extLst>
            </p:cNvPr>
            <p:cNvSpPr/>
            <p:nvPr userDrawn="1"/>
          </p:nvSpPr>
          <p:spPr>
            <a:xfrm>
              <a:off x="690021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DF80478-CBBC-A760-132B-D917CF15A645}"/>
                </a:ext>
              </a:extLst>
            </p:cNvPr>
            <p:cNvSpPr/>
            <p:nvPr userDrawn="1"/>
          </p:nvSpPr>
          <p:spPr>
            <a:xfrm>
              <a:off x="772152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BB52D94C-2D8A-3A62-762B-241899914513}"/>
                </a:ext>
              </a:extLst>
            </p:cNvPr>
            <p:cNvSpPr/>
            <p:nvPr userDrawn="1"/>
          </p:nvSpPr>
          <p:spPr>
            <a:xfrm>
              <a:off x="854283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8B60CAD5-2F1B-1868-E106-E8D442E8C4EC}"/>
                </a:ext>
              </a:extLst>
            </p:cNvPr>
            <p:cNvSpPr/>
            <p:nvPr userDrawn="1"/>
          </p:nvSpPr>
          <p:spPr>
            <a:xfrm>
              <a:off x="936414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53BE700C-EB84-F775-A3C6-CFDCDE19D7FE}"/>
                </a:ext>
              </a:extLst>
            </p:cNvPr>
            <p:cNvSpPr/>
            <p:nvPr userDrawn="1"/>
          </p:nvSpPr>
          <p:spPr>
            <a:xfrm>
              <a:off x="1018545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3FEF50D7-7546-B550-8A18-B3E1E4EFF540}"/>
                </a:ext>
              </a:extLst>
            </p:cNvPr>
            <p:cNvSpPr/>
            <p:nvPr userDrawn="1"/>
          </p:nvSpPr>
          <p:spPr>
            <a:xfrm>
              <a:off x="1100676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34EADF6-7FE2-05C0-28B1-EBCD370B8CC0}"/>
                </a:ext>
              </a:extLst>
            </p:cNvPr>
            <p:cNvSpPr/>
            <p:nvPr userDrawn="1"/>
          </p:nvSpPr>
          <p:spPr>
            <a:xfrm>
              <a:off x="197235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1CF49F24-008A-E5AD-681A-0C61314F7C39}"/>
                </a:ext>
              </a:extLst>
            </p:cNvPr>
            <p:cNvSpPr/>
            <p:nvPr userDrawn="1"/>
          </p:nvSpPr>
          <p:spPr>
            <a:xfrm>
              <a:off x="115104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C6054EC4-6E68-24A8-B8F6-B9DC0FEC6A4F}"/>
                </a:ext>
              </a:extLst>
            </p:cNvPr>
            <p:cNvSpPr/>
            <p:nvPr userDrawn="1"/>
          </p:nvSpPr>
          <p:spPr>
            <a:xfrm>
              <a:off x="279366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6BD8C5FC-BABA-FF09-484C-6DDCCB60A70A}"/>
                </a:ext>
              </a:extLst>
            </p:cNvPr>
            <p:cNvSpPr/>
            <p:nvPr userDrawn="1"/>
          </p:nvSpPr>
          <p:spPr>
            <a:xfrm>
              <a:off x="361497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6B19E14E-4662-A96B-A213-A1733B4AF708}"/>
                </a:ext>
              </a:extLst>
            </p:cNvPr>
            <p:cNvSpPr/>
            <p:nvPr userDrawn="1"/>
          </p:nvSpPr>
          <p:spPr>
            <a:xfrm>
              <a:off x="443628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2839982-0E80-6B7B-3059-BC8808BE2805}"/>
                </a:ext>
              </a:extLst>
            </p:cNvPr>
            <p:cNvSpPr/>
            <p:nvPr userDrawn="1"/>
          </p:nvSpPr>
          <p:spPr>
            <a:xfrm>
              <a:off x="525759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E352D88D-B409-9DC8-139E-A8C10BC85C10}"/>
                </a:ext>
              </a:extLst>
            </p:cNvPr>
            <p:cNvSpPr/>
            <p:nvPr userDrawn="1"/>
          </p:nvSpPr>
          <p:spPr>
            <a:xfrm>
              <a:off x="607890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AA70A791-AE11-C61B-54C1-C71FC5CEDBE1}"/>
                </a:ext>
              </a:extLst>
            </p:cNvPr>
            <p:cNvSpPr/>
            <p:nvPr userDrawn="1"/>
          </p:nvSpPr>
          <p:spPr>
            <a:xfrm>
              <a:off x="690021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E7EBA72-55FB-61C0-C92A-D84CDE42A35C}"/>
                </a:ext>
              </a:extLst>
            </p:cNvPr>
            <p:cNvSpPr/>
            <p:nvPr userDrawn="1"/>
          </p:nvSpPr>
          <p:spPr>
            <a:xfrm>
              <a:off x="772152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B00C2145-AF93-6368-5F65-43BFCD9385FD}"/>
                </a:ext>
              </a:extLst>
            </p:cNvPr>
            <p:cNvSpPr/>
            <p:nvPr userDrawn="1"/>
          </p:nvSpPr>
          <p:spPr>
            <a:xfrm>
              <a:off x="854283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D9B61A61-D44E-1CA5-2F33-A11B53E147B2}"/>
                </a:ext>
              </a:extLst>
            </p:cNvPr>
            <p:cNvSpPr/>
            <p:nvPr userDrawn="1"/>
          </p:nvSpPr>
          <p:spPr>
            <a:xfrm>
              <a:off x="936414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774B5FA5-457E-7182-9965-0E3F189DA671}"/>
                </a:ext>
              </a:extLst>
            </p:cNvPr>
            <p:cNvSpPr/>
            <p:nvPr userDrawn="1"/>
          </p:nvSpPr>
          <p:spPr>
            <a:xfrm>
              <a:off x="1018545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9CA4E559-E4EC-93CE-25C3-FED6449F5575}"/>
                </a:ext>
              </a:extLst>
            </p:cNvPr>
            <p:cNvSpPr/>
            <p:nvPr userDrawn="1"/>
          </p:nvSpPr>
          <p:spPr>
            <a:xfrm>
              <a:off x="1100676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DA32C8B5-4B60-254F-DA13-F30F181BE3AF}"/>
                </a:ext>
              </a:extLst>
            </p:cNvPr>
            <p:cNvSpPr/>
            <p:nvPr userDrawn="1"/>
          </p:nvSpPr>
          <p:spPr>
            <a:xfrm>
              <a:off x="197235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596FB0E9-656C-ECDB-0760-7D1D68B37052}"/>
                </a:ext>
              </a:extLst>
            </p:cNvPr>
            <p:cNvSpPr/>
            <p:nvPr userDrawn="1"/>
          </p:nvSpPr>
          <p:spPr>
            <a:xfrm>
              <a:off x="115104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5A248A36-B1D1-1920-4BD0-C4ACCBDEA674}"/>
                </a:ext>
              </a:extLst>
            </p:cNvPr>
            <p:cNvSpPr/>
            <p:nvPr userDrawn="1"/>
          </p:nvSpPr>
          <p:spPr>
            <a:xfrm>
              <a:off x="279366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1326DEB5-311A-584D-371F-69552B439FA7}"/>
                </a:ext>
              </a:extLst>
            </p:cNvPr>
            <p:cNvSpPr/>
            <p:nvPr userDrawn="1"/>
          </p:nvSpPr>
          <p:spPr>
            <a:xfrm>
              <a:off x="361497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E25513FE-50C5-2190-5768-53F1185B4A1E}"/>
                </a:ext>
              </a:extLst>
            </p:cNvPr>
            <p:cNvSpPr/>
            <p:nvPr userDrawn="1"/>
          </p:nvSpPr>
          <p:spPr>
            <a:xfrm>
              <a:off x="443628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65CBFA37-2E27-9489-C572-CE23060A6BAE}"/>
                </a:ext>
              </a:extLst>
            </p:cNvPr>
            <p:cNvSpPr/>
            <p:nvPr userDrawn="1"/>
          </p:nvSpPr>
          <p:spPr>
            <a:xfrm>
              <a:off x="525759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8C8712E5-B5F4-976A-6357-4388AD60525D}"/>
                </a:ext>
              </a:extLst>
            </p:cNvPr>
            <p:cNvSpPr/>
            <p:nvPr userDrawn="1"/>
          </p:nvSpPr>
          <p:spPr>
            <a:xfrm>
              <a:off x="607890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4080C44D-9D2E-70D9-3736-C10E90AED41D}"/>
                </a:ext>
              </a:extLst>
            </p:cNvPr>
            <p:cNvSpPr/>
            <p:nvPr userDrawn="1"/>
          </p:nvSpPr>
          <p:spPr>
            <a:xfrm>
              <a:off x="690021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5E481CF9-EDFC-810D-3841-15DD1FDDC355}"/>
                </a:ext>
              </a:extLst>
            </p:cNvPr>
            <p:cNvSpPr/>
            <p:nvPr userDrawn="1"/>
          </p:nvSpPr>
          <p:spPr>
            <a:xfrm>
              <a:off x="772152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D367D061-4033-609C-CC74-B1A0E2BD2D07}"/>
                </a:ext>
              </a:extLst>
            </p:cNvPr>
            <p:cNvSpPr/>
            <p:nvPr userDrawn="1"/>
          </p:nvSpPr>
          <p:spPr>
            <a:xfrm>
              <a:off x="854283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7CB681A1-3A56-B900-43E9-7BE09B783CF9}"/>
                </a:ext>
              </a:extLst>
            </p:cNvPr>
            <p:cNvSpPr/>
            <p:nvPr userDrawn="1"/>
          </p:nvSpPr>
          <p:spPr>
            <a:xfrm>
              <a:off x="936414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D8C5422F-63F7-319D-31CF-4D115E8492C5}"/>
                </a:ext>
              </a:extLst>
            </p:cNvPr>
            <p:cNvSpPr/>
            <p:nvPr userDrawn="1"/>
          </p:nvSpPr>
          <p:spPr>
            <a:xfrm>
              <a:off x="1018545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B4FA3FE2-6B22-9B6E-607A-4E694CF549D9}"/>
                </a:ext>
              </a:extLst>
            </p:cNvPr>
            <p:cNvSpPr/>
            <p:nvPr userDrawn="1"/>
          </p:nvSpPr>
          <p:spPr>
            <a:xfrm>
              <a:off x="1100676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4938553D-2A20-FEAF-917A-C91E85E0CA37}"/>
                </a:ext>
              </a:extLst>
            </p:cNvPr>
            <p:cNvSpPr/>
            <p:nvPr userDrawn="1"/>
          </p:nvSpPr>
          <p:spPr>
            <a:xfrm>
              <a:off x="197235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4644A619-EBA2-E17B-2E19-5EF29E4474B9}"/>
                </a:ext>
              </a:extLst>
            </p:cNvPr>
            <p:cNvSpPr/>
            <p:nvPr userDrawn="1"/>
          </p:nvSpPr>
          <p:spPr>
            <a:xfrm>
              <a:off x="115104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89340C3C-4014-AF80-F64D-873AF1CC5D2B}"/>
                </a:ext>
              </a:extLst>
            </p:cNvPr>
            <p:cNvSpPr/>
            <p:nvPr userDrawn="1"/>
          </p:nvSpPr>
          <p:spPr>
            <a:xfrm>
              <a:off x="279366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DFA62772-868B-B9DD-5534-7C94579D18B0}"/>
                </a:ext>
              </a:extLst>
            </p:cNvPr>
            <p:cNvSpPr/>
            <p:nvPr userDrawn="1"/>
          </p:nvSpPr>
          <p:spPr>
            <a:xfrm>
              <a:off x="361497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543A58A5-F112-F822-8833-40DD2349DA53}"/>
                </a:ext>
              </a:extLst>
            </p:cNvPr>
            <p:cNvSpPr/>
            <p:nvPr userDrawn="1"/>
          </p:nvSpPr>
          <p:spPr>
            <a:xfrm>
              <a:off x="443628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47DCEA66-7607-94DE-A908-FAA07A42BFE3}"/>
                </a:ext>
              </a:extLst>
            </p:cNvPr>
            <p:cNvSpPr/>
            <p:nvPr userDrawn="1"/>
          </p:nvSpPr>
          <p:spPr>
            <a:xfrm>
              <a:off x="525759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638AFFB6-06A5-8A7F-892A-7549BF1E97C3}"/>
                </a:ext>
              </a:extLst>
            </p:cNvPr>
            <p:cNvSpPr/>
            <p:nvPr userDrawn="1"/>
          </p:nvSpPr>
          <p:spPr>
            <a:xfrm>
              <a:off x="607890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FC4B25AA-23C2-D962-5FE4-D8C46FD79EFA}"/>
                </a:ext>
              </a:extLst>
            </p:cNvPr>
            <p:cNvSpPr/>
            <p:nvPr userDrawn="1"/>
          </p:nvSpPr>
          <p:spPr>
            <a:xfrm>
              <a:off x="690021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8A6AAF49-9FB9-E342-5A9A-91E62EC76773}"/>
                </a:ext>
              </a:extLst>
            </p:cNvPr>
            <p:cNvSpPr/>
            <p:nvPr userDrawn="1"/>
          </p:nvSpPr>
          <p:spPr>
            <a:xfrm>
              <a:off x="772152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57BF4203-393A-A53F-4A3A-A36835A190C0}"/>
                </a:ext>
              </a:extLst>
            </p:cNvPr>
            <p:cNvSpPr/>
            <p:nvPr userDrawn="1"/>
          </p:nvSpPr>
          <p:spPr>
            <a:xfrm>
              <a:off x="854283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57E0BC5C-5F4D-2E7A-E903-8E834BB77519}"/>
                </a:ext>
              </a:extLst>
            </p:cNvPr>
            <p:cNvSpPr/>
            <p:nvPr userDrawn="1"/>
          </p:nvSpPr>
          <p:spPr>
            <a:xfrm>
              <a:off x="936414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95DC45E1-2286-2312-6AAC-7A6A7BCF5E88}"/>
                </a:ext>
              </a:extLst>
            </p:cNvPr>
            <p:cNvSpPr/>
            <p:nvPr userDrawn="1"/>
          </p:nvSpPr>
          <p:spPr>
            <a:xfrm>
              <a:off x="1018545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9C9E50C3-32E6-CA6F-E4E3-99FE552AA685}"/>
                </a:ext>
              </a:extLst>
            </p:cNvPr>
            <p:cNvSpPr/>
            <p:nvPr userDrawn="1"/>
          </p:nvSpPr>
          <p:spPr>
            <a:xfrm>
              <a:off x="1100676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>
                <a:solidFill>
                  <a:schemeClr val="tx1"/>
                </a:solidFill>
              </a:endParaRPr>
            </a:p>
          </p:txBody>
        </p:sp>
      </p:grpSp>
      <p:sp>
        <p:nvSpPr>
          <p:cNvPr id="99" name="Ellipse 98">
            <a:extLst>
              <a:ext uri="{FF2B5EF4-FFF2-40B4-BE49-F238E27FC236}">
                <a16:creationId xmlns:a16="http://schemas.microsoft.com/office/drawing/2014/main" id="{816B3851-261A-2FEE-A08A-65ED7D2D687A}"/>
              </a:ext>
            </a:extLst>
          </p:cNvPr>
          <p:cNvSpPr/>
          <p:nvPr userDrawn="1"/>
        </p:nvSpPr>
        <p:spPr>
          <a:xfrm flipH="1">
            <a:off x="912398" y="5636525"/>
            <a:ext cx="520476" cy="520876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289DCE13-F2D3-4F21-1185-5F62EEAD5706}"/>
              </a:ext>
            </a:extLst>
          </p:cNvPr>
          <p:cNvSpPr/>
          <p:nvPr userDrawn="1"/>
        </p:nvSpPr>
        <p:spPr>
          <a:xfrm flipH="1">
            <a:off x="1935139" y="1727555"/>
            <a:ext cx="96054" cy="961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E50C62BE-1C61-BAD7-8567-D16B6E9D5688}"/>
              </a:ext>
            </a:extLst>
          </p:cNvPr>
          <p:cNvSpPr/>
          <p:nvPr userDrawn="1"/>
        </p:nvSpPr>
        <p:spPr>
          <a:xfrm flipH="1">
            <a:off x="3544127" y="1693898"/>
            <a:ext cx="163317" cy="1634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Textplatzhalter 7">
            <a:extLst>
              <a:ext uri="{FF2B5EF4-FFF2-40B4-BE49-F238E27FC236}">
                <a16:creationId xmlns:a16="http://schemas.microsoft.com/office/drawing/2014/main" id="{A72EE94B-A4DF-CD1C-810A-1EF6C19CB7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98" name="Textplatzhalter 97">
            <a:extLst>
              <a:ext uri="{FF2B5EF4-FFF2-40B4-BE49-F238E27FC236}">
                <a16:creationId xmlns:a16="http://schemas.microsoft.com/office/drawing/2014/main" id="{FA783E96-1F75-7268-ED46-C02992C602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1046" y="3222865"/>
            <a:ext cx="9877339" cy="400110"/>
          </a:xfrm>
        </p:spPr>
        <p:txBody>
          <a:bodyPr wrap="square" anchor="ctr" anchorCtr="0">
            <a:spAutoFit/>
          </a:bodyPr>
          <a:lstStyle>
            <a:lvl1pPr>
              <a:spcBef>
                <a:spcPts val="0"/>
              </a:spcBef>
              <a:defRPr sz="2600" b="1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9" name="Freihandform: Form 118">
            <a:extLst>
              <a:ext uri="{FF2B5EF4-FFF2-40B4-BE49-F238E27FC236}">
                <a16:creationId xmlns:a16="http://schemas.microsoft.com/office/drawing/2014/main" id="{AEC27ECA-1132-90F6-7125-328006EBF3D3}"/>
              </a:ext>
            </a:extLst>
          </p:cNvPr>
          <p:cNvSpPr/>
          <p:nvPr userDrawn="1"/>
        </p:nvSpPr>
        <p:spPr>
          <a:xfrm rot="18900000" flipH="1">
            <a:off x="9137319" y="3843182"/>
            <a:ext cx="2115812" cy="4151741"/>
          </a:xfrm>
          <a:custGeom>
            <a:avLst/>
            <a:gdLst>
              <a:gd name="connsiteX0" fmla="*/ 309854 w 2115812"/>
              <a:gd name="connsiteY0" fmla="*/ 309854 h 4151741"/>
              <a:gd name="connsiteX1" fmla="*/ 0 w 2115812"/>
              <a:gd name="connsiteY1" fmla="*/ 1057906 h 4151741"/>
              <a:gd name="connsiteX2" fmla="*/ 0 w 2115812"/>
              <a:gd name="connsiteY2" fmla="*/ 3841831 h 4151741"/>
              <a:gd name="connsiteX3" fmla="*/ 309909 w 2115812"/>
              <a:gd name="connsiteY3" fmla="*/ 4151741 h 4151741"/>
              <a:gd name="connsiteX4" fmla="*/ 2115811 w 2115812"/>
              <a:gd name="connsiteY4" fmla="*/ 2345839 h 4151741"/>
              <a:gd name="connsiteX5" fmla="*/ 2115812 w 2115812"/>
              <a:gd name="connsiteY5" fmla="*/ 1057906 h 4151741"/>
              <a:gd name="connsiteX6" fmla="*/ 1057906 w 2115812"/>
              <a:gd name="connsiteY6" fmla="*/ 0 h 4151741"/>
              <a:gd name="connsiteX7" fmla="*/ 309854 w 2115812"/>
              <a:gd name="connsiteY7" fmla="*/ 309854 h 4151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15812" h="4151741">
                <a:moveTo>
                  <a:pt x="309854" y="309854"/>
                </a:moveTo>
                <a:cubicBezTo>
                  <a:pt x="118410" y="501297"/>
                  <a:pt x="0" y="765774"/>
                  <a:pt x="0" y="1057906"/>
                </a:cubicBezTo>
                <a:lnTo>
                  <a:pt x="0" y="3841831"/>
                </a:lnTo>
                <a:lnTo>
                  <a:pt x="309909" y="4151741"/>
                </a:lnTo>
                <a:lnTo>
                  <a:pt x="2115811" y="2345839"/>
                </a:lnTo>
                <a:lnTo>
                  <a:pt x="2115812" y="1057906"/>
                </a:lnTo>
                <a:cubicBezTo>
                  <a:pt x="2115812" y="473641"/>
                  <a:pt x="1642171" y="0"/>
                  <a:pt x="1057906" y="0"/>
                </a:cubicBezTo>
                <a:cubicBezTo>
                  <a:pt x="765773" y="0"/>
                  <a:pt x="501297" y="118410"/>
                  <a:pt x="309854" y="30985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0BFAB1E1-BAD3-94BF-E252-CF4AC981D62D}"/>
              </a:ext>
            </a:extLst>
          </p:cNvPr>
          <p:cNvSpPr/>
          <p:nvPr userDrawn="1"/>
        </p:nvSpPr>
        <p:spPr>
          <a:xfrm flipH="1">
            <a:off x="9174468" y="4868417"/>
            <a:ext cx="374507" cy="3747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69A6D20-6692-D072-957C-B088392E49D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877400A-EF0A-466F-8C11-0B9D22F3835B}" type="datetime1">
              <a:rPr lang="de-DE" smtClean="0"/>
              <a:t>03.06.25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1D0266-B712-2820-E82B-D8C56EA6ACC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HTWG Hochschule Konstanz  |  Lukas Benner  |  Advanced Topics in Data Analysis and Deep Learning</a:t>
            </a:r>
          </a:p>
        </p:txBody>
      </p:sp>
      <p:sp>
        <p:nvSpPr>
          <p:cNvPr id="32" name="Foliennummernplatzhalter 31">
            <a:extLst>
              <a:ext uri="{FF2B5EF4-FFF2-40B4-BE49-F238E27FC236}">
                <a16:creationId xmlns:a16="http://schemas.microsoft.com/office/drawing/2014/main" id="{870F13D9-1CCF-A67B-63A6-5409E0A0C6E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3008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: Form 1">
            <a:extLst>
              <a:ext uri="{FF2B5EF4-FFF2-40B4-BE49-F238E27FC236}">
                <a16:creationId xmlns:a16="http://schemas.microsoft.com/office/drawing/2014/main" id="{EFC60786-DF5B-6C1D-9559-80700230B84F}"/>
              </a:ext>
            </a:extLst>
          </p:cNvPr>
          <p:cNvSpPr/>
          <p:nvPr userDrawn="1"/>
        </p:nvSpPr>
        <p:spPr>
          <a:xfrm rot="18883310" flipH="1">
            <a:off x="-64329" y="170994"/>
            <a:ext cx="584977" cy="1284825"/>
          </a:xfrm>
          <a:custGeom>
            <a:avLst/>
            <a:gdLst>
              <a:gd name="connsiteX0" fmla="*/ 0 w 3013363"/>
              <a:gd name="connsiteY0" fmla="*/ 0 h 6618461"/>
              <a:gd name="connsiteX1" fmla="*/ 3013363 w 3013363"/>
              <a:gd name="connsiteY1" fmla="*/ 2984245 h 6618461"/>
              <a:gd name="connsiteX2" fmla="*/ 3013363 w 3013363"/>
              <a:gd name="connsiteY2" fmla="*/ 5111779 h 6618461"/>
              <a:gd name="connsiteX3" fmla="*/ 1506681 w 3013363"/>
              <a:gd name="connsiteY3" fmla="*/ 6618461 h 6618461"/>
              <a:gd name="connsiteX4" fmla="*/ 1506682 w 3013363"/>
              <a:gd name="connsiteY4" fmla="*/ 6618460 h 6618461"/>
              <a:gd name="connsiteX5" fmla="*/ 0 w 3013363"/>
              <a:gd name="connsiteY5" fmla="*/ 5111778 h 6618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3363" h="6618461">
                <a:moveTo>
                  <a:pt x="0" y="0"/>
                </a:moveTo>
                <a:lnTo>
                  <a:pt x="3013363" y="2984245"/>
                </a:lnTo>
                <a:lnTo>
                  <a:pt x="3013363" y="5111779"/>
                </a:lnTo>
                <a:cubicBezTo>
                  <a:pt x="3013363" y="5943896"/>
                  <a:pt x="2338798" y="6618461"/>
                  <a:pt x="1506681" y="6618461"/>
                </a:cubicBezTo>
                <a:lnTo>
                  <a:pt x="1506682" y="6618460"/>
                </a:lnTo>
                <a:cubicBezTo>
                  <a:pt x="674565" y="6618460"/>
                  <a:pt x="0" y="5943895"/>
                  <a:pt x="0" y="5111778"/>
                </a:cubicBezTo>
                <a:close/>
              </a:path>
            </a:pathLst>
          </a:custGeom>
          <a:solidFill>
            <a:srgbClr val="D9E5E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8988902-471C-77F8-8D6C-ECAE21013608}"/>
              </a:ext>
            </a:extLst>
          </p:cNvPr>
          <p:cNvSpPr/>
          <p:nvPr userDrawn="1"/>
        </p:nvSpPr>
        <p:spPr>
          <a:xfrm>
            <a:off x="11006962" y="946404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3E5A1A2-3BED-9DFD-C51E-3AEB7B2A1760}"/>
              </a:ext>
            </a:extLst>
          </p:cNvPr>
          <p:cNvSpPr/>
          <p:nvPr userDrawn="1"/>
        </p:nvSpPr>
        <p:spPr>
          <a:xfrm>
            <a:off x="11828272" y="946404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5CDFE92-B914-55C2-98F0-C579D5BC8643}"/>
              </a:ext>
            </a:extLst>
          </p:cNvPr>
          <p:cNvSpPr/>
          <p:nvPr userDrawn="1"/>
        </p:nvSpPr>
        <p:spPr>
          <a:xfrm>
            <a:off x="11796450" y="918995"/>
            <a:ext cx="85261" cy="85261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>
              <a:solidFill>
                <a:schemeClr val="tx1"/>
              </a:solidFill>
            </a:endParaRP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7C9A1774-B0C1-1FAC-95BB-9E95FAEE39F4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AEFC56D0-0EEA-C17F-9EF7-E8BC68BBC9B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6237312"/>
              <a:ext cx="12192000" cy="0"/>
            </a:xfrm>
            <a:prstGeom prst="line">
              <a:avLst/>
            </a:prstGeom>
            <a:ln cap="rnd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44E22C92-EE74-F12D-B6DD-FBA6117D0B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1556792"/>
              <a:ext cx="12192000" cy="0"/>
            </a:xfrm>
            <a:prstGeom prst="line">
              <a:avLst/>
            </a:prstGeom>
            <a:ln cap="rnd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52BD283C-99D7-98DF-19AD-0ECA544DE6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55812" y="0"/>
              <a:ext cx="0" cy="6858000"/>
            </a:xfrm>
            <a:prstGeom prst="line">
              <a:avLst/>
            </a:prstGeom>
            <a:ln cap="rnd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078B22E0-7AC2-35DE-3BF6-7A58742DEC2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636188" y="0"/>
              <a:ext cx="0" cy="6858000"/>
            </a:xfrm>
            <a:prstGeom prst="line">
              <a:avLst/>
            </a:prstGeom>
            <a:ln cap="rnd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555812" y="404547"/>
            <a:ext cx="11080376" cy="43088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555812" y="1556792"/>
            <a:ext cx="11080376" cy="46805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10311730" y="6539709"/>
            <a:ext cx="605935" cy="146194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9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877400A-EF0A-466F-8C11-0B9D22F3835B}" type="datetime1">
              <a:rPr lang="de-DE" smtClean="0"/>
              <a:t>03.06.25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55812" y="6539709"/>
            <a:ext cx="9576000" cy="14619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9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/>
              <a:t>HTWG Hochschule Konstanz  |  Lukas Benner  |  </a:t>
            </a:r>
            <a:r>
              <a:rPr lang="de-DE" err="1"/>
              <a:t>Advanced</a:t>
            </a:r>
            <a:r>
              <a:rPr lang="de-DE"/>
              <a:t> Topics in Data Analysis and Deep Learning</a:t>
            </a:r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11097583" y="6510018"/>
            <a:ext cx="538605" cy="2055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vert="horz" wrap="square" lIns="0" tIns="0" rIns="72000" bIns="0" rtlCol="0" anchor="ctr">
            <a:spAutoFit/>
          </a:bodyPr>
          <a:lstStyle>
            <a:lvl1pPr algn="r">
              <a:defRPr sz="950">
                <a:solidFill>
                  <a:schemeClr val="bg1"/>
                </a:solidFill>
              </a:defRPr>
            </a:lvl1pPr>
          </a:lstStyle>
          <a:p>
            <a:fld id="{69F34120-B5BD-450B-94B9-3E8DBFFED80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88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30" r:id="rId2"/>
    <p:sldLayoutId id="2147483728" r:id="rId3"/>
    <p:sldLayoutId id="2147483729" r:id="rId4"/>
    <p:sldLayoutId id="2147483673" r:id="rId5"/>
    <p:sldLayoutId id="2147483731" r:id="rId6"/>
    <p:sldLayoutId id="2147483718" r:id="rId7"/>
    <p:sldLayoutId id="2147483719" r:id="rId8"/>
    <p:sldLayoutId id="2147483732" r:id="rId9"/>
    <p:sldLayoutId id="2147483733" r:id="rId10"/>
    <p:sldLayoutId id="2147483666" r:id="rId11"/>
    <p:sldLayoutId id="2147483726" r:id="rId12"/>
    <p:sldLayoutId id="2147483662" r:id="rId13"/>
    <p:sldLayoutId id="2147483664" r:id="rId14"/>
    <p:sldLayoutId id="2147483675" r:id="rId15"/>
    <p:sldLayoutId id="2147483725" r:id="rId16"/>
    <p:sldLayoutId id="2147483738" r:id="rId17"/>
    <p:sldLayoutId id="2147483678" r:id="rId18"/>
    <p:sldLayoutId id="2147483679" r:id="rId19"/>
    <p:sldLayoutId id="2147483680" r:id="rId20"/>
    <p:sldLayoutId id="2147483690" r:id="rId21"/>
    <p:sldLayoutId id="2147483693" r:id="rId22"/>
    <p:sldLayoutId id="2147483695" r:id="rId23"/>
    <p:sldLayoutId id="2147483696" r:id="rId24"/>
    <p:sldLayoutId id="2147483697" r:id="rId25"/>
    <p:sldLayoutId id="2147483699" r:id="rId26"/>
    <p:sldLayoutId id="2147483687" r:id="rId27"/>
    <p:sldLayoutId id="2147483688" r:id="rId28"/>
    <p:sldLayoutId id="2147483677" r:id="rId29"/>
    <p:sldLayoutId id="2147483700" r:id="rId30"/>
    <p:sldLayoutId id="2147483702" r:id="rId31"/>
    <p:sldLayoutId id="2147483735" r:id="rId32"/>
    <p:sldLayoutId id="2147483737" r:id="rId33"/>
    <p:sldLayoutId id="2147483701" r:id="rId34"/>
    <p:sldLayoutId id="2147483734" r:id="rId35"/>
    <p:sldLayoutId id="2147483736" r:id="rId36"/>
    <p:sldLayoutId id="2147483667" r:id="rId37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buFont typeface="Arial" panose="020B0604020202020204" pitchFamily="34" charset="0"/>
        <a:buNone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3525" indent="-263525" algn="l" defTabSz="914400" rtl="0" eaLnBrk="1" latinLnBrk="0" hangingPunct="1">
        <a:spcBef>
          <a:spcPts val="600"/>
        </a:spcBef>
        <a:buClr>
          <a:srgbClr val="009B9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73050" algn="l" defTabSz="914400" rtl="0" eaLnBrk="1" latinLnBrk="0" hangingPunct="1">
        <a:spcBef>
          <a:spcPts val="0"/>
        </a:spcBef>
        <a:buClr>
          <a:srgbClr val="009B91"/>
        </a:buClr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3275" indent="-268288" algn="l" defTabSz="914400" rtl="0" eaLnBrk="1" latinLnBrk="0" hangingPunct="1">
        <a:spcBef>
          <a:spcPts val="0"/>
        </a:spcBef>
        <a:buClr>
          <a:srgbClr val="009B9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1088" indent="-277813" algn="l" defTabSz="914400" rtl="0" eaLnBrk="1" latinLnBrk="0" hangingPunct="1">
        <a:spcBef>
          <a:spcPts val="0"/>
        </a:spcBef>
        <a:buClr>
          <a:srgbClr val="009B91"/>
        </a:buClr>
        <a:buFont typeface="Symbol" panose="05050102010706020507" pitchFamily="18" charset="2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81" userDrawn="1">
          <p15:clr>
            <a:srgbClr val="F26B43"/>
          </p15:clr>
        </p15:guide>
        <p15:guide id="2" pos="347" userDrawn="1">
          <p15:clr>
            <a:srgbClr val="F26B43"/>
          </p15:clr>
        </p15:guide>
        <p15:guide id="3" orient="horz" pos="3929" userDrawn="1">
          <p15:clr>
            <a:srgbClr val="F26B43"/>
          </p15:clr>
        </p15:guide>
        <p15:guide id="4" pos="7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D5D0BE-90D7-500F-AAFF-7DD5BE8520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0" dirty="0"/>
              <a:t>Deep </a:t>
            </a:r>
            <a:r>
              <a:rPr lang="de-DE" noProof="0" dirty="0" err="1"/>
              <a:t>transformation</a:t>
            </a:r>
            <a:r>
              <a:rPr lang="de-DE" noProof="0" dirty="0"/>
              <a:t> </a:t>
            </a:r>
            <a:r>
              <a:rPr lang="de-DE" noProof="0" dirty="0" err="1"/>
              <a:t>models</a:t>
            </a:r>
            <a:endParaRPr lang="de-DE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F5700B9-C7F0-82E9-4FA9-77F8438B5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5440" y="3650503"/>
            <a:ext cx="10081120" cy="523220"/>
          </a:xfrm>
        </p:spPr>
        <p:txBody>
          <a:bodyPr/>
          <a:lstStyle/>
          <a:p>
            <a:r>
              <a:rPr lang="de-DE" noProof="0" dirty="0"/>
              <a:t>Tackling </a:t>
            </a:r>
            <a:r>
              <a:rPr lang="de-DE" noProof="0" dirty="0" err="1"/>
              <a:t>complex</a:t>
            </a:r>
            <a:r>
              <a:rPr lang="de-DE" noProof="0" dirty="0"/>
              <a:t> </a:t>
            </a:r>
            <a:r>
              <a:rPr lang="de-DE" noProof="0" dirty="0" err="1"/>
              <a:t>regression</a:t>
            </a:r>
            <a:r>
              <a:rPr lang="de-DE" noProof="0" dirty="0"/>
              <a:t> </a:t>
            </a:r>
            <a:r>
              <a:rPr lang="de-DE" noProof="0" dirty="0" err="1"/>
              <a:t>problems</a:t>
            </a:r>
            <a:r>
              <a:rPr lang="de-DE" noProof="0" dirty="0"/>
              <a:t> </a:t>
            </a:r>
            <a:r>
              <a:rPr lang="de-DE" noProof="0" dirty="0" err="1"/>
              <a:t>with</a:t>
            </a:r>
            <a:r>
              <a:rPr lang="de-DE" noProof="0" dirty="0"/>
              <a:t> </a:t>
            </a:r>
            <a:r>
              <a:rPr lang="de-DE" noProof="0" dirty="0" err="1"/>
              <a:t>neural</a:t>
            </a:r>
            <a:r>
              <a:rPr lang="de-DE" noProof="0" dirty="0"/>
              <a:t> network </a:t>
            </a:r>
            <a:r>
              <a:rPr lang="de-DE" noProof="0" dirty="0" err="1"/>
              <a:t>based</a:t>
            </a:r>
            <a:r>
              <a:rPr lang="de-DE" noProof="0" dirty="0"/>
              <a:t> </a:t>
            </a:r>
            <a:r>
              <a:rPr lang="de-DE" noProof="0" dirty="0" err="1"/>
              <a:t>transformation</a:t>
            </a:r>
            <a:r>
              <a:rPr lang="de-DE" noProof="0" dirty="0"/>
              <a:t> </a:t>
            </a:r>
            <a:r>
              <a:rPr lang="de-DE" noProof="0" dirty="0" err="1"/>
              <a:t>models</a:t>
            </a:r>
            <a:endParaRPr lang="de-DE" noProof="0" dirty="0"/>
          </a:p>
          <a:p>
            <a:r>
              <a:rPr lang="de-DE" sz="1400" noProof="0" dirty="0"/>
              <a:t>Beate Sick, Torsten </a:t>
            </a:r>
            <a:r>
              <a:rPr lang="de-DE" sz="1400" noProof="0" dirty="0" err="1"/>
              <a:t>Hothorn</a:t>
            </a:r>
            <a:r>
              <a:rPr lang="de-DE" sz="1400" noProof="0" dirty="0"/>
              <a:t>, Oliver Dürr</a:t>
            </a:r>
          </a:p>
        </p:txBody>
      </p:sp>
    </p:spTree>
    <p:extLst>
      <p:ext uri="{BB962C8B-B14F-4D97-AF65-F5344CB8AC3E}">
        <p14:creationId xmlns:p14="http://schemas.microsoft.com/office/powerpoint/2010/main" val="3396056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3BF6B-83E6-4E15-232C-D2A90552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 err="1"/>
              <a:t>Normalizing</a:t>
            </a:r>
            <a:r>
              <a:rPr lang="de-DE" noProof="0" dirty="0"/>
              <a:t> Flows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0BC2D8E2-1E4E-60DC-E9BD-F96D8711C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1082" y="2113333"/>
            <a:ext cx="8729836" cy="2631334"/>
          </a:xfrm>
          <a:prstGeom prst="rect">
            <a:avLst/>
          </a:prstGeo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D673EA-7209-C889-3DF9-0611F83C51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5812" y="6307142"/>
            <a:ext cx="2519921" cy="146194"/>
          </a:xfrm>
        </p:spPr>
        <p:txBody>
          <a:bodyPr/>
          <a:lstStyle/>
          <a:p>
            <a:r>
              <a:rPr lang="de-DE" noProof="0" dirty="0"/>
              <a:t>http://</a:t>
            </a:r>
            <a:r>
              <a:rPr lang="de-DE" noProof="0" dirty="0" err="1"/>
              <a:t>dx.doi.org</a:t>
            </a:r>
            <a:r>
              <a:rPr lang="de-DE" noProof="0" dirty="0"/>
              <a:t>/10.1109/TPAMI.2020.2992934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C1B8CAA-4195-63BC-A8D4-7B0A3099B50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877400A-EF0A-466F-8C11-0B9D22F3835B}" type="datetime1">
              <a:rPr lang="de-DE" noProof="0" smtClean="0"/>
              <a:t>03.06.25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42BC35-1017-7203-6BE9-CD40C94AAC1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/>
              <a:t>HTWG Hochschule Konstanz  |  Lukas Benner  |  </a:t>
            </a:r>
            <a:r>
              <a:rPr lang="de-DE" noProof="0" dirty="0" err="1"/>
              <a:t>Advanced</a:t>
            </a:r>
            <a:r>
              <a:rPr lang="de-DE" noProof="0" dirty="0"/>
              <a:t> Topics in Data Analysis and Deep Learning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B87A22-BE19-6A5A-F93E-DD22F7FC76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F34120-B5BD-450B-94B9-3E8DBFFED806}" type="slidenum">
              <a:rPr lang="de-DE" noProof="0" smtClean="0"/>
              <a:pPr/>
              <a:t>10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95631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D99EAA-D586-F991-5942-FD1DD54F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Most </a:t>
            </a:r>
            <a:r>
              <a:rPr lang="de-DE" noProof="0" dirty="0" err="1"/>
              <a:t>Likely</a:t>
            </a:r>
            <a:r>
              <a:rPr lang="de-DE" noProof="0" dirty="0"/>
              <a:t> </a:t>
            </a:r>
            <a:r>
              <a:rPr lang="de-DE" noProof="0" dirty="0" err="1"/>
              <a:t>Transformations</a:t>
            </a:r>
            <a:r>
              <a:rPr lang="de-DE" noProof="0" dirty="0"/>
              <a:t> (MLT)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DD4D745-8099-07D4-5E32-ED2EF44CE4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noProof="0" dirty="0"/>
                  <a:t>Modellierung einer komplexen Verteilungen </a:t>
                </a:r>
                <a14:m>
                  <m:oMath xmlns:m="http://schemas.openxmlformats.org/officeDocument/2006/math">
                    <m:r>
                      <a:rPr lang="de-DE" i="1" noProof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sepChr m:val="∣"/>
                        <m:ctrlPr>
                          <a:rPr lang="de-DE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noProof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de-DE" i="1" noProof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e-DE" noProof="0" dirty="0"/>
                  <a:t> einer eindimensionalen Variable </a:t>
                </a:r>
                <a14:m>
                  <m:oMath xmlns:m="http://schemas.openxmlformats.org/officeDocument/2006/math"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de-DE" noProof="0" dirty="0"/>
                  <a:t> in Abhängigkeit von einer mehrdimensionalen Variable </a:t>
                </a:r>
                <a14:m>
                  <m:oMath xmlns:m="http://schemas.openxmlformats.org/officeDocument/2006/math"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noProof="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noProof="0" dirty="0"/>
                  <a:t>Parametrisierte bijektive Transformation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noProof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DE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</m:sub>
                    </m:sSub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noProof="0" dirty="0"/>
                  <a:t> von </a:t>
                </a:r>
                <a14:m>
                  <m:oMath xmlns:m="http://schemas.openxmlformats.org/officeDocument/2006/math">
                    <m:r>
                      <a:rPr lang="de-DE" i="1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noProof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i="1" noProof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i="1" noProof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noProof="0" dirty="0"/>
                  <a:t> zu </a:t>
                </a:r>
                <a14:m>
                  <m:oMath xmlns:m="http://schemas.openxmlformats.org/officeDocument/2006/math">
                    <m:r>
                      <a:rPr lang="de-DE" i="1" noProof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i="1" noProof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i="1" noProof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noProof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noProof="0" dirty="0"/>
                  <a:t>Maximum </a:t>
                </a:r>
                <a:r>
                  <a:rPr lang="de-DE" noProof="0" dirty="0" err="1"/>
                  <a:t>Likelihood</a:t>
                </a:r>
                <a:endParaRPr lang="de-DE" noProof="0" dirty="0"/>
              </a:p>
              <a:p>
                <a:endParaRPr lang="de-DE" noProof="0" dirty="0"/>
              </a:p>
              <a:p>
                <a:endParaRPr lang="de-DE" noProof="0" dirty="0"/>
              </a:p>
              <a:p>
                <a:endParaRPr lang="de-DE" noProof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noProof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sz="2400" i="1" baseline="-25000" noProof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sz="2400" i="1" noProof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400" i="1" noProof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sz="2400" i="1" noProof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sz="2400" i="1" noProof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2400" i="1" noProof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de-DE" sz="2400" i="1" noProof="0">
                          <a:latin typeface="Cambria Math" panose="02040503050406030204" pitchFamily="18" charset="0"/>
                        </a:rPr>
                        <m:t>𝑓𝑧</m:t>
                      </m:r>
                      <m:r>
                        <a:rPr lang="de-DE" sz="2400" i="1" noProof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400" i="1" noProof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sz="2400" i="1" noProof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400" i="1" noProof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sz="2400" i="1" noProof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sz="2400" i="1" noProof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2400" i="1" noProof="0">
                          <a:latin typeface="Cambria Math" panose="02040503050406030204" pitchFamily="18" charset="0"/>
                        </a:rPr>
                        <m:t>)) ·|</m:t>
                      </m:r>
                      <m:r>
                        <a:rPr lang="de-DE" sz="2400" i="1" noProof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sz="2400" i="1" noProof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de-DE" sz="2400" i="1" noProof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sz="2400" i="1" noProof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sz="2400" i="1" noProof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2400" i="1" noProof="0">
                          <a:latin typeface="Cambria Math" panose="02040503050406030204" pitchFamily="18" charset="0"/>
                        </a:rPr>
                        <m:t>)|</m:t>
                      </m:r>
                    </m:oMath>
                  </m:oMathPara>
                </a14:m>
                <a:endParaRPr lang="de-DE" sz="2400" noProof="0" dirty="0"/>
              </a:p>
              <a:p>
                <a:endParaRPr lang="de-DE" noProof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DD4D745-8099-07D4-5E32-ED2EF44CE4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59" t="-16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49C3A1-1E9F-BCE5-55EA-8B0172A341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0C5B13-B9D2-238A-2430-F3B987692BF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877400A-EF0A-466F-8C11-0B9D22F3835B}" type="datetime1">
              <a:rPr lang="de-DE" noProof="0" smtClean="0"/>
              <a:t>03.06.25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B3F809-8895-3F58-0FF2-1EF054A1BD4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/>
              <a:t>HTWG Hochschule Konstanz  |  Lukas Benner  |  </a:t>
            </a:r>
            <a:r>
              <a:rPr lang="de-DE" noProof="0" dirty="0" err="1"/>
              <a:t>Advanced</a:t>
            </a:r>
            <a:r>
              <a:rPr lang="de-DE" noProof="0" dirty="0"/>
              <a:t> Topics in Data Analysis and Deep Learning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736C84-8F2B-7C48-A311-61FBC0BA71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F34120-B5BD-450B-94B9-3E8DBFFED806}" type="slidenum">
              <a:rPr lang="de-DE" noProof="0" smtClean="0"/>
              <a:pPr/>
              <a:t>11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90327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D0B0D5-134B-7C74-4EE0-A81337C7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2" y="404547"/>
            <a:ext cx="11080376" cy="430887"/>
          </a:xfrm>
        </p:spPr>
        <p:txBody>
          <a:bodyPr/>
          <a:lstStyle/>
          <a:p>
            <a:r>
              <a:rPr lang="de-DE" noProof="0" dirty="0"/>
              <a:t>Change-</a:t>
            </a:r>
            <a:r>
              <a:rPr lang="de-DE" noProof="0" dirty="0" err="1"/>
              <a:t>of</a:t>
            </a:r>
            <a:r>
              <a:rPr lang="de-DE" noProof="0" dirty="0"/>
              <a:t>-Variable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E14D8DF-E172-59C2-C01C-CD4924F62A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noProof="0" dirty="0"/>
                  <a:t>Normierung: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de-DE" i="1" noProof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i="1" noProof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i="1" baseline="-25000" noProof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  <m:d>
                      <m:dPr>
                        <m:ctrlPr>
                          <a:rPr lang="de-DE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noProof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de-DE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de-DE" noProof="0" dirty="0"/>
              </a:p>
              <a:p>
                <a:r>
                  <a:rPr lang="de-DE" noProof="0" dirty="0">
                    <a:sym typeface="Wingdings" pitchFamily="2" charset="2"/>
                  </a:rPr>
                  <a:t>	</a:t>
                </a:r>
                <a:r>
                  <a:rPr lang="de-DE" noProof="0" dirty="0"/>
                  <a:t>Jacobi-Determinante (Funktionaldeterminante)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noProof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noProof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noProof="0" dirty="0"/>
                  <a:t>Bsp.: Polarkoordinaten</a:t>
                </a:r>
              </a:p>
              <a:p>
                <a:pPr marL="606425" lvl="1" indent="-342900"/>
                <a14:m>
                  <m:oMath xmlns:m="http://schemas.openxmlformats.org/officeDocument/2006/math"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de-DE" b="0" i="1" noProof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noProof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de-DE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func>
                  </m:oMath>
                </a14:m>
                <a:endParaRPr lang="de-DE" noProof="0" dirty="0"/>
              </a:p>
              <a:p>
                <a:pPr marL="606425" lvl="1" indent="-342900"/>
                <a14:m>
                  <m:oMath xmlns:m="http://schemas.openxmlformats.org/officeDocument/2006/math"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i="1" noProof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 noProof="0">
                        <a:latin typeface="Cambria Math" panose="02040503050406030204" pitchFamily="18" charset="0"/>
                      </a:rPr>
                      <m:t>𝑟</m:t>
                    </m:r>
                    <m:func>
                      <m:funcPr>
                        <m:ctrlPr>
                          <a:rPr lang="de-DE" i="1" noProof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noProof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de-DE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func>
                  </m:oMath>
                </a14:m>
                <a:endParaRPr lang="de-DE" noProof="0" dirty="0"/>
              </a:p>
              <a:p>
                <a:pPr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noProof="0" smtClean="0">
                          <a:latin typeface="Cambria Math" panose="02040503050406030204" pitchFamily="18" charset="0"/>
                        </a:rPr>
                        <m:t>𝑑𝑒𝑡</m:t>
                      </m:r>
                      <m:f>
                        <m:fPr>
                          <m:ctrlPr>
                            <a:rPr lang="de-DE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e-DE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de-DE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de-DE" b="0" i="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  <m:r>
                            <a:rPr lang="de-DE" b="0" i="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de-DE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  <m:r>
                            <a:rPr lang="de-DE" b="0" i="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noProof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noProof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de-DE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e-DE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de-DE" i="1" noProof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i="1" noProof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de-DE" i="1" noProof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num>
                                      <m:den>
                                        <m:r>
                                          <a:rPr lang="de-DE" i="1" noProof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de-DE" i="1" noProof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de-DE" i="1" noProof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i="1" noProof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de-DE" i="1" noProof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num>
                                      <m:den>
                                        <m:r>
                                          <a:rPr lang="de-DE" i="1" noProof="0">
                                            <a:latin typeface="Cambria Math" panose="02040503050406030204" pitchFamily="18" charset="0"/>
                                          </a:rPr>
                                          <m:t>𝜕𝜑</m:t>
                                        </m:r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de-DE" i="1" noProof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i="1" noProof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de-DE" i="1" noProof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num>
                                      <m:den>
                                        <m:r>
                                          <a:rPr lang="de-DE" i="1" noProof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de-DE" i="1" noProof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de-DE" i="1" noProof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i="1" noProof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de-DE" i="1" noProof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num>
                                      <m:den>
                                        <m:r>
                                          <a:rPr lang="de-DE" i="1" noProof="0">
                                            <a:latin typeface="Cambria Math" panose="02040503050406030204" pitchFamily="18" charset="0"/>
                                          </a:rPr>
                                          <m:t>𝜕𝜑</m:t>
                                        </m:r>
                                      </m:den>
                                    </m:f>
                                  </m:e>
                                </m:mr>
                              </m:m>
                            </m:e>
                          </m:d>
                        </m:e>
                      </m:func>
                      <m:r>
                        <a:rPr lang="de-DE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noProof="0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de-DE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de-DE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de-DE" b="0" i="0" noProof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de-DE" b="0" i="0" noProof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b="0" i="1" noProof="0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de-DE" b="0" i="1" noProof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de-DE" b="0" i="1" noProof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func>
                                  <m:funcPr>
                                    <m:ctrlPr>
                                      <a:rPr lang="de-DE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 b="0" i="0" noProof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 noProof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de-DE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 b="0" i="0" noProof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 noProof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de-DE" b="0" i="1" noProof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func>
                                  <m:funcPr>
                                    <m:ctrlPr>
                                      <a:rPr lang="de-DE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 b="0" i="0" noProof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i="1" noProof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de-DE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noProof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b="0" i="1" noProof="0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de-DE" b="0" i="1" noProof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 noProof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de-DE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noProof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de-DE" i="1" noProof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de-DE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noProof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 noProof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i="1" noProof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de-DE" i="1" noProof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i="1" noProof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de-DE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noProof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de-DE" i="1" noProof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de-DE" i="1" noProof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noProof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de-DE" b="0" noProof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E14D8DF-E172-59C2-C01C-CD4924F62A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59" t="-143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BA8779-7F9F-FE3A-E175-9D71C2C22E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5812" y="6307142"/>
            <a:ext cx="6144311" cy="146194"/>
          </a:xfrm>
        </p:spPr>
        <p:txBody>
          <a:bodyPr/>
          <a:lstStyle/>
          <a:p>
            <a:r>
              <a:rPr lang="de-DE" noProof="0" dirty="0"/>
              <a:t>https://d1u2r2pnzqmal.cloudfront.net/</a:t>
            </a:r>
            <a:r>
              <a:rPr lang="de-DE" noProof="0" dirty="0" err="1"/>
              <a:t>content_images</a:t>
            </a:r>
            <a:r>
              <a:rPr lang="de-DE" noProof="0" dirty="0"/>
              <a:t>/</a:t>
            </a:r>
            <a:r>
              <a:rPr lang="de-DE" noProof="0" dirty="0" err="1"/>
              <a:t>images</a:t>
            </a:r>
            <a:r>
              <a:rPr lang="de-DE" noProof="0" dirty="0"/>
              <a:t>/836/normal/3111_Polarkoordinaten.jpg?1503310785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C87030-32CC-5670-79F0-1E258660835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877400A-EF0A-466F-8C11-0B9D22F3835B}" type="datetime1">
              <a:rPr lang="de-DE" noProof="0" smtClean="0"/>
              <a:t>03.06.25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867D40-FC51-861F-2E4A-85A813E4F5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/>
              <a:t>HTWG Hochschule Konstanz  |  Lukas Benner  |  </a:t>
            </a:r>
            <a:r>
              <a:rPr lang="de-DE" noProof="0" dirty="0" err="1"/>
              <a:t>Advanced</a:t>
            </a:r>
            <a:r>
              <a:rPr lang="de-DE" noProof="0" dirty="0"/>
              <a:t> Topics in Data Analysis and Deep Learning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55D223-0FA6-C3B2-567E-C7213DACC6B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F34120-B5BD-450B-94B9-3E8DBFFED806}" type="slidenum">
              <a:rPr lang="de-DE" noProof="0" smtClean="0"/>
              <a:pPr/>
              <a:t>12</a:t>
            </a:fld>
            <a:endParaRPr lang="de-DE" noProof="0" dirty="0"/>
          </a:p>
        </p:txBody>
      </p:sp>
      <p:sp>
        <p:nvSpPr>
          <p:cNvPr id="12" name="AutoShape 5" descr="{\displaystyle x=r\cos \varphi }">
            <a:extLst>
              <a:ext uri="{FF2B5EF4-FFF2-40B4-BE49-F238E27FC236}">
                <a16:creationId xmlns:a16="http://schemas.microsoft.com/office/drawing/2014/main" id="{0491E2DA-6471-9F35-B386-8378B8FC3C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2725" y="-4111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 dirty="0"/>
          </a:p>
        </p:txBody>
      </p:sp>
      <p:sp>
        <p:nvSpPr>
          <p:cNvPr id="13" name="AutoShape 6" descr="{\displaystyle y=r\sin \varphi }">
            <a:extLst>
              <a:ext uri="{FF2B5EF4-FFF2-40B4-BE49-F238E27FC236}">
                <a16:creationId xmlns:a16="http://schemas.microsoft.com/office/drawing/2014/main" id="{196F6DDB-6369-9D78-BFB6-79D77BAB12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2725" y="-1222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 noProof="0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8091460F-0967-4C3F-8087-DF6EA274F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682" y="1254395"/>
            <a:ext cx="3000015" cy="281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60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3746B1-0B1D-2E09-861A-7B0D691B7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Change-</a:t>
            </a:r>
            <a:r>
              <a:rPr lang="de-DE" noProof="0" dirty="0" err="1"/>
              <a:t>of</a:t>
            </a:r>
            <a:r>
              <a:rPr lang="de-DE" noProof="0" dirty="0"/>
              <a:t>-Variable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A2C8217-6971-6724-E2C3-D997E8672A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noProof="0" dirty="0"/>
                  <a:t>Normierung: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de-DE" i="1" noProof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i="1" noProof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i="1" baseline="-25000" noProof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  <m:d>
                      <m:dPr>
                        <m:ctrlPr>
                          <a:rPr lang="de-DE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noProof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de-DE" i="1" noProof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i="1" noProof="0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de-DE" i="1" noProof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de-DE" noProof="0" dirty="0"/>
              </a:p>
              <a:p>
                <a:r>
                  <a:rPr lang="de-DE" noProof="0" dirty="0">
                    <a:sym typeface="Wingdings" pitchFamily="2" charset="2"/>
                  </a:rPr>
                  <a:t>	</a:t>
                </a:r>
                <a:r>
                  <a:rPr lang="de-DE" noProof="0" dirty="0"/>
                  <a:t>Jacobi-Determinante (Funktionaldeterminante)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noProof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i="1" noProof="0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noProof="0" dirty="0"/>
                  <a:t>Im Fall von </a:t>
                </a:r>
                <a14:m>
                  <m:oMath xmlns:m="http://schemas.openxmlformats.org/officeDocument/2006/math">
                    <m:r>
                      <a:rPr lang="de-DE" i="1" noProof="0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i="1" noProof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noProof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de-DE" i="1" noProof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i="1" noProof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noProof="0" dirty="0"/>
                  <a:t>:</a:t>
                </a:r>
              </a:p>
              <a:p>
                <a:pPr marL="606425" lvl="1" indent="-342900"/>
                <a14:m>
                  <m:oMath xmlns:m="http://schemas.openxmlformats.org/officeDocument/2006/math">
                    <m:r>
                      <a:rPr lang="de-DE" i="1" noProof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de-DE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noProof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de-DE" i="1" noProof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e-DE" noProof="0" dirty="0"/>
                  <a:t> ist eindimensional</a:t>
                </a:r>
              </a:p>
              <a:p>
                <a:endParaRPr lang="de-DE" noProof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EA2C8217-6971-6724-E2C3-D997E8672A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143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D18151-BD6A-9378-4C07-5182AD3237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39B7BC-2791-566E-477A-BA40AD01219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877400A-EF0A-466F-8C11-0B9D22F3835B}" type="datetime1">
              <a:rPr lang="de-DE" noProof="0" smtClean="0"/>
              <a:t>03.06.25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309A0A-FD00-2349-A5A7-69C2F80B0F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/>
              <a:t>HTWG Hochschule Konstanz  |  Lukas Benner  |  </a:t>
            </a:r>
            <a:r>
              <a:rPr lang="de-DE" noProof="0" dirty="0" err="1"/>
              <a:t>Advanced</a:t>
            </a:r>
            <a:r>
              <a:rPr lang="de-DE" noProof="0" dirty="0"/>
              <a:t> Topics in Data Analysis and Deep Learning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BCDE59-CFD9-1DDB-79CE-C929673893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F34120-B5BD-450B-94B9-3E8DBFFED806}" type="slidenum">
              <a:rPr lang="de-DE" noProof="0" smtClean="0"/>
              <a:pPr/>
              <a:t>13</a:t>
            </a:fld>
            <a:endParaRPr lang="de-DE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A6ABE27-E5C3-5481-15E2-8CEF97868CFD}"/>
                  </a:ext>
                </a:extLst>
              </p:cNvPr>
              <p:cNvSpPr txBox="1"/>
              <p:nvPr/>
            </p:nvSpPr>
            <p:spPr>
              <a:xfrm>
                <a:off x="4973669" y="3291155"/>
                <a:ext cx="2980303" cy="9069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2000" i="1" noProof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000" noProof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de-DE" sz="2000" i="1" noProof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2000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000" i="1" noProof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de-DE" sz="2000" i="1" noProof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de-DE" sz="2000" i="1" noProof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000" i="1" noProof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lang="de-DE" sz="2000" i="1" noProof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de-DE" sz="2000" i="1" noProof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de-DE" sz="2000" i="1" noProof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de-DE" sz="2000" i="1" noProof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de-DE" sz="2000" i="1" noProof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de-DE" sz="2000" i="1" noProof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de-DE" sz="2000" i="1" noProof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sz="2000" i="1" noProof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de-DE" sz="2000" i="1" noProof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2000" i="1" noProof="0">
                          <a:latin typeface="Cambria Math" panose="02040503050406030204" pitchFamily="18" charset="0"/>
                        </a:rPr>
                        <m:t>)|</m:t>
                      </m:r>
                    </m:oMath>
                  </m:oMathPara>
                </a14:m>
                <a:endParaRPr lang="de-DE" sz="2000" noProof="0" dirty="0"/>
              </a:p>
              <a:p>
                <a:pPr algn="l"/>
                <a:endParaRPr lang="de-DE" sz="1400" noProof="0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6A6ABE27-E5C3-5481-15E2-8CEF97868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669" y="3291155"/>
                <a:ext cx="2980303" cy="906980"/>
              </a:xfrm>
              <a:prstGeom prst="rect">
                <a:avLst/>
              </a:prstGeom>
              <a:blipFill>
                <a:blip r:embed="rId3"/>
                <a:stretch>
                  <a:fillRect l="-424" r="-12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Pfeil nach rechts 10">
            <a:extLst>
              <a:ext uri="{FF2B5EF4-FFF2-40B4-BE49-F238E27FC236}">
                <a16:creationId xmlns:a16="http://schemas.microsoft.com/office/drawing/2014/main" id="{A8264EBA-1CC6-3424-CB54-0CAB2913F26F}"/>
              </a:ext>
            </a:extLst>
          </p:cNvPr>
          <p:cNvSpPr/>
          <p:nvPr/>
        </p:nvSpPr>
        <p:spPr>
          <a:xfrm>
            <a:off x="4356488" y="3478268"/>
            <a:ext cx="383714" cy="266377"/>
          </a:xfrm>
          <a:prstGeom prst="rightArrow">
            <a:avLst/>
          </a:prstGeom>
          <a:solidFill>
            <a:schemeClr val="accent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noProof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9462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A488E-DA17-847C-E037-EF30DD5C8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Bernstein-Polynome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952BDFC-187E-9512-410B-F675564391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noProof="0" dirty="0"/>
                  <a:t>Die Transformation muss invertierbar sein</a:t>
                </a:r>
              </a:p>
              <a:p>
                <a:r>
                  <a:rPr lang="de-DE" noProof="0" dirty="0">
                    <a:sym typeface="Wingdings" pitchFamily="2" charset="2"/>
                  </a:rPr>
                  <a:t>	 </a:t>
                </a:r>
                <a14:m>
                  <m:oMath xmlns:m="http://schemas.openxmlformats.org/officeDocument/2006/math">
                    <m:r>
                      <a:rPr lang="de-DE" i="1" noProof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de-DE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noProof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de-DE" i="1" noProof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e-DE" noProof="0" dirty="0"/>
                  <a:t> muss bijektiv sein</a:t>
                </a:r>
              </a:p>
              <a:p>
                <a:r>
                  <a:rPr lang="de-DE" noProof="0" dirty="0"/>
                  <a:t>	</a:t>
                </a:r>
                <a:r>
                  <a:rPr lang="de-DE" noProof="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de-DE" i="1" noProof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de-DE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noProof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de-DE" i="1" noProof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e-DE" noProof="0" dirty="0"/>
                  <a:t> muss streng monoton steigend sein</a:t>
                </a:r>
              </a:p>
              <a:p>
                <a:endParaRPr lang="de-DE" noProof="0" dirty="0"/>
              </a:p>
              <a:p>
                <a:pPr marL="342900" indent="-342900">
                  <a:buFont typeface="Wingdings" pitchFamily="2" charset="2"/>
                  <a:buChar char="à"/>
                </a:pPr>
                <a:r>
                  <a:rPr lang="de-DE" noProof="0" dirty="0">
                    <a:sym typeface="Wingdings" pitchFamily="2" charset="2"/>
                  </a:rPr>
                  <a:t>Bernstein-Polynome</a:t>
                </a:r>
                <a:endParaRPr lang="de-DE" noProof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noProof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de-DE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de-DE" b="0" i="0" noProof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e>
                          <m:r>
                            <a:rPr lang="de-DE" i="1" noProof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i="1" noProof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i="1" noProof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i="1" noProof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 noProof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i="1" noProof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de-DE" i="1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 noProof="0">
                                  <a:latin typeface="Cambria Math" panose="02040503050406030204" pitchFamily="18" charset="0"/>
                                </a:rPr>
                                <m:t>𝐵𝑒</m:t>
                              </m:r>
                            </m:e>
                            <m:sub>
                              <m:r>
                                <a:rPr lang="de-DE" i="1" noProof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i="1" noProof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 noProof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i="1" noProof="0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de-DE" i="1" noProof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𝜗</m:t>
                                  </m:r>
                                </m:e>
                                <m:sub>
                                  <m:r>
                                    <a:rPr lang="de-DE" i="1" noProof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i="1" noProof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noProof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i="1" noProof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de-DE" i="1" noProof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de-DE" i="1" noProof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de-DE" noProof="0" dirty="0"/>
              </a:p>
              <a:p>
                <a:endParaRPr lang="de-DE" noProof="0" dirty="0"/>
              </a:p>
              <a:p>
                <a:endParaRPr lang="de-DE" noProof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2952BDFC-187E-9512-410B-F675564391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59" t="-16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51D874-162E-54CB-7DFD-A7E266346F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AFC87B-C13E-77D0-CBD5-0E617CB830F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877400A-EF0A-466F-8C11-0B9D22F3835B}" type="datetime1">
              <a:rPr lang="de-DE" noProof="0" smtClean="0"/>
              <a:t>03.06.25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4F6282-2422-F2BA-77E9-78F2D14000A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noProof="0" dirty="0"/>
              <a:t>HTWG Hochschule Konstanz  |  Lukas Benner  |  </a:t>
            </a:r>
            <a:r>
              <a:rPr lang="de-DE" noProof="0" dirty="0" err="1"/>
              <a:t>Advanced</a:t>
            </a:r>
            <a:r>
              <a:rPr lang="de-DE" noProof="0" dirty="0"/>
              <a:t> Topics in Data Analysis and Deep Learning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DC5E5F-F05D-9DF9-3B79-1BF6D1E6739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9F34120-B5BD-450B-94B9-3E8DBFFED806}" type="slidenum">
              <a:rPr lang="de-DE" noProof="0" smtClean="0"/>
              <a:pPr/>
              <a:t>14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7452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4ADE7-1376-5BA7-5DE7-0B44B04E3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C5BB8A-C13D-CC11-C4FA-4585FC87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2" y="404547"/>
            <a:ext cx="11080376" cy="430887"/>
          </a:xfrm>
        </p:spPr>
        <p:txBody>
          <a:bodyPr wrap="square" anchor="t">
            <a:normAutofit/>
          </a:bodyPr>
          <a:lstStyle/>
          <a:p>
            <a:r>
              <a:rPr lang="de-DE" noProof="0" dirty="0"/>
              <a:t>Bernstein-Polynome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0D868BC-5D19-5177-FA72-3F870085C00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55812" y="1556792"/>
                <a:ext cx="5438588" cy="4680519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noProof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de-DE" sz="2000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de-DE" sz="2000" b="0" i="0" noProof="0" smtClean="0"/>
                            <m:t>y</m:t>
                          </m:r>
                        </m:e>
                        <m:e>
                          <m:r>
                            <a:rPr lang="de-DE" sz="2000" i="1" noProof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2000" i="1" noProof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sz="2000" i="1" noProof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000" i="1" noProof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000" i="1" noProof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sz="2000" i="1" noProof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de-DE" sz="2000" i="1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 noProof="0">
                                  <a:latin typeface="Cambria Math" panose="02040503050406030204" pitchFamily="18" charset="0"/>
                                </a:rPr>
                                <m:t>𝐵𝑒</m:t>
                              </m:r>
                            </m:e>
                            <m:sub>
                              <m:r>
                                <a:rPr lang="de-DE" sz="2000" i="1" noProof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sz="2000" i="1" noProof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000" i="1" noProof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sz="2000" i="1" noProof="0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de-DE" sz="2000" i="1" noProof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2000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i="1" noProof="0">
                                      <a:latin typeface="Cambria Math" panose="02040503050406030204" pitchFamily="18" charset="0"/>
                                    </a:rPr>
                                    <m:t>𝜗</m:t>
                                  </m:r>
                                </m:e>
                                <m:sub>
                                  <m:r>
                                    <a:rPr lang="de-DE" sz="2000" i="1" noProof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sz="2000" i="1" noProof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000" i="1" noProof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2000" i="1" noProof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de-DE" sz="2000" i="1" noProof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de-DE" sz="2000" i="1" noProof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de-DE" sz="2000" noProof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sz="2000" i="1" noProof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2000" i="1" noProof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de-DE" sz="20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de-DE" sz="2000" noProof="0"/>
                          <m:t>y</m:t>
                        </m:r>
                      </m:e>
                      <m:e>
                        <m:r>
                          <a:rPr lang="de-DE" sz="2000" i="1" noProof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de-DE" sz="2000" noProof="0" dirty="0"/>
                  <a:t> ist die Transformation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 noProof="0">
                            <a:latin typeface="Cambria Math" panose="02040503050406030204" pitchFamily="18" charset="0"/>
                          </a:rPr>
                          <m:t>𝐵𝑒</m:t>
                        </m:r>
                      </m:e>
                      <m:sub>
                        <m:r>
                          <a:rPr lang="de-DE" sz="2000" i="1" noProof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i="1" noProof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000" i="1" noProof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2000" i="1" noProof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000" noProof="0" dirty="0"/>
                  <a:t> sind die Bernstein-Basisfunktionen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 noProof="0">
                            <a:latin typeface="Cambria Math" panose="02040503050406030204" pitchFamily="18" charset="0"/>
                          </a:rPr>
                          <m:t>𝜗</m:t>
                        </m:r>
                      </m:e>
                      <m:sub>
                        <m:r>
                          <a:rPr lang="de-DE" sz="2000" i="1" noProof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000" i="1" noProof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sz="2000" i="1" noProof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2000" i="1" noProof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sz="2000" noProof="0" dirty="0"/>
                  <a:t> sind die x-abhängigen Parameter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sz="2000" i="1" noProof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de-DE" sz="2000" noProof="0" dirty="0"/>
                  <a:t> ist die Ordnung des Bernstein-Polynoms</a:t>
                </a:r>
              </a:p>
              <a:p>
                <a:endParaRPr lang="de-DE" noProof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0D868BC-5D19-5177-FA72-3F870085C0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55812" y="1556792"/>
                <a:ext cx="5438588" cy="4680519"/>
              </a:xfrm>
              <a:blipFill>
                <a:blip r:embed="rId3"/>
                <a:stretch>
                  <a:fillRect l="-2564" t="-210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Grafik 10" descr="Ein Bild, das Reihe, Diagramm enthält.&#10;&#10;KI-generierte Inhalte können fehlerhaft sein.">
            <a:extLst>
              <a:ext uri="{FF2B5EF4-FFF2-40B4-BE49-F238E27FC236}">
                <a16:creationId xmlns:a16="http://schemas.microsoft.com/office/drawing/2014/main" id="{9DF240CC-9345-4D19-670E-7F503952E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200" y="1714818"/>
            <a:ext cx="5383179" cy="4320000"/>
          </a:xfrm>
          <a:prstGeom prst="rect">
            <a:avLst/>
          </a:prstGeom>
          <a:noFill/>
        </p:spPr>
      </p:pic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96B7E4A2-CF8C-3581-0131-C913325E69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5812" y="6307142"/>
            <a:ext cx="902491" cy="146194"/>
          </a:xfrm>
        </p:spPr>
        <p:txBody>
          <a:bodyPr/>
          <a:lstStyle/>
          <a:p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947C9F-16FE-4D95-CC06-82534312AC6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311730" y="6539709"/>
            <a:ext cx="605935" cy="146194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A877400A-EF0A-466F-8C11-0B9D22F3835B}" type="datetime1">
              <a:rPr lang="de-DE" noProof="0" smtClean="0"/>
              <a:pPr>
                <a:spcAft>
                  <a:spcPts val="600"/>
                </a:spcAft>
              </a:pPr>
              <a:t>03.06.25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C2F198-200B-5090-F039-17C808F093B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5812" y="6539709"/>
            <a:ext cx="9576000" cy="14619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noProof="0" dirty="0"/>
              <a:t>HTWG Hochschule Konstanz  |  Lukas Benner  |  </a:t>
            </a:r>
            <a:r>
              <a:rPr lang="de-DE" noProof="0" dirty="0" err="1"/>
              <a:t>Advanced</a:t>
            </a:r>
            <a:r>
              <a:rPr lang="de-DE" noProof="0" dirty="0"/>
              <a:t> Topics in Data Analysis and Deep Learning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B1ABA1-EB6C-BFBE-CE34-B4DDE71CD34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097583" y="6510018"/>
            <a:ext cx="538605" cy="205576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69F34120-B5BD-450B-94B9-3E8DBFFED806}" type="slidenum">
              <a:rPr lang="de-DE" noProof="0" smtClean="0"/>
              <a:pPr>
                <a:spcAft>
                  <a:spcPts val="600"/>
                </a:spcAft>
              </a:pPr>
              <a:t>15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8172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9A8E0-5A52-FAEF-FAC9-7AB61B05C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66CD6-76A1-D356-F65B-88A11B1C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2" y="404547"/>
            <a:ext cx="11080376" cy="430887"/>
          </a:xfrm>
        </p:spPr>
        <p:txBody>
          <a:bodyPr wrap="square" anchor="t">
            <a:normAutofit/>
          </a:bodyPr>
          <a:lstStyle/>
          <a:p>
            <a:r>
              <a:rPr lang="de-DE" noProof="0" dirty="0"/>
              <a:t>Bernstein-Polynome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DE0EE8A-1D93-E556-4765-C26E9F45D03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55812" y="1556792"/>
                <a:ext cx="5438588" cy="4680519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i="1" noProof="0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de-DE" sz="2000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de-DE" sz="2000" b="0" i="0" noProof="0" smtClean="0"/>
                            <m:t>y</m:t>
                          </m:r>
                        </m:e>
                        <m:e>
                          <m:r>
                            <a:rPr lang="de-DE" sz="2000" i="1" noProof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2000" i="1" noProof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de-DE" sz="2000" i="1" noProof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e-DE" sz="2000" i="1" noProof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000" i="1" noProof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e-DE" sz="2000" i="1" noProof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de-DE" sz="2000" i="1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000" i="1" noProof="0">
                                  <a:latin typeface="Cambria Math" panose="02040503050406030204" pitchFamily="18" charset="0"/>
                                </a:rPr>
                                <m:t>𝐵𝑒</m:t>
                              </m:r>
                            </m:e>
                            <m:sub>
                              <m:r>
                                <a:rPr lang="de-DE" sz="2000" i="1" noProof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e-DE" sz="2000" i="1" noProof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000" i="1" noProof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de-DE" sz="2000" i="1" noProof="0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de-DE" sz="2000" i="1" noProof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de-DE" sz="2000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000" i="1" noProof="0">
                                      <a:latin typeface="Cambria Math" panose="02040503050406030204" pitchFamily="18" charset="0"/>
                                    </a:rPr>
                                    <m:t>𝜗</m:t>
                                  </m:r>
                                </m:e>
                                <m:sub>
                                  <m:r>
                                    <a:rPr lang="de-DE" sz="2000" i="1" noProof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sz="2000" i="1" noProof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sz="2000" i="1" noProof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sz="2000" i="1" noProof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de-DE" sz="2000" i="1" noProof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de-DE" sz="2000" i="1" noProof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de-DE" sz="2000" noProof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sz="2000" i="1" noProof="0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noProof="0" dirty="0"/>
                  <a:t>Streng monoton steigend durch aufsteigende Koeffizienten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>
                            <a:latin typeface="Cambria Math" panose="02040503050406030204" pitchFamily="18" charset="0"/>
                          </a:rPr>
                          <m:t>𝜗</m:t>
                        </m:r>
                      </m:e>
                      <m:sub>
                        <m:r>
                          <a:rPr lang="de-DE" i="1" noProof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i="1" noProof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noProof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i="1" noProof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noProof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DE" i="1" noProof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i="1" noProof="0">
                        <a:latin typeface="Cambria Math" panose="02040503050406030204" pitchFamily="18" charset="0"/>
                      </a:rPr>
                      <m:t> ∈ </m:t>
                    </m:r>
                    <m:d>
                      <m:dPr>
                        <m:begChr m:val="["/>
                        <m:endChr m:val="]"/>
                        <m:ctrlPr>
                          <a:rPr lang="de-DE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 noProof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de-DE" noProof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DE0EE8A-1D93-E556-4765-C26E9F45D0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55812" y="1556792"/>
                <a:ext cx="5438588" cy="4680519"/>
              </a:xfrm>
              <a:blipFill>
                <a:blip r:embed="rId3"/>
                <a:stretch>
                  <a:fillRect l="-2331" t="-210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860E756-E1C2-C080-2AB1-48CAAC4B56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5812" y="6307142"/>
            <a:ext cx="902491" cy="146194"/>
          </a:xfrm>
        </p:spPr>
        <p:txBody>
          <a:bodyPr/>
          <a:lstStyle/>
          <a:p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FE20CE-8343-DC2E-A58E-9CED0FD66DD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311730" y="6539709"/>
            <a:ext cx="605935" cy="146194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A877400A-EF0A-466F-8C11-0B9D22F3835B}" type="datetime1">
              <a:rPr lang="de-DE" noProof="0" smtClean="0"/>
              <a:pPr>
                <a:spcAft>
                  <a:spcPts val="600"/>
                </a:spcAft>
              </a:pPr>
              <a:t>03.06.25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19AED8-DB6F-EC18-ADCC-4A60278D221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5812" y="6539709"/>
            <a:ext cx="9576000" cy="14619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noProof="0" dirty="0"/>
              <a:t>HTWG Hochschule Konstanz  |  Lukas Benner  |  </a:t>
            </a:r>
            <a:r>
              <a:rPr lang="de-DE" noProof="0" dirty="0" err="1"/>
              <a:t>Advanced</a:t>
            </a:r>
            <a:r>
              <a:rPr lang="de-DE" noProof="0" dirty="0"/>
              <a:t> Topics in Data Analysis and Deep Learning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CA8039-5884-CD8D-0A18-0B62B59AFE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097583" y="6510018"/>
            <a:ext cx="538605" cy="205576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69F34120-B5BD-450B-94B9-3E8DBFFED806}" type="slidenum">
              <a:rPr lang="de-DE" noProof="0" smtClean="0"/>
              <a:pPr>
                <a:spcAft>
                  <a:spcPts val="600"/>
                </a:spcAft>
              </a:pPr>
              <a:t>16</a:t>
            </a:fld>
            <a:endParaRPr lang="de-DE" noProof="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7A042F6-ECCA-EDEF-21B4-B426EC268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200" y="1713600"/>
            <a:ext cx="538572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010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18103-F112-6FD9-DDC7-02CFF383B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722D68-B89B-2EF3-A67A-205190633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Agenda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CCF015-78B2-1C1F-C491-9BB6A751CA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AB826EB-47E8-65F5-9692-CED19BDCB1A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311730" y="6539709"/>
            <a:ext cx="605935" cy="146194"/>
          </a:xfrm>
        </p:spPr>
        <p:txBody>
          <a:bodyPr/>
          <a:lstStyle/>
          <a:p>
            <a:fld id="{1FB143B1-01F8-4371-819E-02B6BA41AEF9}" type="datetime1">
              <a:rPr lang="de-DE" noProof="0" smtClean="0"/>
              <a:t>03.06.25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7BA9220-A75F-E4B5-0327-98A5D97C4F5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097583" y="6510018"/>
            <a:ext cx="538605" cy="205576"/>
          </a:xfrm>
        </p:spPr>
        <p:txBody>
          <a:bodyPr/>
          <a:lstStyle/>
          <a:p>
            <a:fld id="{69F34120-B5BD-450B-94B9-3E8DBFFED806}" type="slidenum">
              <a:rPr lang="de-DE" noProof="0" smtClean="0"/>
              <a:t>17</a:t>
            </a:fld>
            <a:endParaRPr lang="de-DE" noProof="0" dirty="0"/>
          </a:p>
        </p:txBody>
      </p:sp>
      <p:sp>
        <p:nvSpPr>
          <p:cNvPr id="9" name="Fußzeilenplatzhalter 5">
            <a:extLst>
              <a:ext uri="{FF2B5EF4-FFF2-40B4-BE49-F238E27FC236}">
                <a16:creationId xmlns:a16="http://schemas.microsoft.com/office/drawing/2014/main" id="{C0BF78AE-8BBF-DB5B-B67A-EEE1B5029AF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 noProof="0" dirty="0"/>
              <a:t>HTWG Hochschule Konstanz  |  Lukas Benner  |  </a:t>
            </a:r>
            <a:r>
              <a:rPr lang="de-DE" noProof="0" dirty="0" err="1"/>
              <a:t>Advanced</a:t>
            </a:r>
            <a:r>
              <a:rPr lang="de-DE" noProof="0" dirty="0"/>
              <a:t> Topics in Data Analysis and Deep Learning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E169A1-F2D9-3A41-B390-AD2FBB7F168B}"/>
              </a:ext>
            </a:extLst>
          </p:cNvPr>
          <p:cNvSpPr>
            <a:spLocks noChangeAspect="1"/>
          </p:cNvSpPr>
          <p:nvPr/>
        </p:nvSpPr>
        <p:spPr>
          <a:xfrm>
            <a:off x="1098884" y="1773173"/>
            <a:ext cx="3240000" cy="3240000"/>
          </a:xfrm>
          <a:prstGeom prst="ellipse">
            <a:avLst/>
          </a:prstGeom>
          <a:solidFill>
            <a:srgbClr val="E5E5E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noProof="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705B12-3B33-2BF1-824C-E4B60F8A9397}"/>
              </a:ext>
            </a:extLst>
          </p:cNvPr>
          <p:cNvSpPr>
            <a:spLocks noChangeAspect="1"/>
          </p:cNvSpPr>
          <p:nvPr/>
        </p:nvSpPr>
        <p:spPr>
          <a:xfrm>
            <a:off x="1638884" y="2313173"/>
            <a:ext cx="2160000" cy="2160000"/>
          </a:xfrm>
          <a:prstGeom prst="ellipse">
            <a:avLst/>
          </a:prstGeom>
          <a:solidFill>
            <a:srgbClr val="E5E5E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noProof="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826A310-1564-BE63-B7F0-53428057E741}"/>
              </a:ext>
            </a:extLst>
          </p:cNvPr>
          <p:cNvSpPr>
            <a:spLocks noChangeAspect="1"/>
          </p:cNvSpPr>
          <p:nvPr/>
        </p:nvSpPr>
        <p:spPr>
          <a:xfrm>
            <a:off x="1908884" y="2583173"/>
            <a:ext cx="1620000" cy="16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noProof="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66E48AB-FA38-08BD-B4E4-69FD38152D76}"/>
              </a:ext>
            </a:extLst>
          </p:cNvPr>
          <p:cNvSpPr>
            <a:spLocks noChangeAspect="1"/>
          </p:cNvSpPr>
          <p:nvPr/>
        </p:nvSpPr>
        <p:spPr>
          <a:xfrm>
            <a:off x="2178884" y="2853173"/>
            <a:ext cx="1080000" cy="1080000"/>
          </a:xfrm>
          <a:prstGeom prst="ellipse">
            <a:avLst/>
          </a:prstGeom>
          <a:solidFill>
            <a:srgbClr val="E5E5E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noProof="0" dirty="0">
              <a:solidFill>
                <a:schemeClr val="tx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E65E133-45CC-9058-4E2C-90708A8E5377}"/>
              </a:ext>
            </a:extLst>
          </p:cNvPr>
          <p:cNvSpPr txBox="1"/>
          <p:nvPr/>
        </p:nvSpPr>
        <p:spPr>
          <a:xfrm>
            <a:off x="4672209" y="1639413"/>
            <a:ext cx="420874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2000" b="1" noProof="0" dirty="0">
                <a:solidFill>
                  <a:srgbClr val="CCCCCC"/>
                </a:solidFill>
              </a:rPr>
              <a:t>WHY?</a:t>
            </a:r>
          </a:p>
          <a:p>
            <a:pPr algn="l"/>
            <a:r>
              <a:rPr lang="de-DE" sz="1600" noProof="0" dirty="0">
                <a:solidFill>
                  <a:srgbClr val="CCCCCC"/>
                </a:solidFill>
              </a:rPr>
              <a:t>Warum wurde das Thema genauer betrachtet?</a:t>
            </a:r>
            <a:endParaRPr lang="de-DE" noProof="0" dirty="0">
              <a:solidFill>
                <a:srgbClr val="CCCCCC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6257DCF-1076-50CC-0F1A-E5B76A1E3326}"/>
              </a:ext>
            </a:extLst>
          </p:cNvPr>
          <p:cNvSpPr txBox="1"/>
          <p:nvPr/>
        </p:nvSpPr>
        <p:spPr>
          <a:xfrm>
            <a:off x="5074428" y="2588197"/>
            <a:ext cx="308140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2000" b="1" noProof="0" dirty="0"/>
              <a:t>HOW?</a:t>
            </a:r>
          </a:p>
          <a:p>
            <a:r>
              <a:rPr lang="de-DE" sz="1600" noProof="0" dirty="0"/>
              <a:t>Basics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D277B66-7D55-0768-E208-0C98749F7AE5}"/>
              </a:ext>
            </a:extLst>
          </p:cNvPr>
          <p:cNvSpPr txBox="1"/>
          <p:nvPr/>
        </p:nvSpPr>
        <p:spPr>
          <a:xfrm>
            <a:off x="6096000" y="4355367"/>
            <a:ext cx="308140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2000" b="1" noProof="0" dirty="0">
                <a:solidFill>
                  <a:srgbClr val="CCCCCC"/>
                </a:solidFill>
              </a:rPr>
              <a:t>WHAT?</a:t>
            </a:r>
          </a:p>
          <a:p>
            <a:pPr algn="l"/>
            <a:r>
              <a:rPr lang="de-DE" sz="1600" noProof="0" dirty="0">
                <a:solidFill>
                  <a:srgbClr val="CCCCCC"/>
                </a:solidFill>
              </a:rPr>
              <a:t>Was waren die Ergebnisse?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9D2012B-4C2E-D2EC-E165-1EC3D1DBC965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718884" y="1916412"/>
            <a:ext cx="1953325" cy="1512588"/>
          </a:xfrm>
          <a:prstGeom prst="straightConnector1">
            <a:avLst/>
          </a:prstGeom>
          <a:ln w="12700" cap="flat">
            <a:solidFill>
              <a:srgbClr val="CCCCCC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C1B75E60-448C-E6F2-C37D-157CDF7BB398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206663" y="2865196"/>
            <a:ext cx="1867765" cy="992820"/>
          </a:xfrm>
          <a:prstGeom prst="straightConnector1">
            <a:avLst/>
          </a:prstGeom>
          <a:ln w="12700" cap="flat">
            <a:solidFill>
              <a:schemeClr val="tx1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E8454D8-63D3-ECB8-99DB-7A305E26ED3C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3695546" y="4369365"/>
            <a:ext cx="2400454" cy="263001"/>
          </a:xfrm>
          <a:prstGeom prst="straightConnector1">
            <a:avLst/>
          </a:prstGeom>
          <a:ln w="12700" cap="flat">
            <a:solidFill>
              <a:srgbClr val="CCCCCC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56CC5E46-8A1F-9C8D-A27D-4041152A7A5A}"/>
              </a:ext>
            </a:extLst>
          </p:cNvPr>
          <p:cNvSpPr txBox="1"/>
          <p:nvPr/>
        </p:nvSpPr>
        <p:spPr>
          <a:xfrm>
            <a:off x="5614428" y="3453127"/>
            <a:ext cx="308140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2000" b="1" noProof="0" dirty="0">
                <a:solidFill>
                  <a:srgbClr val="CCCCCC"/>
                </a:solidFill>
              </a:rPr>
              <a:t>REALY HOW?</a:t>
            </a:r>
          </a:p>
          <a:p>
            <a:r>
              <a:rPr lang="de-DE" sz="1600" noProof="0" dirty="0">
                <a:solidFill>
                  <a:srgbClr val="CCCCCC"/>
                </a:solidFill>
              </a:rPr>
              <a:t>Wie wurde vorgegangen?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A3D7024-6261-3F04-7C90-5B7BB06DD23A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3407079" y="3730126"/>
            <a:ext cx="2207349" cy="328307"/>
          </a:xfrm>
          <a:prstGeom prst="straightConnector1">
            <a:avLst/>
          </a:prstGeom>
          <a:ln w="12700" cap="flat">
            <a:solidFill>
              <a:srgbClr val="CCCCCC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895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98141-ADA6-4DD3-EFC1-711599E53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25FE9B-BF52-FCD9-BD67-C02465E7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Agenda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1DE35D-F465-FDDC-9569-2BCCAEF2C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5C9863-FA55-867A-2457-13F8E4A737FD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311730" y="6539709"/>
            <a:ext cx="605935" cy="146194"/>
          </a:xfrm>
        </p:spPr>
        <p:txBody>
          <a:bodyPr/>
          <a:lstStyle/>
          <a:p>
            <a:fld id="{1FB143B1-01F8-4371-819E-02B6BA41AEF9}" type="datetime1">
              <a:rPr lang="de-DE" noProof="0" smtClean="0"/>
              <a:t>03.06.25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1F7392E-DCE2-8124-3F9E-F49686C4EF5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097583" y="6510018"/>
            <a:ext cx="538605" cy="205576"/>
          </a:xfrm>
        </p:spPr>
        <p:txBody>
          <a:bodyPr/>
          <a:lstStyle/>
          <a:p>
            <a:fld id="{69F34120-B5BD-450B-94B9-3E8DBFFED806}" type="slidenum">
              <a:rPr lang="de-DE" noProof="0" smtClean="0"/>
              <a:t>18</a:t>
            </a:fld>
            <a:endParaRPr lang="de-DE" noProof="0" dirty="0"/>
          </a:p>
        </p:txBody>
      </p:sp>
      <p:sp>
        <p:nvSpPr>
          <p:cNvPr id="9" name="Fußzeilenplatzhalter 5">
            <a:extLst>
              <a:ext uri="{FF2B5EF4-FFF2-40B4-BE49-F238E27FC236}">
                <a16:creationId xmlns:a16="http://schemas.microsoft.com/office/drawing/2014/main" id="{B910D9A7-52B1-CB46-6C29-A8F582BB013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 noProof="0" dirty="0"/>
              <a:t>HTWG Hochschule Konstanz  |  Lukas Benner  |  </a:t>
            </a:r>
            <a:r>
              <a:rPr lang="de-DE" noProof="0" dirty="0" err="1"/>
              <a:t>Advanced</a:t>
            </a:r>
            <a:r>
              <a:rPr lang="de-DE" noProof="0" dirty="0"/>
              <a:t> Topics in Data Analysis and Deep Learning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BED114-E321-441C-B571-7B59B1A79C98}"/>
              </a:ext>
            </a:extLst>
          </p:cNvPr>
          <p:cNvSpPr>
            <a:spLocks noChangeAspect="1"/>
          </p:cNvSpPr>
          <p:nvPr/>
        </p:nvSpPr>
        <p:spPr>
          <a:xfrm>
            <a:off x="1098884" y="1773173"/>
            <a:ext cx="3240000" cy="3240000"/>
          </a:xfrm>
          <a:prstGeom prst="ellipse">
            <a:avLst/>
          </a:prstGeom>
          <a:solidFill>
            <a:srgbClr val="E5E5E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noProof="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A093BFC-602B-27AB-8F8F-BDA45DAA51F8}"/>
              </a:ext>
            </a:extLst>
          </p:cNvPr>
          <p:cNvSpPr>
            <a:spLocks noChangeAspect="1"/>
          </p:cNvSpPr>
          <p:nvPr/>
        </p:nvSpPr>
        <p:spPr>
          <a:xfrm>
            <a:off x="1638884" y="2313173"/>
            <a:ext cx="2160000" cy="216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noProof="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9D2709-CA4D-1ACF-FDA0-00BA59C84763}"/>
              </a:ext>
            </a:extLst>
          </p:cNvPr>
          <p:cNvSpPr>
            <a:spLocks noChangeAspect="1"/>
          </p:cNvSpPr>
          <p:nvPr/>
        </p:nvSpPr>
        <p:spPr>
          <a:xfrm>
            <a:off x="1908884" y="2583173"/>
            <a:ext cx="1620000" cy="1620000"/>
          </a:xfrm>
          <a:prstGeom prst="ellipse">
            <a:avLst/>
          </a:prstGeom>
          <a:solidFill>
            <a:srgbClr val="E5E5E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noProof="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E60260-550E-604E-A622-DEC31699DDEE}"/>
              </a:ext>
            </a:extLst>
          </p:cNvPr>
          <p:cNvSpPr>
            <a:spLocks noChangeAspect="1"/>
          </p:cNvSpPr>
          <p:nvPr/>
        </p:nvSpPr>
        <p:spPr>
          <a:xfrm>
            <a:off x="2178884" y="2853173"/>
            <a:ext cx="1080000" cy="1080000"/>
          </a:xfrm>
          <a:prstGeom prst="ellipse">
            <a:avLst/>
          </a:prstGeom>
          <a:solidFill>
            <a:srgbClr val="E5E5E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noProof="0" dirty="0">
              <a:solidFill>
                <a:schemeClr val="tx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E2099AD-D4E2-B1DD-53A6-9F2EEEF3F688}"/>
              </a:ext>
            </a:extLst>
          </p:cNvPr>
          <p:cNvSpPr txBox="1"/>
          <p:nvPr/>
        </p:nvSpPr>
        <p:spPr>
          <a:xfrm>
            <a:off x="4672209" y="1639413"/>
            <a:ext cx="420874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2000" b="1" noProof="0" dirty="0">
                <a:solidFill>
                  <a:srgbClr val="CCCCCC"/>
                </a:solidFill>
              </a:rPr>
              <a:t>WHY?</a:t>
            </a:r>
          </a:p>
          <a:p>
            <a:pPr algn="l"/>
            <a:r>
              <a:rPr lang="de-DE" sz="1600" noProof="0" dirty="0">
                <a:solidFill>
                  <a:srgbClr val="CCCCCC"/>
                </a:solidFill>
              </a:rPr>
              <a:t>Warum wurde das Thema genauer betrachtet?</a:t>
            </a:r>
            <a:endParaRPr lang="de-DE" noProof="0" dirty="0">
              <a:solidFill>
                <a:srgbClr val="CCCCCC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4B577D1-7288-9C11-FF68-62E4D05C2628}"/>
              </a:ext>
            </a:extLst>
          </p:cNvPr>
          <p:cNvSpPr txBox="1"/>
          <p:nvPr/>
        </p:nvSpPr>
        <p:spPr>
          <a:xfrm>
            <a:off x="6096000" y="4355367"/>
            <a:ext cx="308140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2000" b="1" noProof="0" dirty="0">
                <a:solidFill>
                  <a:srgbClr val="CCCCCC"/>
                </a:solidFill>
              </a:rPr>
              <a:t>WHAT?</a:t>
            </a:r>
          </a:p>
          <a:p>
            <a:pPr algn="l"/>
            <a:r>
              <a:rPr lang="de-DE" sz="1600" noProof="0" dirty="0">
                <a:solidFill>
                  <a:srgbClr val="CCCCCC"/>
                </a:solidFill>
              </a:rPr>
              <a:t>Was waren die Ergebnisse?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1D3CC74-95D7-F51A-0B23-8DCB67B5B660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718884" y="1916412"/>
            <a:ext cx="1953325" cy="1512588"/>
          </a:xfrm>
          <a:prstGeom prst="straightConnector1">
            <a:avLst/>
          </a:prstGeom>
          <a:ln w="12700" cap="flat">
            <a:solidFill>
              <a:srgbClr val="CCCCCC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EB08091-481D-4B10-8DC2-054D067B510F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3695546" y="4369365"/>
            <a:ext cx="2400454" cy="263001"/>
          </a:xfrm>
          <a:prstGeom prst="straightConnector1">
            <a:avLst/>
          </a:prstGeom>
          <a:ln w="12700" cap="flat">
            <a:solidFill>
              <a:srgbClr val="CCCCCC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249D1FA9-D207-FA81-B58F-5467D94AF95F}"/>
              </a:ext>
            </a:extLst>
          </p:cNvPr>
          <p:cNvSpPr txBox="1"/>
          <p:nvPr/>
        </p:nvSpPr>
        <p:spPr>
          <a:xfrm>
            <a:off x="5614428" y="3453127"/>
            <a:ext cx="308140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2000" b="1" noProof="0" dirty="0"/>
              <a:t>REALY HOW?</a:t>
            </a:r>
          </a:p>
          <a:p>
            <a:r>
              <a:rPr lang="de-DE" sz="1600" noProof="0" dirty="0"/>
              <a:t>Wie wurde vorgegangen?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0A10821-701C-89CA-DF5D-019BFD4CC022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3407079" y="3730126"/>
            <a:ext cx="2207349" cy="328307"/>
          </a:xfrm>
          <a:prstGeom prst="straightConnector1">
            <a:avLst/>
          </a:prstGeom>
          <a:ln w="12700" cap="flat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66C02460-C96B-7085-73F4-32A138C1B5A3}"/>
              </a:ext>
            </a:extLst>
          </p:cNvPr>
          <p:cNvSpPr txBox="1"/>
          <p:nvPr/>
        </p:nvSpPr>
        <p:spPr>
          <a:xfrm>
            <a:off x="5074428" y="2588197"/>
            <a:ext cx="308140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2000" b="1" noProof="0" dirty="0">
                <a:solidFill>
                  <a:srgbClr val="CCCCCC"/>
                </a:solidFill>
              </a:rPr>
              <a:t>HOW?</a:t>
            </a:r>
          </a:p>
          <a:p>
            <a:r>
              <a:rPr lang="de-DE" sz="1600" noProof="0" dirty="0">
                <a:solidFill>
                  <a:srgbClr val="CCCCCC"/>
                </a:solidFill>
              </a:rPr>
              <a:t>Basics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D85CA40-C51F-804D-3210-175141EAB3E7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206663" y="2865196"/>
            <a:ext cx="1867765" cy="992820"/>
          </a:xfrm>
          <a:prstGeom prst="straightConnector1">
            <a:avLst/>
          </a:prstGeom>
          <a:ln w="12700" cap="flat">
            <a:solidFill>
              <a:srgbClr val="CCCCCC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475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DA0FE7-246C-57BC-D5F2-3C54FBE4CA1D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10311730" y="6539709"/>
            <a:ext cx="605935" cy="146194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DDDEE44E-27EA-49A7-8AA8-1DCD98738EDD}" type="datetime1">
              <a:rPr lang="de-DE" noProof="0" smtClean="0"/>
              <a:pPr>
                <a:spcAft>
                  <a:spcPts val="600"/>
                </a:spcAft>
              </a:pPr>
              <a:t>03.06.25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DBA157-352E-D2C6-3225-EC1B9489D75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55812" y="6539709"/>
            <a:ext cx="9576000" cy="14619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noProof="0" dirty="0"/>
              <a:t>HTWG Hochschule Konstanz  |  Lukas Benner  |  </a:t>
            </a:r>
            <a:r>
              <a:rPr lang="de-DE" noProof="0" dirty="0" err="1"/>
              <a:t>Advanced</a:t>
            </a:r>
            <a:r>
              <a:rPr lang="de-DE" noProof="0" dirty="0"/>
              <a:t> Topics in Data Analysis and Deep Learning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123B9E-65D2-B8A5-2839-9CC9F47DAEC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097583" y="6510018"/>
            <a:ext cx="538605" cy="205576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69F34120-B5BD-450B-94B9-3E8DBFFED806}" type="slidenum">
              <a:rPr lang="de-DE" noProof="0" smtClean="0"/>
              <a:pPr>
                <a:spcAft>
                  <a:spcPts val="600"/>
                </a:spcAft>
              </a:pPr>
              <a:t>19</a:t>
            </a:fld>
            <a:endParaRPr lang="de-DE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98BF0C2-6306-43FD-E773-6FD0A61100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5812" y="6307142"/>
            <a:ext cx="902491" cy="146194"/>
          </a:xfrm>
        </p:spPr>
        <p:txBody>
          <a:bodyPr/>
          <a:lstStyle/>
          <a:p>
            <a:endParaRPr lang="de-DE" noProof="0" dirty="0"/>
          </a:p>
        </p:txBody>
      </p:sp>
      <p:pic>
        <p:nvPicPr>
          <p:cNvPr id="9" name="Inhaltsplatzhalter 8" descr="Ein Bild, das Text, Diagramm, Reihe, Schrift enthält.&#10;&#10;KI-generierte Inhalte können fehlerhaft sein.">
            <a:extLst>
              <a:ext uri="{FF2B5EF4-FFF2-40B4-BE49-F238E27FC236}">
                <a16:creationId xmlns:a16="http://schemas.microsoft.com/office/drawing/2014/main" id="{3933EEA4-B643-117C-8E32-0763C6895D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type="pic" sz="quarter" idx="15"/>
          </p:nvPr>
        </p:nvPicPr>
        <p:blipFill>
          <a:blip r:embed="rId3"/>
          <a:stretch/>
        </p:blipFill>
        <p:spPr>
          <a:xfrm>
            <a:off x="5903652" y="1761683"/>
            <a:ext cx="5732536" cy="4270737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92EAFD2-1BFB-09B7-C6A7-2A3BDC32108D}"/>
                  </a:ext>
                </a:extLst>
              </p:cNvPr>
              <p:cNvSpPr>
                <a:spLocks noGrp="1"/>
              </p:cNvSpPr>
              <p:nvPr>
                <p:ph type="body" sz="quarter" idx="16"/>
              </p:nvPr>
            </p:nvSpPr>
            <p:spPr>
              <a:xfrm>
                <a:off x="555812" y="1557338"/>
                <a:ext cx="5191616" cy="4679950"/>
              </a:xfrm>
            </p:spPr>
            <p:txBody>
              <a:bodyPr>
                <a:normAutofit/>
              </a:bodyPr>
              <a:lstStyle/>
              <a:p>
                <a:r>
                  <a:rPr lang="de-DE" noProof="0" dirty="0"/>
                  <a:t>4 Transformationen:</a:t>
                </a:r>
              </a:p>
              <a:p>
                <a:pPr marL="606425" lvl="1" indent="-342900"/>
                <a14:m>
                  <m:oMath xmlns:m="http://schemas.openxmlformats.org/officeDocument/2006/math">
                    <m:r>
                      <a:rPr lang="de-DE" i="1" noProof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i="1" baseline="-25000" noProof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e-DE" noProof="0" dirty="0"/>
                  <a:t>: </a:t>
                </a:r>
                <a:r>
                  <a:rPr lang="de-DE" noProof="0" dirty="0" err="1"/>
                  <a:t>Scale</a:t>
                </a:r>
                <a:r>
                  <a:rPr lang="de-DE" noProof="0" dirty="0"/>
                  <a:t> and Shift</a:t>
                </a:r>
              </a:p>
              <a:p>
                <a:pPr marL="606425" lvl="1" indent="-342900"/>
                <a14:m>
                  <m:oMath xmlns:m="http://schemas.openxmlformats.org/officeDocument/2006/math">
                    <m:r>
                      <a:rPr lang="de-DE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de-DE" noProof="0" dirty="0"/>
                  <a:t>:  Sigmoid</a:t>
                </a:r>
              </a:p>
              <a:p>
                <a:pPr marL="606425" lvl="1" indent="-342900"/>
                <a14:m>
                  <m:oMath xmlns:m="http://schemas.openxmlformats.org/officeDocument/2006/math">
                    <m:r>
                      <a:rPr lang="de-DE" i="1" noProof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baseline="-25000" noProof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de-DE" noProof="0" dirty="0"/>
                  <a:t>: Bernstein-Polynome</a:t>
                </a:r>
              </a:p>
              <a:p>
                <a:pPr marL="606425" lvl="1" indent="-342900"/>
                <a14:m>
                  <m:oMath xmlns:m="http://schemas.openxmlformats.org/officeDocument/2006/math">
                    <m:r>
                      <a:rPr lang="de-DE" i="1" noProof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baseline="-25000" noProof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de-DE" noProof="0" dirty="0"/>
                  <a:t>: </a:t>
                </a:r>
                <a:r>
                  <a:rPr lang="de-DE" noProof="0" dirty="0" err="1"/>
                  <a:t>Scale</a:t>
                </a:r>
                <a:r>
                  <a:rPr lang="de-DE" noProof="0" dirty="0"/>
                  <a:t> and Shift</a:t>
                </a:r>
              </a:p>
              <a:p>
                <a:endParaRPr lang="de-DE" noProof="0" dirty="0"/>
              </a:p>
              <a:p>
                <a:endParaRPr lang="de-DE" noProof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92EAFD2-1BFB-09B7-C6A7-2A3BDC3210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6"/>
              </p:nvPr>
            </p:nvSpPr>
            <p:spPr>
              <a:xfrm>
                <a:off x="555812" y="1557338"/>
                <a:ext cx="5191616" cy="4679950"/>
              </a:xfrm>
              <a:blipFill>
                <a:blip r:embed="rId4"/>
                <a:stretch>
                  <a:fillRect l="-2927" t="-16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6A7A2C61-399A-9FE2-B7D5-11CEF9853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2" y="404547"/>
            <a:ext cx="11080376" cy="430887"/>
          </a:xfrm>
        </p:spPr>
        <p:txBody>
          <a:bodyPr wrap="square" anchor="t">
            <a:normAutofit/>
          </a:bodyPr>
          <a:lstStyle/>
          <a:p>
            <a:r>
              <a:rPr lang="de-DE" noProof="0" dirty="0" err="1"/>
              <a:t>Normalizing</a:t>
            </a:r>
            <a:r>
              <a:rPr lang="de-DE" noProof="0" dirty="0"/>
              <a:t> Flows + Most </a:t>
            </a:r>
            <a:r>
              <a:rPr lang="de-DE" noProof="0" dirty="0" err="1"/>
              <a:t>Likely</a:t>
            </a:r>
            <a:r>
              <a:rPr lang="de-DE" noProof="0" dirty="0"/>
              <a:t> Transformation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7475E2F-293A-AD69-05E7-D92FB33D7A68}"/>
              </a:ext>
            </a:extLst>
          </p:cNvPr>
          <p:cNvSpPr/>
          <p:nvPr/>
        </p:nvSpPr>
        <p:spPr>
          <a:xfrm>
            <a:off x="7979078" y="1761683"/>
            <a:ext cx="1260171" cy="234685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noProof="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0A7D3D2-F3F5-BBE9-FDE2-55995830DB02}"/>
              </a:ext>
            </a:extLst>
          </p:cNvPr>
          <p:cNvSpPr/>
          <p:nvPr/>
        </p:nvSpPr>
        <p:spPr>
          <a:xfrm>
            <a:off x="9239249" y="1761682"/>
            <a:ext cx="2209540" cy="285414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noProof="0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4CC4B9A-9E5A-1B21-0F6A-9D7821080417}"/>
              </a:ext>
            </a:extLst>
          </p:cNvPr>
          <p:cNvSpPr/>
          <p:nvPr/>
        </p:nvSpPr>
        <p:spPr>
          <a:xfrm>
            <a:off x="9118948" y="4615826"/>
            <a:ext cx="2329841" cy="141659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noProof="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A0F0BF0-7692-D2D7-6822-A04473EA1D97}"/>
              </a:ext>
            </a:extLst>
          </p:cNvPr>
          <p:cNvSpPr/>
          <p:nvPr/>
        </p:nvSpPr>
        <p:spPr>
          <a:xfrm>
            <a:off x="6275540" y="4672208"/>
            <a:ext cx="2843408" cy="68893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noProof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08DF5EF-7589-4C4B-3924-C4E70045FD73}"/>
              </a:ext>
            </a:extLst>
          </p:cNvPr>
          <p:cNvSpPr/>
          <p:nvPr/>
        </p:nvSpPr>
        <p:spPr>
          <a:xfrm>
            <a:off x="6275540" y="5361140"/>
            <a:ext cx="2843408" cy="6712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noProof="0" dirty="0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CEE345D-45A1-BA6E-A33B-234732911CBE}"/>
              </a:ext>
            </a:extLst>
          </p:cNvPr>
          <p:cNvSpPr/>
          <p:nvPr/>
        </p:nvSpPr>
        <p:spPr>
          <a:xfrm>
            <a:off x="9146809" y="4108537"/>
            <a:ext cx="92440" cy="3491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noProof="0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E0B820F-3B6E-6393-F9F0-0713872A67E3}"/>
              </a:ext>
            </a:extLst>
          </p:cNvPr>
          <p:cNvSpPr/>
          <p:nvPr/>
        </p:nvSpPr>
        <p:spPr>
          <a:xfrm rot="18910325">
            <a:off x="10154430" y="4507006"/>
            <a:ext cx="132940" cy="15310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80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9A135D-374A-9CDF-D05E-ADDEE08F6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Agenda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D861E4-761F-561B-F0FB-AF87667D28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419AC3E-4FE2-CB73-BB40-6614806E490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311730" y="6539709"/>
            <a:ext cx="605935" cy="146194"/>
          </a:xfrm>
        </p:spPr>
        <p:txBody>
          <a:bodyPr/>
          <a:lstStyle/>
          <a:p>
            <a:fld id="{1FB143B1-01F8-4371-819E-02B6BA41AEF9}" type="datetime1">
              <a:rPr lang="de-DE" noProof="0" smtClean="0"/>
              <a:t>03.06.25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45E432-068B-E090-0CE3-D211496C7AD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097583" y="6510018"/>
            <a:ext cx="538605" cy="205576"/>
          </a:xfrm>
        </p:spPr>
        <p:txBody>
          <a:bodyPr/>
          <a:lstStyle/>
          <a:p>
            <a:fld id="{69F34120-B5BD-450B-94B9-3E8DBFFED806}" type="slidenum">
              <a:rPr lang="de-DE" noProof="0" smtClean="0"/>
              <a:t>2</a:t>
            </a:fld>
            <a:endParaRPr lang="de-DE" noProof="0" dirty="0"/>
          </a:p>
        </p:txBody>
      </p:sp>
      <p:sp>
        <p:nvSpPr>
          <p:cNvPr id="9" name="Fußzeilenplatzhalter 5">
            <a:extLst>
              <a:ext uri="{FF2B5EF4-FFF2-40B4-BE49-F238E27FC236}">
                <a16:creationId xmlns:a16="http://schemas.microsoft.com/office/drawing/2014/main" id="{4FEE7F1E-FC79-8B79-93C0-08DE2AA7175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 noProof="0" dirty="0"/>
              <a:t>HTWG Hochschule Konstanz  |  Lukas Benner  |  </a:t>
            </a:r>
            <a:r>
              <a:rPr lang="de-DE" noProof="0" dirty="0" err="1"/>
              <a:t>Advanced</a:t>
            </a:r>
            <a:r>
              <a:rPr lang="de-DE" noProof="0" dirty="0"/>
              <a:t> Topics in Data Analysis and Deep Learning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9D6F79-14C2-6AA0-D918-E6EF8254084C}"/>
              </a:ext>
            </a:extLst>
          </p:cNvPr>
          <p:cNvSpPr>
            <a:spLocks noChangeAspect="1"/>
          </p:cNvSpPr>
          <p:nvPr/>
        </p:nvSpPr>
        <p:spPr>
          <a:xfrm>
            <a:off x="1098884" y="1773173"/>
            <a:ext cx="3240000" cy="3240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noProof="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BD3A98-4053-DFA6-74BA-BF1DC9A0F241}"/>
              </a:ext>
            </a:extLst>
          </p:cNvPr>
          <p:cNvSpPr>
            <a:spLocks noChangeAspect="1"/>
          </p:cNvSpPr>
          <p:nvPr/>
        </p:nvSpPr>
        <p:spPr>
          <a:xfrm>
            <a:off x="1638884" y="2313173"/>
            <a:ext cx="2160000" cy="21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noProof="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E072EA-48A1-D612-BEBA-BCCD50FE49EB}"/>
              </a:ext>
            </a:extLst>
          </p:cNvPr>
          <p:cNvSpPr>
            <a:spLocks noChangeAspect="1"/>
          </p:cNvSpPr>
          <p:nvPr/>
        </p:nvSpPr>
        <p:spPr>
          <a:xfrm>
            <a:off x="2178884" y="2853173"/>
            <a:ext cx="1080000" cy="1080000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noProof="0" dirty="0">
              <a:solidFill>
                <a:schemeClr val="tx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5F0F238-23B2-4A7E-C1A2-7655708E35E2}"/>
              </a:ext>
            </a:extLst>
          </p:cNvPr>
          <p:cNvSpPr txBox="1"/>
          <p:nvPr/>
        </p:nvSpPr>
        <p:spPr>
          <a:xfrm>
            <a:off x="4672209" y="1639413"/>
            <a:ext cx="420874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2000" b="1" noProof="0" dirty="0"/>
              <a:t>WHY?</a:t>
            </a:r>
          </a:p>
          <a:p>
            <a:pPr algn="l"/>
            <a:r>
              <a:rPr lang="de-DE" sz="1600" noProof="0" dirty="0"/>
              <a:t>Warum wurde das Thema genauer betrachtet?</a:t>
            </a:r>
            <a:endParaRPr lang="de-DE" noProof="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E71EB47-E4B7-71DB-3C78-59DD64F05766}"/>
              </a:ext>
            </a:extLst>
          </p:cNvPr>
          <p:cNvSpPr txBox="1"/>
          <p:nvPr/>
        </p:nvSpPr>
        <p:spPr>
          <a:xfrm>
            <a:off x="5235879" y="2997390"/>
            <a:ext cx="308140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2000" b="1" noProof="0" dirty="0"/>
              <a:t>HOW?</a:t>
            </a:r>
          </a:p>
          <a:p>
            <a:r>
              <a:rPr lang="de-DE" sz="1600" noProof="0" dirty="0"/>
              <a:t>Wie wurde vorgegangen?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47CAF4C-00C0-6736-63C9-4610DA1B68D6}"/>
              </a:ext>
            </a:extLst>
          </p:cNvPr>
          <p:cNvSpPr txBox="1"/>
          <p:nvPr/>
        </p:nvSpPr>
        <p:spPr>
          <a:xfrm>
            <a:off x="6096000" y="4355367"/>
            <a:ext cx="308140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2000" b="1" noProof="0" dirty="0"/>
              <a:t>WHAT?</a:t>
            </a:r>
          </a:p>
          <a:p>
            <a:pPr algn="l"/>
            <a:r>
              <a:rPr lang="de-DE" sz="1600" noProof="0" dirty="0"/>
              <a:t>Was waren die Ergebnisse?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C5D9DCF-728D-20C1-D05D-F4D6B9C664CB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718884" y="1916412"/>
            <a:ext cx="1953325" cy="1512588"/>
          </a:xfrm>
          <a:prstGeom prst="straightConnector1">
            <a:avLst/>
          </a:prstGeom>
          <a:ln w="12700" cap="flat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82EF7179-79FB-BA03-15CB-30C89F7C38ED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258884" y="3274389"/>
            <a:ext cx="1976995" cy="673760"/>
          </a:xfrm>
          <a:prstGeom prst="straightConnector1">
            <a:avLst/>
          </a:prstGeom>
          <a:ln w="12700" cap="flat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1B40C0C-DAFD-8EE3-075F-AB8381F7DEE0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3695546" y="4369365"/>
            <a:ext cx="2400454" cy="263001"/>
          </a:xfrm>
          <a:prstGeom prst="straightConnector1">
            <a:avLst/>
          </a:prstGeom>
          <a:ln w="12700" cap="flat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120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5F90C-81A4-9A2F-ED62-3CE55655A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20190F-618A-7362-4C78-AE5260C859DD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10311730" y="6539709"/>
            <a:ext cx="605935" cy="146194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DDDEE44E-27EA-49A7-8AA8-1DCD98738EDD}" type="datetime1">
              <a:rPr lang="de-DE" noProof="0" smtClean="0"/>
              <a:pPr>
                <a:spcAft>
                  <a:spcPts val="600"/>
                </a:spcAft>
              </a:pPr>
              <a:t>03.06.25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4049C0-A8E2-D8D9-B163-1FC7997C6E5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55812" y="6539709"/>
            <a:ext cx="9576000" cy="14619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noProof="0" dirty="0"/>
              <a:t>HTWG Hochschule Konstanz  |  Lukas Benner  |  </a:t>
            </a:r>
            <a:r>
              <a:rPr lang="de-DE" noProof="0" dirty="0" err="1"/>
              <a:t>Advanced</a:t>
            </a:r>
            <a:r>
              <a:rPr lang="de-DE" noProof="0" dirty="0"/>
              <a:t> Topics in Data Analysis and Deep Learning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E7BE44-C39A-8FF4-115D-9C9C92406A3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097583" y="6510018"/>
            <a:ext cx="538605" cy="205576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69F34120-B5BD-450B-94B9-3E8DBFFED806}" type="slidenum">
              <a:rPr lang="de-DE" noProof="0" smtClean="0"/>
              <a:pPr>
                <a:spcAft>
                  <a:spcPts val="600"/>
                </a:spcAft>
              </a:pPr>
              <a:t>20</a:t>
            </a:fld>
            <a:endParaRPr lang="de-DE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512FF19-8F6D-E233-EB43-890AF75849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5812" y="6307142"/>
            <a:ext cx="902491" cy="146194"/>
          </a:xfrm>
        </p:spPr>
        <p:txBody>
          <a:bodyPr/>
          <a:lstStyle/>
          <a:p>
            <a:endParaRPr lang="de-DE" noProof="0" dirty="0"/>
          </a:p>
        </p:txBody>
      </p:sp>
      <p:pic>
        <p:nvPicPr>
          <p:cNvPr id="9" name="Inhaltsplatzhalter 8" descr="Ein Bild, das Text, Diagramm, Reihe, Schrift enthält.&#10;&#10;KI-generierte Inhalte können fehlerhaft sein.">
            <a:extLst>
              <a:ext uri="{FF2B5EF4-FFF2-40B4-BE49-F238E27FC236}">
                <a16:creationId xmlns:a16="http://schemas.microsoft.com/office/drawing/2014/main" id="{4E8DF046-94C8-805F-AA87-7E631667552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type="pic" sz="quarter" idx="15"/>
          </p:nvPr>
        </p:nvPicPr>
        <p:blipFill>
          <a:blip r:embed="rId3"/>
          <a:stretch/>
        </p:blipFill>
        <p:spPr>
          <a:xfrm>
            <a:off x="5903652" y="1761683"/>
            <a:ext cx="5732536" cy="4270737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CD03587-EB3D-C24C-DFA8-CF939640490E}"/>
                  </a:ext>
                </a:extLst>
              </p:cNvPr>
              <p:cNvSpPr>
                <a:spLocks noGrp="1"/>
              </p:cNvSpPr>
              <p:nvPr>
                <p:ph type="body" sz="quarter" idx="16"/>
              </p:nvPr>
            </p:nvSpPr>
            <p:spPr>
              <a:xfrm>
                <a:off x="555812" y="1557338"/>
                <a:ext cx="5191616" cy="4679950"/>
              </a:xfrm>
            </p:spPr>
            <p:txBody>
              <a:bodyPr>
                <a:normAutofit/>
              </a:bodyPr>
              <a:lstStyle/>
              <a:p>
                <a:r>
                  <a:rPr lang="de-DE" noProof="0" dirty="0"/>
                  <a:t>4 Transformationen:</a:t>
                </a:r>
              </a:p>
              <a:p>
                <a:pPr marL="606425" lvl="1" indent="-342900"/>
                <a14:m>
                  <m:oMath xmlns:m="http://schemas.openxmlformats.org/officeDocument/2006/math">
                    <m:r>
                      <a:rPr lang="de-DE" i="1" noProof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i="1" baseline="-25000" noProof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e-DE" noProof="0" dirty="0"/>
                  <a:t>: </a:t>
                </a:r>
                <a:r>
                  <a:rPr lang="de-DE" noProof="0" dirty="0" err="1"/>
                  <a:t>Scale</a:t>
                </a:r>
                <a:r>
                  <a:rPr lang="de-DE" noProof="0" dirty="0"/>
                  <a:t> and Shift</a:t>
                </a:r>
              </a:p>
              <a:p>
                <a:pPr marL="606425" lvl="1" indent="-342900"/>
                <a14:m>
                  <m:oMath xmlns:m="http://schemas.openxmlformats.org/officeDocument/2006/math">
                    <m:r>
                      <a:rPr lang="de-DE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de-DE" noProof="0" dirty="0"/>
                  <a:t>:  Sigmoid</a:t>
                </a:r>
              </a:p>
              <a:p>
                <a:pPr marL="606425" lvl="1" indent="-342900"/>
                <a14:m>
                  <m:oMath xmlns:m="http://schemas.openxmlformats.org/officeDocument/2006/math">
                    <m:r>
                      <a:rPr lang="de-DE" i="1" noProof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baseline="-25000" noProof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de-DE" noProof="0" dirty="0"/>
                  <a:t>: Bernstein-Polynome</a:t>
                </a:r>
              </a:p>
              <a:p>
                <a:pPr marL="606425" lvl="1" indent="-342900"/>
                <a14:m>
                  <m:oMath xmlns:m="http://schemas.openxmlformats.org/officeDocument/2006/math">
                    <m:r>
                      <a:rPr lang="de-DE" i="1" noProof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baseline="-25000" noProof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de-DE" noProof="0" dirty="0"/>
                  <a:t>: </a:t>
                </a:r>
                <a:r>
                  <a:rPr lang="de-DE" noProof="0" dirty="0" err="1"/>
                  <a:t>Scale</a:t>
                </a:r>
                <a:r>
                  <a:rPr lang="de-DE" noProof="0" dirty="0"/>
                  <a:t> and Shift</a:t>
                </a:r>
              </a:p>
              <a:p>
                <a:endParaRPr lang="de-DE" noProof="0" dirty="0"/>
              </a:p>
              <a:p>
                <a:endParaRPr lang="de-DE" noProof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CD03587-EB3D-C24C-DFA8-CF93964049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6"/>
              </p:nvPr>
            </p:nvSpPr>
            <p:spPr>
              <a:xfrm>
                <a:off x="555812" y="1557338"/>
                <a:ext cx="5191616" cy="4679950"/>
              </a:xfrm>
              <a:blipFill>
                <a:blip r:embed="rId4"/>
                <a:stretch>
                  <a:fillRect l="-2927" t="-16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22D24BA3-0303-B115-6E28-BA2419444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2" y="404547"/>
            <a:ext cx="11080376" cy="430887"/>
          </a:xfrm>
        </p:spPr>
        <p:txBody>
          <a:bodyPr wrap="square" anchor="t">
            <a:normAutofit/>
          </a:bodyPr>
          <a:lstStyle/>
          <a:p>
            <a:r>
              <a:rPr lang="de-DE" noProof="0" dirty="0" err="1"/>
              <a:t>Normalizing</a:t>
            </a:r>
            <a:r>
              <a:rPr lang="de-DE" noProof="0" dirty="0"/>
              <a:t> Flows + Most </a:t>
            </a:r>
            <a:r>
              <a:rPr lang="de-DE" noProof="0" dirty="0" err="1"/>
              <a:t>Likely</a:t>
            </a:r>
            <a:r>
              <a:rPr lang="de-DE" noProof="0" dirty="0"/>
              <a:t> Transformation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78EBEE8-55B4-AE06-DC76-3D08FA210293}"/>
              </a:ext>
            </a:extLst>
          </p:cNvPr>
          <p:cNvSpPr/>
          <p:nvPr/>
        </p:nvSpPr>
        <p:spPr>
          <a:xfrm>
            <a:off x="9239249" y="1761682"/>
            <a:ext cx="2209540" cy="285414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noProof="0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784C829-7A06-7AEB-968B-1BD8D98814D0}"/>
              </a:ext>
            </a:extLst>
          </p:cNvPr>
          <p:cNvSpPr/>
          <p:nvPr/>
        </p:nvSpPr>
        <p:spPr>
          <a:xfrm>
            <a:off x="9118948" y="4615826"/>
            <a:ext cx="2329841" cy="141659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noProof="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D9A12E4-0558-9768-A9DC-099827D16AB2}"/>
              </a:ext>
            </a:extLst>
          </p:cNvPr>
          <p:cNvSpPr/>
          <p:nvPr/>
        </p:nvSpPr>
        <p:spPr>
          <a:xfrm>
            <a:off x="6275540" y="4672208"/>
            <a:ext cx="2843408" cy="68893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noProof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CA8874F-692E-677A-8B72-73D22C1A7F12}"/>
              </a:ext>
            </a:extLst>
          </p:cNvPr>
          <p:cNvSpPr/>
          <p:nvPr/>
        </p:nvSpPr>
        <p:spPr>
          <a:xfrm>
            <a:off x="6275540" y="5361140"/>
            <a:ext cx="2843408" cy="6712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noProof="0" dirty="0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B24CC8E-BF72-F46A-85F0-74282A17E173}"/>
              </a:ext>
            </a:extLst>
          </p:cNvPr>
          <p:cNvSpPr/>
          <p:nvPr/>
        </p:nvSpPr>
        <p:spPr>
          <a:xfrm>
            <a:off x="9146809" y="4108537"/>
            <a:ext cx="92440" cy="3491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noProof="0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652B74A-C46C-6BB9-46CD-5CD99F6733FE}"/>
              </a:ext>
            </a:extLst>
          </p:cNvPr>
          <p:cNvSpPr/>
          <p:nvPr/>
        </p:nvSpPr>
        <p:spPr>
          <a:xfrm rot="18910325">
            <a:off x="10154430" y="4507006"/>
            <a:ext cx="132940" cy="15310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133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BAE47-129E-FACD-BFC0-41F377EB7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E26F5A-8057-D40C-99C4-94BED2A26AB2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10311730" y="6539709"/>
            <a:ext cx="605935" cy="146194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DDDEE44E-27EA-49A7-8AA8-1DCD98738EDD}" type="datetime1">
              <a:rPr lang="de-DE" noProof="0" smtClean="0"/>
              <a:pPr>
                <a:spcAft>
                  <a:spcPts val="600"/>
                </a:spcAft>
              </a:pPr>
              <a:t>03.06.25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3994B1-D194-5081-15BA-D209D63DD23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55812" y="6539709"/>
            <a:ext cx="9576000" cy="14619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noProof="0" dirty="0"/>
              <a:t>HTWG Hochschule Konstanz  |  Lukas Benner  |  </a:t>
            </a:r>
            <a:r>
              <a:rPr lang="de-DE" noProof="0" dirty="0" err="1"/>
              <a:t>Advanced</a:t>
            </a:r>
            <a:r>
              <a:rPr lang="de-DE" noProof="0" dirty="0"/>
              <a:t> Topics in Data Analysis and Deep Learning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05E54D-11FD-0266-600D-EA28C7F9ECC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097583" y="6510018"/>
            <a:ext cx="538605" cy="205576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69F34120-B5BD-450B-94B9-3E8DBFFED806}" type="slidenum">
              <a:rPr lang="de-DE" noProof="0" smtClean="0"/>
              <a:pPr>
                <a:spcAft>
                  <a:spcPts val="600"/>
                </a:spcAft>
              </a:pPr>
              <a:t>21</a:t>
            </a:fld>
            <a:endParaRPr lang="de-DE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E84EACBD-52AC-AAC6-6B00-289D3B5190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5812" y="6307142"/>
            <a:ext cx="902491" cy="146194"/>
          </a:xfrm>
        </p:spPr>
        <p:txBody>
          <a:bodyPr/>
          <a:lstStyle/>
          <a:p>
            <a:endParaRPr lang="de-DE" noProof="0" dirty="0"/>
          </a:p>
        </p:txBody>
      </p:sp>
      <p:pic>
        <p:nvPicPr>
          <p:cNvPr id="9" name="Inhaltsplatzhalter 8" descr="Ein Bild, das Text, Diagramm, Reihe, Schrift enthält.&#10;&#10;KI-generierte Inhalte können fehlerhaft sein.">
            <a:extLst>
              <a:ext uri="{FF2B5EF4-FFF2-40B4-BE49-F238E27FC236}">
                <a16:creationId xmlns:a16="http://schemas.microsoft.com/office/drawing/2014/main" id="{631D8A2A-7377-EB0F-DA48-344D1FEC11C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type="pic" sz="quarter" idx="15"/>
          </p:nvPr>
        </p:nvPicPr>
        <p:blipFill>
          <a:blip r:embed="rId3"/>
          <a:stretch/>
        </p:blipFill>
        <p:spPr>
          <a:xfrm>
            <a:off x="5903652" y="1761683"/>
            <a:ext cx="5732536" cy="4270737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36B8343-D365-FDE3-062D-2178183CCC27}"/>
                  </a:ext>
                </a:extLst>
              </p:cNvPr>
              <p:cNvSpPr>
                <a:spLocks noGrp="1"/>
              </p:cNvSpPr>
              <p:nvPr>
                <p:ph type="body" sz="quarter" idx="16"/>
              </p:nvPr>
            </p:nvSpPr>
            <p:spPr>
              <a:xfrm>
                <a:off x="555812" y="1557338"/>
                <a:ext cx="5191616" cy="4679950"/>
              </a:xfrm>
            </p:spPr>
            <p:txBody>
              <a:bodyPr>
                <a:normAutofit/>
              </a:bodyPr>
              <a:lstStyle/>
              <a:p>
                <a:r>
                  <a:rPr lang="de-DE" noProof="0" dirty="0"/>
                  <a:t>4 Transformationen:</a:t>
                </a:r>
              </a:p>
              <a:p>
                <a:pPr marL="606425" lvl="1" indent="-342900"/>
                <a14:m>
                  <m:oMath xmlns:m="http://schemas.openxmlformats.org/officeDocument/2006/math">
                    <m:r>
                      <a:rPr lang="de-DE" i="1" noProof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i="1" baseline="-25000" noProof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e-DE" noProof="0" dirty="0"/>
                  <a:t>: </a:t>
                </a:r>
                <a:r>
                  <a:rPr lang="de-DE" noProof="0" dirty="0" err="1"/>
                  <a:t>Scale</a:t>
                </a:r>
                <a:r>
                  <a:rPr lang="de-DE" noProof="0" dirty="0"/>
                  <a:t> and Shift</a:t>
                </a:r>
              </a:p>
              <a:p>
                <a:pPr marL="606425" lvl="1" indent="-342900"/>
                <a14:m>
                  <m:oMath xmlns:m="http://schemas.openxmlformats.org/officeDocument/2006/math">
                    <m:r>
                      <a:rPr lang="de-DE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de-DE" noProof="0" dirty="0"/>
                  <a:t>:  Sigmoid</a:t>
                </a:r>
              </a:p>
              <a:p>
                <a:pPr marL="606425" lvl="1" indent="-342900"/>
                <a14:m>
                  <m:oMath xmlns:m="http://schemas.openxmlformats.org/officeDocument/2006/math">
                    <m:r>
                      <a:rPr lang="de-DE" i="1" noProof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baseline="-25000" noProof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de-DE" noProof="0" dirty="0"/>
                  <a:t>: Bernstein-Polynome</a:t>
                </a:r>
              </a:p>
              <a:p>
                <a:pPr marL="606425" lvl="1" indent="-342900"/>
                <a14:m>
                  <m:oMath xmlns:m="http://schemas.openxmlformats.org/officeDocument/2006/math">
                    <m:r>
                      <a:rPr lang="de-DE" i="1" noProof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baseline="-25000" noProof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de-DE" noProof="0" dirty="0"/>
                  <a:t>: </a:t>
                </a:r>
                <a:r>
                  <a:rPr lang="de-DE" noProof="0" dirty="0" err="1"/>
                  <a:t>Scale</a:t>
                </a:r>
                <a:r>
                  <a:rPr lang="de-DE" noProof="0" dirty="0"/>
                  <a:t> and Shift</a:t>
                </a:r>
              </a:p>
              <a:p>
                <a:endParaRPr lang="de-DE" noProof="0" dirty="0"/>
              </a:p>
              <a:p>
                <a:endParaRPr lang="de-DE" noProof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36B8343-D365-FDE3-062D-2178183CCC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6"/>
              </p:nvPr>
            </p:nvSpPr>
            <p:spPr>
              <a:xfrm>
                <a:off x="555812" y="1557338"/>
                <a:ext cx="5191616" cy="4679950"/>
              </a:xfrm>
              <a:blipFill>
                <a:blip r:embed="rId4"/>
                <a:stretch>
                  <a:fillRect l="-2927" t="-16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0CDDB1E5-07F6-F00B-8805-B6C49C952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2" y="404547"/>
            <a:ext cx="11080376" cy="430887"/>
          </a:xfrm>
        </p:spPr>
        <p:txBody>
          <a:bodyPr wrap="square" anchor="t">
            <a:normAutofit/>
          </a:bodyPr>
          <a:lstStyle/>
          <a:p>
            <a:r>
              <a:rPr lang="de-DE" noProof="0" dirty="0" err="1"/>
              <a:t>Normalizing</a:t>
            </a:r>
            <a:r>
              <a:rPr lang="de-DE" noProof="0" dirty="0"/>
              <a:t> Flows + Most </a:t>
            </a:r>
            <a:r>
              <a:rPr lang="de-DE" noProof="0" dirty="0" err="1"/>
              <a:t>Likely</a:t>
            </a:r>
            <a:r>
              <a:rPr lang="de-DE" noProof="0" dirty="0"/>
              <a:t> Transformation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0AEA3C0-07B9-E342-88FC-2C3EA5C626CC}"/>
              </a:ext>
            </a:extLst>
          </p:cNvPr>
          <p:cNvSpPr/>
          <p:nvPr/>
        </p:nvSpPr>
        <p:spPr>
          <a:xfrm>
            <a:off x="9118948" y="4615826"/>
            <a:ext cx="2329841" cy="141659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noProof="0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3B9750D-1F4F-8E06-DA27-86B367B3854A}"/>
              </a:ext>
            </a:extLst>
          </p:cNvPr>
          <p:cNvSpPr/>
          <p:nvPr/>
        </p:nvSpPr>
        <p:spPr>
          <a:xfrm>
            <a:off x="6275540" y="5361140"/>
            <a:ext cx="2843408" cy="67128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noProof="0" dirty="0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2A8A2B4-B883-3A8E-F8C6-29ED4F3F7B6E}"/>
              </a:ext>
            </a:extLst>
          </p:cNvPr>
          <p:cNvSpPr/>
          <p:nvPr/>
        </p:nvSpPr>
        <p:spPr>
          <a:xfrm>
            <a:off x="9146809" y="4108537"/>
            <a:ext cx="92440" cy="3491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noProof="0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45D6D97-D6D1-0532-E7C0-FFA058A7F98B}"/>
              </a:ext>
            </a:extLst>
          </p:cNvPr>
          <p:cNvSpPr/>
          <p:nvPr/>
        </p:nvSpPr>
        <p:spPr>
          <a:xfrm rot="18910325">
            <a:off x="10154430" y="4507006"/>
            <a:ext cx="132940" cy="15310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299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20A99-9BFE-718B-2BAD-A41C5AD24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9FFCD3-421B-006E-421D-ECB6CCFF08C5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10311730" y="6539709"/>
            <a:ext cx="605935" cy="146194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DDDEE44E-27EA-49A7-8AA8-1DCD98738EDD}" type="datetime1">
              <a:rPr lang="de-DE" noProof="0" smtClean="0"/>
              <a:pPr>
                <a:spcAft>
                  <a:spcPts val="600"/>
                </a:spcAft>
              </a:pPr>
              <a:t>03.06.25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DEA3A4-04B4-D4AE-060D-4EA37F5E919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55812" y="6539709"/>
            <a:ext cx="9576000" cy="14619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noProof="0" dirty="0"/>
              <a:t>HTWG Hochschule Konstanz  |  Lukas Benner  |  </a:t>
            </a:r>
            <a:r>
              <a:rPr lang="de-DE" noProof="0" dirty="0" err="1"/>
              <a:t>Advanced</a:t>
            </a:r>
            <a:r>
              <a:rPr lang="de-DE" noProof="0" dirty="0"/>
              <a:t> Topics in Data Analysis and Deep Learning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31FCBC-9A72-4707-B7DA-7C4B058CFCD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097583" y="6510018"/>
            <a:ext cx="538605" cy="205576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69F34120-B5BD-450B-94B9-3E8DBFFED806}" type="slidenum">
              <a:rPr lang="de-DE" noProof="0" smtClean="0"/>
              <a:pPr>
                <a:spcAft>
                  <a:spcPts val="600"/>
                </a:spcAft>
              </a:pPr>
              <a:t>22</a:t>
            </a:fld>
            <a:endParaRPr lang="de-DE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79B392BC-BC79-4C9B-5086-AA19B6E822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5812" y="6307142"/>
            <a:ext cx="902491" cy="146194"/>
          </a:xfrm>
        </p:spPr>
        <p:txBody>
          <a:bodyPr/>
          <a:lstStyle/>
          <a:p>
            <a:endParaRPr lang="de-DE" noProof="0" dirty="0"/>
          </a:p>
        </p:txBody>
      </p:sp>
      <p:pic>
        <p:nvPicPr>
          <p:cNvPr id="9" name="Inhaltsplatzhalter 8" descr="Ein Bild, das Text, Diagramm, Reihe, Schrift enthält.&#10;&#10;KI-generierte Inhalte können fehlerhaft sein.">
            <a:extLst>
              <a:ext uri="{FF2B5EF4-FFF2-40B4-BE49-F238E27FC236}">
                <a16:creationId xmlns:a16="http://schemas.microsoft.com/office/drawing/2014/main" id="{9A813EF3-1251-713F-9350-E4C917CCCA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type="pic" sz="quarter" idx="15"/>
          </p:nvPr>
        </p:nvPicPr>
        <p:blipFill>
          <a:blip r:embed="rId3"/>
          <a:stretch/>
        </p:blipFill>
        <p:spPr>
          <a:xfrm>
            <a:off x="5903652" y="1761683"/>
            <a:ext cx="5732536" cy="4270737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CE6E4A4-D67B-F69D-8AA6-C1B0332AD358}"/>
                  </a:ext>
                </a:extLst>
              </p:cNvPr>
              <p:cNvSpPr>
                <a:spLocks noGrp="1"/>
              </p:cNvSpPr>
              <p:nvPr>
                <p:ph type="body" sz="quarter" idx="16"/>
              </p:nvPr>
            </p:nvSpPr>
            <p:spPr>
              <a:xfrm>
                <a:off x="555812" y="1557338"/>
                <a:ext cx="5191616" cy="4679950"/>
              </a:xfrm>
            </p:spPr>
            <p:txBody>
              <a:bodyPr>
                <a:normAutofit/>
              </a:bodyPr>
              <a:lstStyle/>
              <a:p>
                <a:r>
                  <a:rPr lang="de-DE" noProof="0" dirty="0"/>
                  <a:t>4 Transformationen:</a:t>
                </a:r>
              </a:p>
              <a:p>
                <a:pPr marL="606425" lvl="1" indent="-342900"/>
                <a14:m>
                  <m:oMath xmlns:m="http://schemas.openxmlformats.org/officeDocument/2006/math">
                    <m:r>
                      <a:rPr lang="de-DE" i="1" noProof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i="1" baseline="-25000" noProof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de-DE" noProof="0" dirty="0"/>
                  <a:t>: </a:t>
                </a:r>
                <a:r>
                  <a:rPr lang="de-DE" noProof="0" dirty="0" err="1"/>
                  <a:t>Scale</a:t>
                </a:r>
                <a:r>
                  <a:rPr lang="de-DE" noProof="0" dirty="0"/>
                  <a:t> and Shift</a:t>
                </a:r>
              </a:p>
              <a:p>
                <a:pPr marL="606425" lvl="1" indent="-342900"/>
                <a14:m>
                  <m:oMath xmlns:m="http://schemas.openxmlformats.org/officeDocument/2006/math">
                    <m:r>
                      <a:rPr lang="de-DE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de-DE" noProof="0" dirty="0"/>
                  <a:t>:  Sigmoid</a:t>
                </a:r>
              </a:p>
              <a:p>
                <a:pPr marL="606425" lvl="1" indent="-342900"/>
                <a14:m>
                  <m:oMath xmlns:m="http://schemas.openxmlformats.org/officeDocument/2006/math">
                    <m:r>
                      <a:rPr lang="de-DE" i="1" noProof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baseline="-25000" noProof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de-DE" noProof="0" dirty="0"/>
                  <a:t>: Bernstein-Polynome</a:t>
                </a:r>
              </a:p>
              <a:p>
                <a:pPr marL="606425" lvl="1" indent="-342900"/>
                <a14:m>
                  <m:oMath xmlns:m="http://schemas.openxmlformats.org/officeDocument/2006/math">
                    <m:r>
                      <a:rPr lang="de-DE" i="1" noProof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b="0" i="1" baseline="-25000" noProof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de-DE" noProof="0" dirty="0"/>
                  <a:t>: </a:t>
                </a:r>
                <a:r>
                  <a:rPr lang="de-DE" noProof="0" dirty="0" err="1"/>
                  <a:t>Scale</a:t>
                </a:r>
                <a:r>
                  <a:rPr lang="de-DE" noProof="0" dirty="0"/>
                  <a:t> and Shift</a:t>
                </a:r>
              </a:p>
              <a:p>
                <a:endParaRPr lang="de-DE" noProof="0" dirty="0"/>
              </a:p>
              <a:p>
                <a:endParaRPr lang="de-DE" noProof="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CE6E4A4-D67B-F69D-8AA6-C1B0332AD3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6"/>
              </p:nvPr>
            </p:nvSpPr>
            <p:spPr>
              <a:xfrm>
                <a:off x="555812" y="1557338"/>
                <a:ext cx="5191616" cy="4679950"/>
              </a:xfrm>
              <a:blipFill>
                <a:blip r:embed="rId4"/>
                <a:stretch>
                  <a:fillRect l="-2927" t="-16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053DB420-E3A4-E242-90D1-CBBCA5834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2" y="404547"/>
            <a:ext cx="11080376" cy="430887"/>
          </a:xfrm>
        </p:spPr>
        <p:txBody>
          <a:bodyPr wrap="square" anchor="t">
            <a:normAutofit/>
          </a:bodyPr>
          <a:lstStyle/>
          <a:p>
            <a:r>
              <a:rPr lang="de-DE" noProof="0" dirty="0" err="1"/>
              <a:t>Normalizing</a:t>
            </a:r>
            <a:r>
              <a:rPr lang="de-DE" noProof="0" dirty="0"/>
              <a:t> Flows + Most </a:t>
            </a:r>
            <a:r>
              <a:rPr lang="de-DE" noProof="0" dirty="0" err="1"/>
              <a:t>Likely</a:t>
            </a:r>
            <a:r>
              <a:rPr lang="de-DE" noProof="0" dirty="0"/>
              <a:t> Transformation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88AA34C-454A-493E-EB81-0AB39B94A84E}"/>
              </a:ext>
            </a:extLst>
          </p:cNvPr>
          <p:cNvSpPr/>
          <p:nvPr/>
        </p:nvSpPr>
        <p:spPr>
          <a:xfrm>
            <a:off x="9146809" y="4108537"/>
            <a:ext cx="92440" cy="3491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noProof="0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F0A69DE-B533-C48D-20CD-7778EC20A225}"/>
              </a:ext>
            </a:extLst>
          </p:cNvPr>
          <p:cNvSpPr/>
          <p:nvPr/>
        </p:nvSpPr>
        <p:spPr>
          <a:xfrm rot="18910325">
            <a:off x="10154430" y="4507006"/>
            <a:ext cx="132940" cy="15310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785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92B8AF-C7E0-5A74-8FBF-5A6DE5FB3FC8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10311730" y="6539709"/>
            <a:ext cx="605935" cy="146194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DDDEE44E-27EA-49A7-8AA8-1DCD98738EDD}" type="datetime1">
              <a:rPr lang="de-DE" noProof="0" smtClean="0"/>
              <a:pPr>
                <a:spcAft>
                  <a:spcPts val="600"/>
                </a:spcAft>
              </a:pPr>
              <a:t>03.06.25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7BCA56-F046-529C-12E6-5ED6320B3B1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55812" y="6539709"/>
            <a:ext cx="9576000" cy="14619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noProof="0" dirty="0"/>
              <a:t>HTWG Hochschule Konstanz  |  Lukas Benner  |  </a:t>
            </a:r>
            <a:r>
              <a:rPr lang="de-DE" noProof="0" dirty="0" err="1"/>
              <a:t>Advanced</a:t>
            </a:r>
            <a:r>
              <a:rPr lang="de-DE" noProof="0" dirty="0"/>
              <a:t> Topics in Data Analysis and Deep Learning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BBA886-8A0B-5796-99BA-3A682F48BDB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097583" y="6510018"/>
            <a:ext cx="538605" cy="205576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69F34120-B5BD-450B-94B9-3E8DBFFED806}" type="slidenum">
              <a:rPr lang="de-DE" noProof="0" smtClean="0"/>
              <a:pPr>
                <a:spcAft>
                  <a:spcPts val="600"/>
                </a:spcAft>
              </a:pPr>
              <a:t>23</a:t>
            </a:fld>
            <a:endParaRPr lang="de-DE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52CCDAD-D9FD-F95D-1103-02397B0F81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5812" y="6307142"/>
            <a:ext cx="902491" cy="146194"/>
          </a:xfrm>
        </p:spPr>
        <p:txBody>
          <a:bodyPr/>
          <a:lstStyle/>
          <a:p>
            <a:endParaRPr lang="de-DE" noProof="0" dirty="0"/>
          </a:p>
        </p:txBody>
      </p:sp>
      <p:pic>
        <p:nvPicPr>
          <p:cNvPr id="9" name="Inhaltsplatzhalter 8" descr="Ein Bild, das Diagramm, Reihe, parallel, Design enthält.&#10;&#10;KI-generierte Inhalte können fehlerhaft sein.">
            <a:extLst>
              <a:ext uri="{FF2B5EF4-FFF2-40B4-BE49-F238E27FC236}">
                <a16:creationId xmlns:a16="http://schemas.microsoft.com/office/drawing/2014/main" id="{65988666-D6A0-A0E3-C556-7B6531CAE93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tretch/>
        </p:blipFill>
        <p:spPr>
          <a:xfrm>
            <a:off x="5685202" y="1732872"/>
            <a:ext cx="5732536" cy="4371058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Placeholder 6">
                <a:extLst>
                  <a:ext uri="{FF2B5EF4-FFF2-40B4-BE49-F238E27FC236}">
                    <a16:creationId xmlns:a16="http://schemas.microsoft.com/office/drawing/2014/main" id="{8D1DFBCA-4EDA-63B3-6C8D-443AB04F4A9B}"/>
                  </a:ext>
                </a:extLst>
              </p:cNvPr>
              <p:cNvSpPr>
                <a:spLocks noGrp="1"/>
              </p:cNvSpPr>
              <p:nvPr>
                <p:ph type="body" sz="quarter" idx="16"/>
              </p:nvPr>
            </p:nvSpPr>
            <p:spPr>
              <a:xfrm>
                <a:off x="555812" y="1557338"/>
                <a:ext cx="5191616" cy="4679950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noProof="0" dirty="0"/>
                  <a:t>Parameter der Transformationen werden von NNs geschätzt</a:t>
                </a:r>
              </a:p>
              <a:p>
                <a:pPr marL="606425" lvl="1" indent="-342900"/>
                <a14:m>
                  <m:oMath xmlns:m="http://schemas.openxmlformats.org/officeDocument/2006/math">
                    <m:sSub>
                      <m:sSubPr>
                        <m:ctrlPr>
                          <a:rPr lang="de-DE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smtClean="0">
                            <a:latin typeface="Cambria Math" panose="02040503050406030204" pitchFamily="18" charset="0"/>
                          </a:rPr>
                          <m:t>𝜗</m:t>
                        </m:r>
                      </m:e>
                      <m:sub>
                        <m:r>
                          <a:rPr lang="de-DE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de-DE" i="1" noProof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de-DE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noProof="0" smtClean="0">
                            <a:latin typeface="Cambria Math" panose="02040503050406030204" pitchFamily="18" charset="0"/>
                          </a:rPr>
                          <m:t>𝜗</m:t>
                        </m:r>
                      </m:e>
                      <m:sub>
                        <m:r>
                          <a:rPr lang="de-DE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de-DE" b="0" i="1" noProof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i="1" noProof="0">
                        <a:latin typeface="Cambria Math" panose="02040503050406030204" pitchFamily="18" charset="0"/>
                      </a:rPr>
                      <m:t> +</m:t>
                    </m:r>
                    <m:func>
                      <m:funcPr>
                        <m:ctrlPr>
                          <a:rPr lang="de-DE" i="1" noProof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i="0" noProof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de-DE" i="1" noProof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de-DE" b="0" i="1" noProof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m:rPr>
                        <m:nor/>
                      </m:rPr>
                      <a:rPr lang="de-DE" b="0" i="0" noProof="0" smtClean="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de-DE" b="0" i="0" noProof="0" smtClean="0">
                        <a:latin typeface="Cambria Math" panose="02040503050406030204" pitchFamily="18" charset="0"/>
                      </a:rPr>
                      <m:t>ü</m:t>
                    </m:r>
                    <m:r>
                      <m:rPr>
                        <m:nor/>
                      </m:rPr>
                      <a:rPr lang="de-DE" b="0" i="0" noProof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de-DE" i="1" noProof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noProof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de-DE" i="1" noProof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de-DE" noProof="0" dirty="0"/>
              </a:p>
              <a:p>
                <a:pPr lvl="1" indent="0">
                  <a:buNone/>
                </a:pPr>
                <a:endParaRPr lang="de-DE" noProof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noProof="0" dirty="0"/>
                  <a:t>CNN für Bilder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noProof="0" dirty="0"/>
                  <a:t>Training mit Maximum-</a:t>
                </a:r>
                <a:r>
                  <a:rPr lang="de-DE" noProof="0" dirty="0" err="1"/>
                  <a:t>Likelihood</a:t>
                </a:r>
                <a:endParaRPr lang="de-DE" noProof="0" dirty="0"/>
              </a:p>
            </p:txBody>
          </p:sp>
        </mc:Choice>
        <mc:Fallback xmlns="">
          <p:sp>
            <p:nvSpPr>
              <p:cNvPr id="16" name="Text Placeholder 6">
                <a:extLst>
                  <a:ext uri="{FF2B5EF4-FFF2-40B4-BE49-F238E27FC236}">
                    <a16:creationId xmlns:a16="http://schemas.microsoft.com/office/drawing/2014/main" id="{8D1DFBCA-4EDA-63B3-6C8D-443AB04F4A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6"/>
              </p:nvPr>
            </p:nvSpPr>
            <p:spPr>
              <a:xfrm>
                <a:off x="555812" y="1557338"/>
                <a:ext cx="5191616" cy="4679950"/>
              </a:xfrm>
              <a:blipFill>
                <a:blip r:embed="rId4"/>
                <a:stretch>
                  <a:fillRect l="-2683" t="-16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itle 7">
            <a:extLst>
              <a:ext uri="{FF2B5EF4-FFF2-40B4-BE49-F238E27FC236}">
                <a16:creationId xmlns:a16="http://schemas.microsoft.com/office/drawing/2014/main" id="{491FCD5F-0A2C-4AE2-3C6D-265C037A5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2" y="404547"/>
            <a:ext cx="11080376" cy="430887"/>
          </a:xfrm>
        </p:spPr>
        <p:txBody>
          <a:bodyPr/>
          <a:lstStyle/>
          <a:p>
            <a:r>
              <a:rPr lang="de-DE" noProof="0" dirty="0" err="1"/>
              <a:t>Normalizing</a:t>
            </a:r>
            <a:r>
              <a:rPr lang="de-DE" noProof="0" dirty="0"/>
              <a:t> Flows + Most </a:t>
            </a:r>
            <a:r>
              <a:rPr lang="de-DE" noProof="0" dirty="0" err="1"/>
              <a:t>Likely</a:t>
            </a:r>
            <a:r>
              <a:rPr lang="de-DE" noProof="0" dirty="0"/>
              <a:t>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5F2C0032-DA84-BB87-B880-7210B5B265A4}"/>
                  </a:ext>
                </a:extLst>
              </p:cNvPr>
              <p:cNvSpPr/>
              <p:nvPr/>
            </p:nvSpPr>
            <p:spPr>
              <a:xfrm>
                <a:off x="11366885" y="2181522"/>
                <a:ext cx="761748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cap="none" spc="0" noProof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sz="3600" b="0" i="1" cap="none" spc="0" baseline="-25000" noProof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3600" b="0" cap="none" spc="0" baseline="-25000" noProof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5F2C0032-DA84-BB87-B880-7210B5B265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6885" y="2181522"/>
                <a:ext cx="761748" cy="646331"/>
              </a:xfrm>
              <a:prstGeom prst="rect">
                <a:avLst/>
              </a:prstGeom>
              <a:blipFill>
                <a:blip r:embed="rId5"/>
                <a:stretch>
                  <a:fillRect l="-14754" b="-288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140B86BD-B54A-FCF7-53B3-96A666825B4D}"/>
                  </a:ext>
                </a:extLst>
              </p:cNvPr>
              <p:cNvSpPr/>
              <p:nvPr/>
            </p:nvSpPr>
            <p:spPr>
              <a:xfrm>
                <a:off x="11366885" y="3588543"/>
                <a:ext cx="761748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b="0" i="1" cap="none" spc="0" noProof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sz="3600" i="1" baseline="-25000" noProof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3600" b="0" cap="none" spc="0" baseline="-25000" noProof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140B86BD-B54A-FCF7-53B3-96A666825B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6885" y="3588543"/>
                <a:ext cx="761748" cy="646331"/>
              </a:xfrm>
              <a:prstGeom prst="rect">
                <a:avLst/>
              </a:prstGeom>
              <a:blipFill>
                <a:blip r:embed="rId6"/>
                <a:stretch>
                  <a:fillRect l="-14754" b="-269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67BF6267-0276-60D5-7C3A-BB6A5DF65C73}"/>
                  </a:ext>
                </a:extLst>
              </p:cNvPr>
              <p:cNvSpPr/>
              <p:nvPr/>
            </p:nvSpPr>
            <p:spPr>
              <a:xfrm>
                <a:off x="11378373" y="4956731"/>
                <a:ext cx="761748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3600" i="1" noProof="0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sz="3600" i="1" baseline="-25000" noProof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de-DE" sz="3600" b="0" cap="none" spc="0" noProof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67BF6267-0276-60D5-7C3A-BB6A5DF65C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8373" y="4956731"/>
                <a:ext cx="761748" cy="646331"/>
              </a:xfrm>
              <a:prstGeom prst="rect">
                <a:avLst/>
              </a:prstGeom>
              <a:blipFill>
                <a:blip r:embed="rId7"/>
                <a:stretch>
                  <a:fillRect l="-18333" b="-288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Geschweifte Klammer rechts 18">
            <a:extLst>
              <a:ext uri="{FF2B5EF4-FFF2-40B4-BE49-F238E27FC236}">
                <a16:creationId xmlns:a16="http://schemas.microsoft.com/office/drawing/2014/main" id="{1050774B-80BA-260B-A611-A90DFFB833CB}"/>
              </a:ext>
            </a:extLst>
          </p:cNvPr>
          <p:cNvSpPr/>
          <p:nvPr/>
        </p:nvSpPr>
        <p:spPr>
          <a:xfrm>
            <a:off x="11252585" y="2032665"/>
            <a:ext cx="228600" cy="944046"/>
          </a:xfrm>
          <a:prstGeom prst="rightBrace">
            <a:avLst/>
          </a:prstGeom>
          <a:ln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0" name="Geschweifte Klammer rechts 19">
            <a:extLst>
              <a:ext uri="{FF2B5EF4-FFF2-40B4-BE49-F238E27FC236}">
                <a16:creationId xmlns:a16="http://schemas.microsoft.com/office/drawing/2014/main" id="{393C085D-B4A6-5828-9050-52F7612ACAD5}"/>
              </a:ext>
            </a:extLst>
          </p:cNvPr>
          <p:cNvSpPr/>
          <p:nvPr/>
        </p:nvSpPr>
        <p:spPr>
          <a:xfrm>
            <a:off x="11278109" y="3348520"/>
            <a:ext cx="228600" cy="1126379"/>
          </a:xfrm>
          <a:prstGeom prst="rightBrace">
            <a:avLst/>
          </a:prstGeom>
          <a:ln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2" name="Geschweifte Klammer rechts 21">
            <a:extLst>
              <a:ext uri="{FF2B5EF4-FFF2-40B4-BE49-F238E27FC236}">
                <a16:creationId xmlns:a16="http://schemas.microsoft.com/office/drawing/2014/main" id="{0130244E-1949-086F-ABDA-0091AE8C078F}"/>
              </a:ext>
            </a:extLst>
          </p:cNvPr>
          <p:cNvSpPr/>
          <p:nvPr/>
        </p:nvSpPr>
        <p:spPr>
          <a:xfrm>
            <a:off x="11258748" y="4807874"/>
            <a:ext cx="228600" cy="944046"/>
          </a:xfrm>
          <a:prstGeom prst="rightBrace">
            <a:avLst/>
          </a:prstGeom>
          <a:ln cap="rnd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37375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2E1C7-C37E-E78F-8845-FB27C33C8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A51BCD-BFA9-5479-EC53-1034D80B8E11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10311730" y="6539709"/>
            <a:ext cx="605935" cy="146194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DDDEE44E-27EA-49A7-8AA8-1DCD98738EDD}" type="datetime1">
              <a:rPr lang="de-DE" noProof="0" smtClean="0"/>
              <a:pPr>
                <a:spcAft>
                  <a:spcPts val="600"/>
                </a:spcAft>
              </a:pPr>
              <a:t>03.06.25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F75876-9663-5B96-79D3-2C136888E35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55812" y="6539709"/>
            <a:ext cx="9576000" cy="14619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noProof="0" dirty="0"/>
              <a:t>HTWG Hochschule Konstanz  |  Lukas Benner  |  </a:t>
            </a:r>
            <a:r>
              <a:rPr lang="de-DE" noProof="0" dirty="0" err="1"/>
              <a:t>Advanced</a:t>
            </a:r>
            <a:r>
              <a:rPr lang="de-DE" noProof="0" dirty="0"/>
              <a:t> Topics in Data Analysis and Deep Learning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FBB9CD-5336-5C0A-80CF-6CB14BE1962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097583" y="6510018"/>
            <a:ext cx="538605" cy="205576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69F34120-B5BD-450B-94B9-3E8DBFFED806}" type="slidenum">
              <a:rPr lang="de-DE" noProof="0" smtClean="0"/>
              <a:pPr>
                <a:spcAft>
                  <a:spcPts val="600"/>
                </a:spcAft>
              </a:pPr>
              <a:t>24</a:t>
            </a:fld>
            <a:endParaRPr lang="de-DE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82091447-600C-0EE0-1A27-5D9B86BF67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5812" y="6307142"/>
            <a:ext cx="902491" cy="146194"/>
          </a:xfrm>
        </p:spPr>
        <p:txBody>
          <a:bodyPr/>
          <a:lstStyle/>
          <a:p>
            <a:endParaRPr lang="de-DE" noProof="0" dirty="0"/>
          </a:p>
        </p:txBody>
      </p:sp>
      <p:pic>
        <p:nvPicPr>
          <p:cNvPr id="9" name="Inhaltsplatzhalter 8" descr="Ein Bild, das Text, Diagramm, Reihe, Schrift enthält.&#10;&#10;KI-generierte Inhalte können fehlerhaft sein.">
            <a:extLst>
              <a:ext uri="{FF2B5EF4-FFF2-40B4-BE49-F238E27FC236}">
                <a16:creationId xmlns:a16="http://schemas.microsoft.com/office/drawing/2014/main" id="{9C26FF62-CE9A-4BEC-78D6-DC677B06D79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tretch/>
        </p:blipFill>
        <p:spPr>
          <a:xfrm>
            <a:off x="555812" y="1489198"/>
            <a:ext cx="4687815" cy="3492420"/>
          </a:xfrm>
          <a:prstGeom prst="rect">
            <a:avLst/>
          </a:prstGeom>
          <a:noFill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3036B94-9809-2479-72E2-EDBD5FAA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2" y="404547"/>
            <a:ext cx="11080376" cy="430887"/>
          </a:xfrm>
        </p:spPr>
        <p:txBody>
          <a:bodyPr wrap="square" anchor="t">
            <a:normAutofit/>
          </a:bodyPr>
          <a:lstStyle/>
          <a:p>
            <a:r>
              <a:rPr lang="de-DE" noProof="0" dirty="0" err="1"/>
              <a:t>Normalizing</a:t>
            </a:r>
            <a:r>
              <a:rPr lang="de-DE" noProof="0" dirty="0"/>
              <a:t> Flows + Most </a:t>
            </a:r>
            <a:r>
              <a:rPr lang="de-DE" noProof="0" dirty="0" err="1"/>
              <a:t>Likely</a:t>
            </a:r>
            <a:r>
              <a:rPr lang="de-DE" noProof="0" dirty="0"/>
              <a:t> Transformation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EC774A3-A9EA-C1D2-35AD-1529D27BF6F3}"/>
              </a:ext>
            </a:extLst>
          </p:cNvPr>
          <p:cNvSpPr/>
          <p:nvPr/>
        </p:nvSpPr>
        <p:spPr>
          <a:xfrm>
            <a:off x="9146809" y="4108537"/>
            <a:ext cx="92440" cy="34916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noProof="0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DA5F4D9-BEAB-09BD-41C0-9251678F6A24}"/>
              </a:ext>
            </a:extLst>
          </p:cNvPr>
          <p:cNvSpPr/>
          <p:nvPr/>
        </p:nvSpPr>
        <p:spPr>
          <a:xfrm rot="18910325">
            <a:off x="10154430" y="4507006"/>
            <a:ext cx="132940" cy="153109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noProof="0" dirty="0">
              <a:solidFill>
                <a:schemeClr val="tx1"/>
              </a:solidFill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B27B2E24-AA09-1780-827A-CB9D7AA0D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5061" y="2749463"/>
            <a:ext cx="6091127" cy="135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31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BF568-27F2-B904-A841-7F2731BE6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371512-8F91-07C2-6843-BB2FBC6D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Agenda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E051E6-9A0C-EE78-492D-BEF0EAEAAD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1090248-BE8A-429C-6474-2D74B67D2108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311730" y="6539709"/>
            <a:ext cx="605935" cy="146194"/>
          </a:xfrm>
        </p:spPr>
        <p:txBody>
          <a:bodyPr/>
          <a:lstStyle/>
          <a:p>
            <a:fld id="{1FB143B1-01F8-4371-819E-02B6BA41AEF9}" type="datetime1">
              <a:rPr lang="de-DE" noProof="0" smtClean="0"/>
              <a:t>03.06.25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C42B4F6-6BE7-E10A-3344-3E73F77A2CE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097583" y="6510018"/>
            <a:ext cx="538605" cy="205576"/>
          </a:xfrm>
        </p:spPr>
        <p:txBody>
          <a:bodyPr/>
          <a:lstStyle/>
          <a:p>
            <a:fld id="{69F34120-B5BD-450B-94B9-3E8DBFFED806}" type="slidenum">
              <a:rPr lang="de-DE" noProof="0" smtClean="0"/>
              <a:t>25</a:t>
            </a:fld>
            <a:endParaRPr lang="de-DE" noProof="0" dirty="0"/>
          </a:p>
        </p:txBody>
      </p:sp>
      <p:sp>
        <p:nvSpPr>
          <p:cNvPr id="9" name="Fußzeilenplatzhalter 5">
            <a:extLst>
              <a:ext uri="{FF2B5EF4-FFF2-40B4-BE49-F238E27FC236}">
                <a16:creationId xmlns:a16="http://schemas.microsoft.com/office/drawing/2014/main" id="{4BD9E9A6-B028-361C-42BC-6CE3697EA3D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 noProof="0" dirty="0"/>
              <a:t>HTWG Hochschule Konstanz  |  Lukas Benner  |  </a:t>
            </a:r>
            <a:r>
              <a:rPr lang="de-DE" noProof="0" dirty="0" err="1"/>
              <a:t>Advanced</a:t>
            </a:r>
            <a:r>
              <a:rPr lang="de-DE" noProof="0" dirty="0"/>
              <a:t> Topics in Data Analysis and Deep Learning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E64732-A25F-4346-0B86-D6886E9A3BC4}"/>
              </a:ext>
            </a:extLst>
          </p:cNvPr>
          <p:cNvSpPr>
            <a:spLocks noChangeAspect="1"/>
          </p:cNvSpPr>
          <p:nvPr/>
        </p:nvSpPr>
        <p:spPr>
          <a:xfrm>
            <a:off x="1098884" y="1773173"/>
            <a:ext cx="3240000" cy="3240000"/>
          </a:xfrm>
          <a:prstGeom prst="ellipse">
            <a:avLst/>
          </a:prstGeom>
          <a:solidFill>
            <a:srgbClr val="E5E5E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noProof="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EE6AAD-C98C-F9E0-44A5-A8566133B607}"/>
              </a:ext>
            </a:extLst>
          </p:cNvPr>
          <p:cNvSpPr>
            <a:spLocks noChangeAspect="1"/>
          </p:cNvSpPr>
          <p:nvPr/>
        </p:nvSpPr>
        <p:spPr>
          <a:xfrm>
            <a:off x="1638884" y="2313173"/>
            <a:ext cx="2160000" cy="2160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noProof="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43C8CF-2467-E7D5-1ED5-CC52A06C0C0B}"/>
              </a:ext>
            </a:extLst>
          </p:cNvPr>
          <p:cNvSpPr>
            <a:spLocks noChangeAspect="1"/>
          </p:cNvSpPr>
          <p:nvPr/>
        </p:nvSpPr>
        <p:spPr>
          <a:xfrm>
            <a:off x="1908884" y="2583173"/>
            <a:ext cx="1620000" cy="1620000"/>
          </a:xfrm>
          <a:prstGeom prst="ellipse">
            <a:avLst/>
          </a:prstGeom>
          <a:solidFill>
            <a:srgbClr val="E5E5E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noProof="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B7B174-A95A-3F99-0207-BA52BE21631E}"/>
              </a:ext>
            </a:extLst>
          </p:cNvPr>
          <p:cNvSpPr>
            <a:spLocks noChangeAspect="1"/>
          </p:cNvSpPr>
          <p:nvPr/>
        </p:nvSpPr>
        <p:spPr>
          <a:xfrm>
            <a:off x="2178884" y="2853173"/>
            <a:ext cx="1080000" cy="1080000"/>
          </a:xfrm>
          <a:prstGeom prst="ellipse">
            <a:avLst/>
          </a:prstGeom>
          <a:solidFill>
            <a:srgbClr val="E5E5E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noProof="0" dirty="0">
              <a:solidFill>
                <a:schemeClr val="tx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644AEEC-AA4C-DA7E-5F90-54A660993CEC}"/>
              </a:ext>
            </a:extLst>
          </p:cNvPr>
          <p:cNvSpPr txBox="1"/>
          <p:nvPr/>
        </p:nvSpPr>
        <p:spPr>
          <a:xfrm>
            <a:off x="4672209" y="1639413"/>
            <a:ext cx="420874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2000" b="1" noProof="0" dirty="0">
                <a:solidFill>
                  <a:srgbClr val="CCCCCC"/>
                </a:solidFill>
              </a:rPr>
              <a:t>WHY?</a:t>
            </a:r>
          </a:p>
          <a:p>
            <a:pPr algn="l"/>
            <a:r>
              <a:rPr lang="de-DE" sz="1600" noProof="0" dirty="0">
                <a:solidFill>
                  <a:srgbClr val="CCCCCC"/>
                </a:solidFill>
              </a:rPr>
              <a:t>Warum wurde das Thema genauer betrachtet?</a:t>
            </a:r>
            <a:endParaRPr lang="de-DE" noProof="0" dirty="0">
              <a:solidFill>
                <a:srgbClr val="CCCCCC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E98FD2E-5B31-AA15-651F-18BB2BEA495C}"/>
              </a:ext>
            </a:extLst>
          </p:cNvPr>
          <p:cNvSpPr txBox="1"/>
          <p:nvPr/>
        </p:nvSpPr>
        <p:spPr>
          <a:xfrm>
            <a:off x="6096000" y="4355367"/>
            <a:ext cx="308140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2000" b="1" noProof="0" dirty="0">
                <a:solidFill>
                  <a:srgbClr val="CCCCCC"/>
                </a:solidFill>
              </a:rPr>
              <a:t>WHAT?</a:t>
            </a:r>
          </a:p>
          <a:p>
            <a:pPr algn="l"/>
            <a:r>
              <a:rPr lang="de-DE" sz="1600" noProof="0" dirty="0">
                <a:solidFill>
                  <a:srgbClr val="CCCCCC"/>
                </a:solidFill>
              </a:rPr>
              <a:t>Was waren die Ergebnisse?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A26A246-E2BD-D48F-403F-172D99762A11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718884" y="1916412"/>
            <a:ext cx="1953325" cy="1512588"/>
          </a:xfrm>
          <a:prstGeom prst="straightConnector1">
            <a:avLst/>
          </a:prstGeom>
          <a:ln w="12700" cap="flat">
            <a:solidFill>
              <a:srgbClr val="CCCCCC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A4BF1284-DFED-1ADE-D1A2-58349FA77EF0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3695546" y="4369365"/>
            <a:ext cx="2400454" cy="263001"/>
          </a:xfrm>
          <a:prstGeom prst="straightConnector1">
            <a:avLst/>
          </a:prstGeom>
          <a:ln w="12700" cap="flat">
            <a:solidFill>
              <a:srgbClr val="CCCCCC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953B11F8-B217-AB2C-C1A9-DD0E8F5E4296}"/>
              </a:ext>
            </a:extLst>
          </p:cNvPr>
          <p:cNvSpPr txBox="1"/>
          <p:nvPr/>
        </p:nvSpPr>
        <p:spPr>
          <a:xfrm>
            <a:off x="5614428" y="3453127"/>
            <a:ext cx="308140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2000" b="1" noProof="0" dirty="0"/>
              <a:t>REALY HOW?</a:t>
            </a:r>
          </a:p>
          <a:p>
            <a:r>
              <a:rPr lang="de-DE" sz="1600" noProof="0" dirty="0"/>
              <a:t>Wie wurde vorgegangen?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024FCC8A-11F3-F68E-44FC-DA4C6F501C42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3407079" y="3730126"/>
            <a:ext cx="2207349" cy="328307"/>
          </a:xfrm>
          <a:prstGeom prst="straightConnector1">
            <a:avLst/>
          </a:prstGeom>
          <a:ln w="12700" cap="flat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F610D145-691A-0DE5-D432-A11BE7778A1A}"/>
              </a:ext>
            </a:extLst>
          </p:cNvPr>
          <p:cNvSpPr txBox="1"/>
          <p:nvPr/>
        </p:nvSpPr>
        <p:spPr>
          <a:xfrm>
            <a:off x="5074428" y="2588197"/>
            <a:ext cx="308140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2000" b="1" noProof="0" dirty="0">
                <a:solidFill>
                  <a:srgbClr val="CCCCCC"/>
                </a:solidFill>
              </a:rPr>
              <a:t>HOW?</a:t>
            </a:r>
          </a:p>
          <a:p>
            <a:r>
              <a:rPr lang="de-DE" sz="1600" noProof="0" dirty="0">
                <a:solidFill>
                  <a:srgbClr val="CCCCCC"/>
                </a:solidFill>
              </a:rPr>
              <a:t>Basics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3AC14FB1-2EE7-14C4-2F10-6E1C4E3C81E1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206663" y="2865196"/>
            <a:ext cx="1867765" cy="992820"/>
          </a:xfrm>
          <a:prstGeom prst="straightConnector1">
            <a:avLst/>
          </a:prstGeom>
          <a:ln w="12700" cap="flat">
            <a:solidFill>
              <a:srgbClr val="CCCCCC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148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E7B37-FD39-533F-7D89-E4C99611D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35C847-6F60-DA47-66F3-704043DC0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Agenda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C6B55BB-6727-7576-7837-3666FE349D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61C4177-52E8-EFA4-5CFF-84C9F594BA6D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311730" y="6539709"/>
            <a:ext cx="605935" cy="146194"/>
          </a:xfrm>
        </p:spPr>
        <p:txBody>
          <a:bodyPr/>
          <a:lstStyle/>
          <a:p>
            <a:fld id="{1FB143B1-01F8-4371-819E-02B6BA41AEF9}" type="datetime1">
              <a:rPr lang="de-DE" noProof="0" smtClean="0"/>
              <a:t>03.06.25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E2D3DA-9CDD-B947-03CE-ADBFBBAFD99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097583" y="6510018"/>
            <a:ext cx="538605" cy="205576"/>
          </a:xfrm>
        </p:spPr>
        <p:txBody>
          <a:bodyPr/>
          <a:lstStyle/>
          <a:p>
            <a:fld id="{69F34120-B5BD-450B-94B9-3E8DBFFED806}" type="slidenum">
              <a:rPr lang="de-DE" noProof="0" smtClean="0"/>
              <a:t>26</a:t>
            </a:fld>
            <a:endParaRPr lang="de-DE" noProof="0" dirty="0"/>
          </a:p>
        </p:txBody>
      </p:sp>
      <p:sp>
        <p:nvSpPr>
          <p:cNvPr id="9" name="Fußzeilenplatzhalter 5">
            <a:extLst>
              <a:ext uri="{FF2B5EF4-FFF2-40B4-BE49-F238E27FC236}">
                <a16:creationId xmlns:a16="http://schemas.microsoft.com/office/drawing/2014/main" id="{531BF8D9-8C28-01E5-9800-6DEB4AD537D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 noProof="0" dirty="0"/>
              <a:t>HTWG Hochschule Konstanz  |  Lukas Benner  |  </a:t>
            </a:r>
            <a:r>
              <a:rPr lang="de-DE" noProof="0" dirty="0" err="1"/>
              <a:t>Advanced</a:t>
            </a:r>
            <a:r>
              <a:rPr lang="de-DE" noProof="0" dirty="0"/>
              <a:t> Topics in Data Analysis and Deep Learning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91ABF7-EAC7-58A9-E47B-635CADCBB522}"/>
              </a:ext>
            </a:extLst>
          </p:cNvPr>
          <p:cNvSpPr>
            <a:spLocks noChangeAspect="1"/>
          </p:cNvSpPr>
          <p:nvPr/>
        </p:nvSpPr>
        <p:spPr>
          <a:xfrm>
            <a:off x="1098884" y="1773173"/>
            <a:ext cx="3240000" cy="3240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noProof="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2D600-5E4E-1B51-E22F-437394F7BAA9}"/>
              </a:ext>
            </a:extLst>
          </p:cNvPr>
          <p:cNvSpPr>
            <a:spLocks noChangeAspect="1"/>
          </p:cNvSpPr>
          <p:nvPr/>
        </p:nvSpPr>
        <p:spPr>
          <a:xfrm>
            <a:off x="1638884" y="2313173"/>
            <a:ext cx="2160000" cy="2160000"/>
          </a:xfrm>
          <a:prstGeom prst="ellipse">
            <a:avLst/>
          </a:prstGeom>
          <a:solidFill>
            <a:srgbClr val="E5E5E5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noProof="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A1B7404-AE42-049B-281D-86365DA9FF85}"/>
              </a:ext>
            </a:extLst>
          </p:cNvPr>
          <p:cNvSpPr>
            <a:spLocks noChangeAspect="1"/>
          </p:cNvSpPr>
          <p:nvPr/>
        </p:nvSpPr>
        <p:spPr>
          <a:xfrm>
            <a:off x="2178884" y="2853173"/>
            <a:ext cx="1080000" cy="1080000"/>
          </a:xfrm>
          <a:prstGeom prst="ellipse">
            <a:avLst/>
          </a:prstGeom>
          <a:solidFill>
            <a:srgbClr val="E5E5E5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noProof="0" dirty="0">
              <a:solidFill>
                <a:schemeClr val="tx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CCBC15F-C0C5-3512-7C23-6E0CE47BCC1A}"/>
              </a:ext>
            </a:extLst>
          </p:cNvPr>
          <p:cNvSpPr txBox="1"/>
          <p:nvPr/>
        </p:nvSpPr>
        <p:spPr>
          <a:xfrm>
            <a:off x="4672209" y="1639413"/>
            <a:ext cx="420874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2000" b="1" noProof="0" dirty="0">
                <a:solidFill>
                  <a:srgbClr val="CCCCCC"/>
                </a:solidFill>
              </a:rPr>
              <a:t>WHY?</a:t>
            </a:r>
          </a:p>
          <a:p>
            <a:pPr algn="l"/>
            <a:r>
              <a:rPr lang="de-DE" sz="1600" noProof="0" dirty="0">
                <a:solidFill>
                  <a:srgbClr val="CCCCCC"/>
                </a:solidFill>
              </a:rPr>
              <a:t>Warum wurde das Thema genauer betrachtet?</a:t>
            </a:r>
            <a:endParaRPr lang="de-DE" noProof="0" dirty="0">
              <a:solidFill>
                <a:srgbClr val="CCCCCC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57733E5-DBF5-E89F-74AA-8C39FA49C6CD}"/>
              </a:ext>
            </a:extLst>
          </p:cNvPr>
          <p:cNvSpPr txBox="1"/>
          <p:nvPr/>
        </p:nvSpPr>
        <p:spPr>
          <a:xfrm>
            <a:off x="5235879" y="2997390"/>
            <a:ext cx="308140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2000" b="1" noProof="0" dirty="0">
                <a:solidFill>
                  <a:srgbClr val="CCCCCC"/>
                </a:solidFill>
              </a:rPr>
              <a:t>HOW?</a:t>
            </a:r>
          </a:p>
          <a:p>
            <a:r>
              <a:rPr lang="de-DE" sz="1600" noProof="0" dirty="0">
                <a:solidFill>
                  <a:srgbClr val="CCCCCC"/>
                </a:solidFill>
              </a:rPr>
              <a:t>Wie wurde vorgegangen?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89E9761-D584-45E6-4308-EFAE88665F2C}"/>
              </a:ext>
            </a:extLst>
          </p:cNvPr>
          <p:cNvSpPr txBox="1"/>
          <p:nvPr/>
        </p:nvSpPr>
        <p:spPr>
          <a:xfrm>
            <a:off x="6096000" y="4355367"/>
            <a:ext cx="308140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2000" b="1" noProof="0" dirty="0"/>
              <a:t>WHAT?</a:t>
            </a:r>
          </a:p>
          <a:p>
            <a:pPr algn="l"/>
            <a:r>
              <a:rPr lang="de-DE" sz="1600" noProof="0" dirty="0"/>
              <a:t>Was waren die Ergebnisse?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AAAFEFF2-FA5E-2210-2879-81A37F338880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718884" y="1916412"/>
            <a:ext cx="1953325" cy="1512588"/>
          </a:xfrm>
          <a:prstGeom prst="straightConnector1">
            <a:avLst/>
          </a:prstGeom>
          <a:ln w="12700" cap="flat">
            <a:solidFill>
              <a:srgbClr val="CCCCCC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47801E2D-1C8B-93AF-2227-9A1FCE27C4D0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258884" y="3274389"/>
            <a:ext cx="1976995" cy="673760"/>
          </a:xfrm>
          <a:prstGeom prst="straightConnector1">
            <a:avLst/>
          </a:prstGeom>
          <a:ln w="12700" cap="flat">
            <a:solidFill>
              <a:srgbClr val="CCCCCC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BCE3AB6-23C3-A2E5-A569-8E465303EEC2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3695546" y="4369365"/>
            <a:ext cx="2400454" cy="263001"/>
          </a:xfrm>
          <a:prstGeom prst="straightConnector1">
            <a:avLst/>
          </a:prstGeom>
          <a:ln w="12700" cap="flat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509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19A917-AAA6-239C-3195-355175673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2" y="404547"/>
            <a:ext cx="11080376" cy="430887"/>
          </a:xfrm>
        </p:spPr>
        <p:txBody>
          <a:bodyPr wrap="square" anchor="t">
            <a:normAutofit/>
          </a:bodyPr>
          <a:lstStyle/>
          <a:p>
            <a:r>
              <a:rPr lang="de-DE" noProof="0" dirty="0" err="1"/>
              <a:t>One</a:t>
            </a:r>
            <a:r>
              <a:rPr lang="de-DE" noProof="0" dirty="0"/>
              <a:t>-Dimensional-Toy-Data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059B793-D108-DF5E-0F90-321B53513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12" y="2578194"/>
            <a:ext cx="5438588" cy="2637714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3">
                <a:extLst>
                  <a:ext uri="{FF2B5EF4-FFF2-40B4-BE49-F238E27FC236}">
                    <a16:creationId xmlns:a16="http://schemas.microsoft.com/office/drawing/2014/main" id="{979F5BE9-D55F-9A13-14BD-FDA4EFFD89C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97600" y="1556792"/>
                <a:ext cx="5438588" cy="4680519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noProof="0" dirty="0"/>
                  <a:t>Exponentielles Rauschen mit steigender Amplitude auf linear ansteigender Sinuskurve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noProof="0" dirty="0"/>
                  <a:t>NLL:</a:t>
                </a:r>
              </a:p>
              <a:p>
                <a:pPr marL="549275" lvl="1" indent="-285750"/>
                <a:r>
                  <a:rPr lang="de-DE" noProof="0" dirty="0"/>
                  <a:t>DL_MLT: -2.00</a:t>
                </a:r>
              </a:p>
              <a:p>
                <a:pPr marL="549275" lvl="1" indent="-285750"/>
                <a:r>
                  <a:rPr lang="de-DE" noProof="0" dirty="0"/>
                  <a:t>LTM: -0.85</a:t>
                </a:r>
              </a:p>
              <a:p>
                <a:endParaRPr lang="de-DE" noProof="0" dirty="0"/>
              </a:p>
              <a:p>
                <a:pPr marL="285750" indent="-285750">
                  <a:buFont typeface="Wingdings" pitchFamily="2" charset="2"/>
                  <a:buChar char="à"/>
                </a:pPr>
                <a:r>
                  <a:rPr lang="de-DE" noProof="0" dirty="0"/>
                  <a:t>DL_MLT kann besser mit der Abhängigkeit von </a:t>
                </a:r>
                <a14:m>
                  <m:oMath xmlns:m="http://schemas.openxmlformats.org/officeDocument/2006/math">
                    <m:r>
                      <a:rPr lang="de-DE" i="1" noProof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noProof="0" dirty="0"/>
                  <a:t>  umgehen</a:t>
                </a:r>
              </a:p>
            </p:txBody>
          </p:sp>
        </mc:Choice>
        <mc:Fallback xmlns="">
          <p:sp>
            <p:nvSpPr>
              <p:cNvPr id="19" name="Content Placeholder 3">
                <a:extLst>
                  <a:ext uri="{FF2B5EF4-FFF2-40B4-BE49-F238E27FC236}">
                    <a16:creationId xmlns:a16="http://schemas.microsoft.com/office/drawing/2014/main" id="{979F5BE9-D55F-9A13-14BD-FDA4EFFD89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97600" y="1556792"/>
                <a:ext cx="5438588" cy="4680519"/>
              </a:xfrm>
              <a:blipFill>
                <a:blip r:embed="rId4"/>
                <a:stretch>
                  <a:fillRect l="-2564" t="-1622" r="-34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ABA0C3F-D32A-4B8E-9D70-C477DA19EF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5812" y="6307142"/>
            <a:ext cx="902491" cy="146194"/>
          </a:xfrm>
        </p:spPr>
        <p:txBody>
          <a:bodyPr/>
          <a:lstStyle/>
          <a:p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4CBC3E-84A7-12D9-F1D4-A10D6394D68D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311730" y="6539709"/>
            <a:ext cx="605935" cy="146194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DDDEE44E-27EA-49A7-8AA8-1DCD98738EDD}" type="datetime1">
              <a:rPr lang="de-DE" noProof="0" smtClean="0"/>
              <a:pPr>
                <a:spcAft>
                  <a:spcPts val="600"/>
                </a:spcAft>
              </a:pPr>
              <a:t>03.06.25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CF1B1D-7F1E-7F97-BEB7-B391BC8B3D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5812" y="6539709"/>
            <a:ext cx="9576000" cy="14619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noProof="0" dirty="0"/>
              <a:t>HTWG Hochschule Konstanz  |  Lukas Benner  |  </a:t>
            </a:r>
            <a:r>
              <a:rPr lang="de-DE" noProof="0" dirty="0" err="1"/>
              <a:t>Advanced</a:t>
            </a:r>
            <a:r>
              <a:rPr lang="de-DE" noProof="0" dirty="0"/>
              <a:t> Topics in Data Analysis and Deep Learning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298E3A-2060-7DD8-4204-5DD57B3BD0A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097583" y="6510018"/>
            <a:ext cx="538605" cy="205576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69F34120-B5BD-450B-94B9-3E8DBFFED806}" type="slidenum">
              <a:rPr lang="de-DE" noProof="0" smtClean="0"/>
              <a:pPr>
                <a:spcAft>
                  <a:spcPts val="600"/>
                </a:spcAft>
              </a:pPr>
              <a:t>27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34055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264F7-575A-7AD1-EDDF-CAB2BAB66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EAE7F76C-6B02-C658-74A2-A401721DFF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5812" y="6307142"/>
            <a:ext cx="902491" cy="146194"/>
          </a:xfrm>
        </p:spPr>
        <p:txBody>
          <a:bodyPr/>
          <a:lstStyle/>
          <a:p>
            <a:endParaRPr lang="de-DE" noProof="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DFF4008-6BA9-F876-9CFF-2B374FDA7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11" y="2492581"/>
            <a:ext cx="5732537" cy="280894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Placeholder 3">
                <a:extLst>
                  <a:ext uri="{FF2B5EF4-FFF2-40B4-BE49-F238E27FC236}">
                    <a16:creationId xmlns:a16="http://schemas.microsoft.com/office/drawing/2014/main" id="{CAEE73F1-5A2B-A6C9-2D63-28596B5BCC33}"/>
                  </a:ext>
                </a:extLst>
              </p:cNvPr>
              <p:cNvSpPr>
                <a:spLocks noGrp="1"/>
              </p:cNvSpPr>
              <p:nvPr>
                <p:ph type="body" sz="quarter" idx="16"/>
              </p:nvPr>
            </p:nvSpPr>
            <p:spPr>
              <a:xfrm>
                <a:off x="6443953" y="1557338"/>
                <a:ext cx="5192235" cy="4679950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noProof="0" dirty="0"/>
                  <a:t>Bimodale Distribution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noProof="0" dirty="0"/>
                  <a:t>Abstand zwischen den Modalen ist abhängig von </a:t>
                </a:r>
                <a14:m>
                  <m:oMath xmlns:m="http://schemas.openxmlformats.org/officeDocument/2006/math"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de-DE" noProof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noProof="0" dirty="0"/>
                  <a:t>Mittelwert nicht abhängig von </a:t>
                </a:r>
                <a14:m>
                  <m:oMath xmlns:m="http://schemas.openxmlformats.org/officeDocument/2006/math">
                    <m:r>
                      <a:rPr lang="de-DE" i="1" noProof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de-DE" noProof="0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de-DE" noProof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noProof="0" dirty="0"/>
                  <a:t>LTM nicht flexibel genug</a:t>
                </a:r>
              </a:p>
              <a:p>
                <a:endParaRPr lang="de-DE" noProof="0" dirty="0"/>
              </a:p>
            </p:txBody>
          </p:sp>
        </mc:Choice>
        <mc:Fallback xmlns="">
          <p:sp>
            <p:nvSpPr>
              <p:cNvPr id="21" name="Text Placeholder 3">
                <a:extLst>
                  <a:ext uri="{FF2B5EF4-FFF2-40B4-BE49-F238E27FC236}">
                    <a16:creationId xmlns:a16="http://schemas.microsoft.com/office/drawing/2014/main" id="{CAEE73F1-5A2B-A6C9-2D63-28596B5BCC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6"/>
              </p:nvPr>
            </p:nvSpPr>
            <p:spPr>
              <a:xfrm>
                <a:off x="6443953" y="1557338"/>
                <a:ext cx="5192235" cy="4679950"/>
              </a:xfrm>
              <a:blipFill>
                <a:blip r:embed="rId4"/>
                <a:stretch>
                  <a:fillRect l="-2683" t="-16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EE0445A2-993D-EE34-4EE1-46B06A4F1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2" y="404547"/>
            <a:ext cx="11080376" cy="430887"/>
          </a:xfrm>
        </p:spPr>
        <p:txBody>
          <a:bodyPr wrap="square" anchor="t">
            <a:normAutofit/>
          </a:bodyPr>
          <a:lstStyle/>
          <a:p>
            <a:r>
              <a:rPr lang="de-DE" noProof="0" dirty="0" err="1"/>
              <a:t>One</a:t>
            </a:r>
            <a:r>
              <a:rPr lang="de-DE" noProof="0" dirty="0"/>
              <a:t>-Dimensional-Toy-Data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09028DF-858D-04B6-2FFB-3EC5CBEC211C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10311730" y="6539709"/>
            <a:ext cx="605935" cy="146194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DDDEE44E-27EA-49A7-8AA8-1DCD98738EDD}" type="datetime1">
              <a:rPr lang="de-DE" noProof="0" smtClean="0"/>
              <a:pPr>
                <a:spcAft>
                  <a:spcPts val="600"/>
                </a:spcAft>
              </a:pPr>
              <a:t>03.06.25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17E148-FCE0-7A3D-C549-CF7076D1C1C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55812" y="6539709"/>
            <a:ext cx="9576000" cy="14619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noProof="0" dirty="0"/>
              <a:t>HTWG Hochschule Konstanz  |  Lukas Benner  |  </a:t>
            </a:r>
            <a:r>
              <a:rPr lang="de-DE" noProof="0" dirty="0" err="1"/>
              <a:t>Advanced</a:t>
            </a:r>
            <a:r>
              <a:rPr lang="de-DE" noProof="0" dirty="0"/>
              <a:t> Topics in Data Analysis and Deep Learning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1BACB3-72D7-68B6-074D-FAA543775CD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097583" y="6510018"/>
            <a:ext cx="538605" cy="205576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69F34120-B5BD-450B-94B9-3E8DBFFED806}" type="slidenum">
              <a:rPr lang="de-DE" noProof="0" smtClean="0"/>
              <a:pPr>
                <a:spcAft>
                  <a:spcPts val="600"/>
                </a:spcAft>
              </a:pPr>
              <a:t>28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104535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10850-B06C-8339-1D15-A92D0273C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56699E0D-52AC-2E3C-A3DA-B5A24D4AB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5812" y="6307142"/>
            <a:ext cx="902491" cy="146194"/>
          </a:xfrm>
        </p:spPr>
        <p:txBody>
          <a:bodyPr/>
          <a:lstStyle/>
          <a:p>
            <a:endParaRPr lang="de-DE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0E7112-6441-007C-97A6-FA2DF6823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2" y="404547"/>
            <a:ext cx="11080376" cy="430887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UCI-Benchmark-Data-Sets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58EED7-B75C-52A1-34F9-962F611DBD25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10311730" y="6539709"/>
            <a:ext cx="605935" cy="146194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DDDEE44E-27EA-49A7-8AA8-1DCD98738EDD}" type="datetime1">
              <a:rPr lang="de-DE" noProof="0" smtClean="0"/>
              <a:pPr>
                <a:spcAft>
                  <a:spcPts val="600"/>
                </a:spcAft>
              </a:pPr>
              <a:t>03.06.25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A754C3-BC2D-A07B-BCEF-17E5563A898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55812" y="6539709"/>
            <a:ext cx="9576000" cy="14619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noProof="0" dirty="0"/>
              <a:t>HTWG Hochschule Konstanz  |  Lukas Benner  |  </a:t>
            </a:r>
            <a:r>
              <a:rPr lang="de-DE" noProof="0" dirty="0" err="1"/>
              <a:t>Advanced</a:t>
            </a:r>
            <a:r>
              <a:rPr lang="de-DE" noProof="0" dirty="0"/>
              <a:t> Topics in Data Analysis and Deep Learning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9E9F5F-93C5-36DE-1056-4684A27C6D1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097583" y="6510018"/>
            <a:ext cx="538605" cy="205576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69F34120-B5BD-450B-94B9-3E8DBFFED806}" type="slidenum">
              <a:rPr lang="de-DE" noProof="0" smtClean="0"/>
              <a:pPr>
                <a:spcAft>
                  <a:spcPts val="600"/>
                </a:spcAft>
              </a:pPr>
              <a:t>29</a:t>
            </a:fld>
            <a:endParaRPr lang="de-DE" noProof="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02E0231-3375-766D-72E1-085201579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12" y="3429000"/>
            <a:ext cx="11195196" cy="27641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Placeholder 6">
                <a:extLst>
                  <a:ext uri="{FF2B5EF4-FFF2-40B4-BE49-F238E27FC236}">
                    <a16:creationId xmlns:a16="http://schemas.microsoft.com/office/drawing/2014/main" id="{DF849C0D-1D0E-D8F4-3C32-11572A245A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5811" y="1557338"/>
                <a:ext cx="11080375" cy="1757691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914400" rtl="0" eaLnBrk="1" latinLnBrk="0" hangingPunct="1">
                  <a:spcBef>
                    <a:spcPts val="600"/>
                  </a:spcBef>
                  <a:buFont typeface="Arial" panose="020B0604020202020204" pitchFamily="34" charset="0"/>
                  <a:buNone/>
                  <a:tabLst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3525" indent="-263525" algn="l" defTabSz="914400" rtl="0" eaLnBrk="1" latinLnBrk="0" hangingPunct="1">
                  <a:spcBef>
                    <a:spcPts val="600"/>
                  </a:spcBef>
                  <a:buClr>
                    <a:srgbClr val="009B91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36575" indent="-273050" algn="l" defTabSz="914400" rtl="0" eaLnBrk="1" latinLnBrk="0" hangingPunct="1">
                  <a:spcBef>
                    <a:spcPts val="0"/>
                  </a:spcBef>
                  <a:buClr>
                    <a:srgbClr val="009B91"/>
                  </a:buClr>
                  <a:buFont typeface="Symbol" panose="05050102010706020507" pitchFamily="18" charset="2"/>
                  <a:buChar char="-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803275" indent="-268288" algn="l" defTabSz="914400" rtl="0" eaLnBrk="1" latinLnBrk="0" hangingPunct="1">
                  <a:spcBef>
                    <a:spcPts val="0"/>
                  </a:spcBef>
                  <a:buClr>
                    <a:srgbClr val="009B91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081088" indent="-277813" algn="l" defTabSz="914400" rtl="0" eaLnBrk="1" latinLnBrk="0" hangingPunct="1">
                  <a:spcBef>
                    <a:spcPts val="0"/>
                  </a:spcBef>
                  <a:buClr>
                    <a:srgbClr val="009B91"/>
                  </a:buClr>
                  <a:buFont typeface="Symbol" panose="05050102010706020507" pitchFamily="18" charset="2"/>
                  <a:buChar char="-"/>
                  <a:tabLst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Ordnung der Polynome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L2-Regularisierung von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0.01</m:t>
                    </m:r>
                  </m:oMath>
                </a14:m>
                <a:r>
                  <a:rPr lang="de-DE" dirty="0"/>
                  <a:t> bei Yacht, Energy, </a:t>
                </a:r>
                <a:r>
                  <a:rPr lang="de-DE" dirty="0" err="1"/>
                  <a:t>Concrete</a:t>
                </a:r>
                <a:r>
                  <a:rPr lang="de-DE" dirty="0"/>
                  <a:t> und Boston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90:10 Train-Test Split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Tuning der Hyperparameter mit 80:20 Train-Validation Split</a:t>
                </a:r>
              </a:p>
            </p:txBody>
          </p:sp>
        </mc:Choice>
        <mc:Fallback xmlns="">
          <p:sp>
            <p:nvSpPr>
              <p:cNvPr id="13" name="Text Placeholder 6">
                <a:extLst>
                  <a:ext uri="{FF2B5EF4-FFF2-40B4-BE49-F238E27FC236}">
                    <a16:creationId xmlns:a16="http://schemas.microsoft.com/office/drawing/2014/main" id="{DF849C0D-1D0E-D8F4-3C32-11572A245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11" y="1557338"/>
                <a:ext cx="11080375" cy="1757691"/>
              </a:xfrm>
              <a:prstGeom prst="rect">
                <a:avLst/>
              </a:prstGeom>
              <a:blipFill>
                <a:blip r:embed="rId4"/>
                <a:stretch>
                  <a:fillRect l="-1259" t="-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767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3B8BA-F5EA-4291-755B-6C0858C84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A649E-D2CC-79DE-4FAE-9C558213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Agenda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163B51-A6BA-0382-8D21-48B5DF5268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CFF75A-963B-1A9C-F835-5A378A7EC99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311730" y="6539709"/>
            <a:ext cx="605935" cy="146194"/>
          </a:xfrm>
        </p:spPr>
        <p:txBody>
          <a:bodyPr/>
          <a:lstStyle/>
          <a:p>
            <a:fld id="{1FB143B1-01F8-4371-819E-02B6BA41AEF9}" type="datetime1">
              <a:rPr lang="de-DE" noProof="0" smtClean="0"/>
              <a:t>03.06.25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164745-351A-DA3F-B766-87C9B5A583D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097583" y="6510018"/>
            <a:ext cx="538605" cy="205576"/>
          </a:xfrm>
        </p:spPr>
        <p:txBody>
          <a:bodyPr/>
          <a:lstStyle/>
          <a:p>
            <a:fld id="{69F34120-B5BD-450B-94B9-3E8DBFFED806}" type="slidenum">
              <a:rPr lang="de-DE" noProof="0" smtClean="0"/>
              <a:t>3</a:t>
            </a:fld>
            <a:endParaRPr lang="de-DE" noProof="0" dirty="0"/>
          </a:p>
        </p:txBody>
      </p:sp>
      <p:sp>
        <p:nvSpPr>
          <p:cNvPr id="9" name="Fußzeilenplatzhalter 5">
            <a:extLst>
              <a:ext uri="{FF2B5EF4-FFF2-40B4-BE49-F238E27FC236}">
                <a16:creationId xmlns:a16="http://schemas.microsoft.com/office/drawing/2014/main" id="{AA1C4394-02E9-A3BB-DFCB-75B2DDA8855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 noProof="0" dirty="0"/>
              <a:t>HTWG Hochschule Konstanz  |  Lukas Benner  |  </a:t>
            </a:r>
            <a:r>
              <a:rPr lang="de-DE" noProof="0" dirty="0" err="1"/>
              <a:t>Advanced</a:t>
            </a:r>
            <a:r>
              <a:rPr lang="de-DE" noProof="0" dirty="0"/>
              <a:t> Topics in Data Analysis and Deep Learning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A3945B0-5BAF-FB81-3D44-9F638F5E80EF}"/>
              </a:ext>
            </a:extLst>
          </p:cNvPr>
          <p:cNvSpPr>
            <a:spLocks noChangeAspect="1"/>
          </p:cNvSpPr>
          <p:nvPr/>
        </p:nvSpPr>
        <p:spPr>
          <a:xfrm>
            <a:off x="1098884" y="1773173"/>
            <a:ext cx="3240000" cy="3240000"/>
          </a:xfrm>
          <a:prstGeom prst="ellipse">
            <a:avLst/>
          </a:prstGeom>
          <a:solidFill>
            <a:srgbClr val="E5E5E5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noProof="0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3F9555-D55F-6890-2632-BE1262125B6C}"/>
              </a:ext>
            </a:extLst>
          </p:cNvPr>
          <p:cNvSpPr>
            <a:spLocks noChangeAspect="1"/>
          </p:cNvSpPr>
          <p:nvPr/>
        </p:nvSpPr>
        <p:spPr>
          <a:xfrm>
            <a:off x="1638884" y="2313173"/>
            <a:ext cx="2160000" cy="2160000"/>
          </a:xfrm>
          <a:prstGeom prst="ellipse">
            <a:avLst/>
          </a:prstGeom>
          <a:solidFill>
            <a:srgbClr val="E5E5E5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noProof="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F755A3-B8EA-F5C0-BE9E-BFB63DC421CE}"/>
              </a:ext>
            </a:extLst>
          </p:cNvPr>
          <p:cNvSpPr>
            <a:spLocks noChangeAspect="1"/>
          </p:cNvSpPr>
          <p:nvPr/>
        </p:nvSpPr>
        <p:spPr>
          <a:xfrm>
            <a:off x="2178884" y="2853173"/>
            <a:ext cx="1080000" cy="1080000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noProof="0" dirty="0">
              <a:solidFill>
                <a:schemeClr val="tx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3F1C4EE-99F3-1C24-BD78-C1C089DD3EC5}"/>
              </a:ext>
            </a:extLst>
          </p:cNvPr>
          <p:cNvSpPr txBox="1"/>
          <p:nvPr/>
        </p:nvSpPr>
        <p:spPr>
          <a:xfrm>
            <a:off x="4672209" y="1639413"/>
            <a:ext cx="420874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2000" b="1" noProof="0" dirty="0"/>
              <a:t>WHY?</a:t>
            </a:r>
          </a:p>
          <a:p>
            <a:pPr algn="l"/>
            <a:r>
              <a:rPr lang="de-DE" sz="1600" noProof="0" dirty="0"/>
              <a:t>Warum wurde das Thema genauer betrachtet?</a:t>
            </a:r>
            <a:endParaRPr lang="de-DE" noProof="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32B9C44-1CDA-0D2E-5FD0-006B34D01632}"/>
              </a:ext>
            </a:extLst>
          </p:cNvPr>
          <p:cNvSpPr txBox="1"/>
          <p:nvPr/>
        </p:nvSpPr>
        <p:spPr>
          <a:xfrm>
            <a:off x="5235879" y="2997390"/>
            <a:ext cx="3081403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de-DE" sz="2000" b="1" noProof="0" dirty="0">
                <a:solidFill>
                  <a:srgbClr val="CCCCCC"/>
                </a:solidFill>
              </a:rPr>
              <a:t>HOW?</a:t>
            </a:r>
          </a:p>
          <a:p>
            <a:r>
              <a:rPr lang="de-DE" sz="1600" noProof="0" dirty="0">
                <a:solidFill>
                  <a:srgbClr val="CCCCCC"/>
                </a:solidFill>
              </a:rPr>
              <a:t>Wie wurde vorgegangen?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2E0BEAF-58F3-A89C-AD8A-7A96F75E5DE8}"/>
              </a:ext>
            </a:extLst>
          </p:cNvPr>
          <p:cNvSpPr txBox="1"/>
          <p:nvPr/>
        </p:nvSpPr>
        <p:spPr>
          <a:xfrm>
            <a:off x="6096000" y="4355367"/>
            <a:ext cx="3081403" cy="553998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2000" b="1" noProof="0" dirty="0">
                <a:solidFill>
                  <a:srgbClr val="CCCCCC"/>
                </a:solidFill>
              </a:rPr>
              <a:t>WHAT?</a:t>
            </a:r>
          </a:p>
          <a:p>
            <a:pPr algn="l"/>
            <a:r>
              <a:rPr lang="de-DE" sz="1600" noProof="0" dirty="0">
                <a:solidFill>
                  <a:srgbClr val="CCCCCC"/>
                </a:solidFill>
              </a:rPr>
              <a:t>Was waren die Ergebnisse?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6DBC483-01B3-8697-5A20-A28E0155451C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718884" y="1916412"/>
            <a:ext cx="1953325" cy="1512588"/>
          </a:xfrm>
          <a:prstGeom prst="straightConnector1">
            <a:avLst/>
          </a:prstGeom>
          <a:ln w="12700" cap="flat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219ECBA4-E989-8A94-8675-240514FB799B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258884" y="3274389"/>
            <a:ext cx="1976995" cy="673760"/>
          </a:xfrm>
          <a:prstGeom prst="straightConnector1">
            <a:avLst/>
          </a:prstGeom>
          <a:ln w="12700" cap="flat">
            <a:solidFill>
              <a:srgbClr val="CCCCCC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F74DE61-5D6F-E11F-4FED-3D6A2619740A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3695546" y="4369365"/>
            <a:ext cx="2400454" cy="263001"/>
          </a:xfrm>
          <a:prstGeom prst="straightConnector1">
            <a:avLst/>
          </a:prstGeom>
          <a:ln w="12700" cap="flat">
            <a:solidFill>
              <a:srgbClr val="CCCCCC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098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44CAF-DEF6-D37A-6DE7-230D2C21D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2F3E5187-E730-CD5C-F5C0-478AEA43E5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5812" y="6307142"/>
            <a:ext cx="902491" cy="146194"/>
          </a:xfrm>
        </p:spPr>
        <p:txBody>
          <a:bodyPr/>
          <a:lstStyle/>
          <a:p>
            <a:endParaRPr lang="de-DE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7427CE-DAA2-CAAA-C4BE-554861323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2" y="404547"/>
            <a:ext cx="11080376" cy="430887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UCI-Benchmark-Data-Sets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F147C6-3D3C-81C9-B971-99FA3A83A68D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10311730" y="6539709"/>
            <a:ext cx="605935" cy="146194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DDDEE44E-27EA-49A7-8AA8-1DCD98738EDD}" type="datetime1">
              <a:rPr lang="de-DE" noProof="0" smtClean="0"/>
              <a:pPr>
                <a:spcAft>
                  <a:spcPts val="600"/>
                </a:spcAft>
              </a:pPr>
              <a:t>03.06.25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42C546-75E6-2BAA-8868-4659826AFA6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55812" y="6539709"/>
            <a:ext cx="9576000" cy="14619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noProof="0" dirty="0"/>
              <a:t>HTWG Hochschule Konstanz  |  Lukas Benner  |  </a:t>
            </a:r>
            <a:r>
              <a:rPr lang="de-DE" noProof="0" dirty="0" err="1"/>
              <a:t>Advanced</a:t>
            </a:r>
            <a:r>
              <a:rPr lang="de-DE" noProof="0" dirty="0"/>
              <a:t> Topics in Data Analysis and Deep Learning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B84B67-67B7-DC68-16C1-1BAA13BF2F5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097583" y="6510018"/>
            <a:ext cx="538605" cy="205576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69F34120-B5BD-450B-94B9-3E8DBFFED806}" type="slidenum">
              <a:rPr lang="de-DE" noProof="0" smtClean="0"/>
              <a:pPr>
                <a:spcAft>
                  <a:spcPts val="600"/>
                </a:spcAft>
              </a:pPr>
              <a:t>30</a:t>
            </a:fld>
            <a:endParaRPr lang="de-DE" noProof="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70557F7-1F40-C82C-5D67-EC59F24FA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12" y="3429000"/>
            <a:ext cx="11195196" cy="276417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0576E31F-FCCC-AD7B-ADFC-C8C39BED759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09" t="2692" r="2555" b="3875"/>
          <a:stretch>
            <a:fillRect/>
          </a:stretch>
        </p:blipFill>
        <p:spPr>
          <a:xfrm>
            <a:off x="1909660" y="1250617"/>
            <a:ext cx="2917372" cy="1985006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06A194B-A9EE-458B-3BA1-B2CE11BAD95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509" b="2710"/>
          <a:stretch>
            <a:fillRect/>
          </a:stretch>
        </p:blipFill>
        <p:spPr>
          <a:xfrm>
            <a:off x="7364969" y="1003677"/>
            <a:ext cx="3249728" cy="223194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901FA9CA-8788-3AF1-6124-05A79A0059C9}"/>
              </a:ext>
            </a:extLst>
          </p:cNvPr>
          <p:cNvSpPr/>
          <p:nvPr/>
        </p:nvSpPr>
        <p:spPr>
          <a:xfrm>
            <a:off x="555812" y="5640512"/>
            <a:ext cx="11195196" cy="246580"/>
          </a:xfrm>
          <a:prstGeom prst="rect">
            <a:avLst/>
          </a:prstGeom>
          <a:solidFill>
            <a:srgbClr val="009B91">
              <a:alpha val="50196"/>
            </a:srgb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45EFF89-3FE7-4789-CE60-C9B58C2C3B04}"/>
              </a:ext>
            </a:extLst>
          </p:cNvPr>
          <p:cNvSpPr/>
          <p:nvPr/>
        </p:nvSpPr>
        <p:spPr>
          <a:xfrm>
            <a:off x="555812" y="4811085"/>
            <a:ext cx="11195196" cy="246580"/>
          </a:xfrm>
          <a:prstGeom prst="rect">
            <a:avLst/>
          </a:prstGeom>
          <a:solidFill>
            <a:srgbClr val="009B91">
              <a:alpha val="50196"/>
            </a:srgb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3352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6ED76A-D7E7-2745-C696-D81B8128A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2" y="404547"/>
            <a:ext cx="11080376" cy="430887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Age </a:t>
            </a:r>
            <a:r>
              <a:rPr lang="de-DE" dirty="0" err="1"/>
              <a:t>Estimation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Faces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9CA26D-CBDD-BF21-B08C-123F15EF2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5812" y="1556792"/>
            <a:ext cx="5438588" cy="468051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 err="1"/>
              <a:t>UTKFace</a:t>
            </a:r>
            <a:r>
              <a:rPr lang="de-DE" sz="2000" dirty="0"/>
              <a:t> Datensatz</a:t>
            </a:r>
          </a:p>
          <a:p>
            <a:pPr marL="606425" lvl="1" indent="-342900"/>
            <a:r>
              <a:rPr lang="de-DE" sz="2000" dirty="0"/>
              <a:t>23‘708 Bilder von menschlichen Gesichtern</a:t>
            </a:r>
          </a:p>
          <a:p>
            <a:pPr marL="606425" lvl="1" indent="-342900"/>
            <a:r>
              <a:rPr lang="de-DE" sz="2000" dirty="0"/>
              <a:t>Alter der Menschen von 1 bis 116 Jahren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CNN mit 3 Layer</a:t>
            </a:r>
          </a:p>
          <a:p>
            <a:pPr marL="606425" lvl="1" indent="-342900"/>
            <a:endParaRPr lang="de-DE" dirty="0"/>
          </a:p>
        </p:txBody>
      </p:sp>
      <p:pic>
        <p:nvPicPr>
          <p:cNvPr id="8" name="Grafik 7" descr="Ein Bild, das Menschliches Gesicht, Text, Person, Screenshot enthält.&#10;&#10;KI-generierte Inhalte können fehlerhaft sein.">
            <a:extLst>
              <a:ext uri="{FF2B5EF4-FFF2-40B4-BE49-F238E27FC236}">
                <a16:creationId xmlns:a16="http://schemas.microsoft.com/office/drawing/2014/main" id="{36CF4EBB-718F-1437-1644-D2AC0223E7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692" r="11296" b="1"/>
          <a:stretch>
            <a:fillRect/>
          </a:stretch>
        </p:blipFill>
        <p:spPr>
          <a:xfrm>
            <a:off x="6197600" y="1556792"/>
            <a:ext cx="5438588" cy="4680519"/>
          </a:xfrm>
          <a:prstGeom prst="rect">
            <a:avLst/>
          </a:prstGeom>
          <a:noFill/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87ABB6F-9389-651D-F6F4-6EB51E3F7A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5812" y="6307142"/>
            <a:ext cx="902491" cy="146194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4D64D0-76E0-1771-E987-C5B91BC12B1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311730" y="6539709"/>
            <a:ext cx="605935" cy="146194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A877400A-EF0A-466F-8C11-0B9D22F3835B}" type="datetime1">
              <a:rPr lang="de-DE" smtClean="0"/>
              <a:pPr>
                <a:spcAft>
                  <a:spcPts val="600"/>
                </a:spcAft>
              </a:pPr>
              <a:t>03.06.25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DAF5F6-8AB1-09AF-338D-3990BCE035F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5812" y="6539709"/>
            <a:ext cx="9576000" cy="14619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HTWG Hochschule Konstanz  |  Lukas Benner  |  Advanced Topics in Data Analysis and Deep Learning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5BDA87-6DCD-2FD3-8DCE-F34476EF80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097583" y="6510018"/>
            <a:ext cx="538605" cy="205576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69F34120-B5BD-450B-94B9-3E8DBFFED806}" type="slidenum">
              <a:rPr lang="de-DE" smtClean="0"/>
              <a:pPr>
                <a:spcAft>
                  <a:spcPts val="600"/>
                </a:spcAft>
              </a:pPr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2216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62BCE7-01AB-39BB-6121-C89949372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2" y="404547"/>
            <a:ext cx="11080376" cy="430887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Zusammenfassung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35D9B58-FB14-BFF5-A2BE-1F6EE1781A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5812" y="6307142"/>
            <a:ext cx="902491" cy="146194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2283C3-B65A-ADE7-DAC1-14768EC84A3B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311730" y="6539709"/>
            <a:ext cx="605935" cy="146194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A877400A-EF0A-466F-8C11-0B9D22F3835B}" type="datetime1">
              <a:rPr lang="de-DE" smtClean="0"/>
              <a:pPr>
                <a:spcAft>
                  <a:spcPts val="600"/>
                </a:spcAft>
              </a:pPr>
              <a:t>03.06.25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6405F0-B4EB-F367-7AC4-B32860D5EEF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5812" y="6539709"/>
            <a:ext cx="9576000" cy="14619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HTWG Hochschule Konstanz  |  Lukas Benner  |  Advanced Topics in Data Analysis and Deep Learning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05F450B-19A0-2E07-B243-47F3D4944F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097583" y="6510018"/>
            <a:ext cx="538605" cy="205576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69F34120-B5BD-450B-94B9-3E8DBFFED806}" type="slidenum">
              <a:rPr lang="de-DE" smtClean="0"/>
              <a:pPr>
                <a:spcAft>
                  <a:spcPts val="600"/>
                </a:spcAft>
              </a:pPr>
              <a:t>32</a:t>
            </a:fld>
            <a:endParaRPr lang="de-DE"/>
          </a:p>
        </p:txBody>
      </p:sp>
      <p:graphicFrame>
        <p:nvGraphicFramePr>
          <p:cNvPr id="9" name="Inhaltsplatzhalter 8">
            <a:extLst>
              <a:ext uri="{FF2B5EF4-FFF2-40B4-BE49-F238E27FC236}">
                <a16:creationId xmlns:a16="http://schemas.microsoft.com/office/drawing/2014/main" id="{7B5A12AE-E2D7-B135-51D4-639394DBB3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8182989"/>
              </p:ext>
            </p:extLst>
          </p:nvPr>
        </p:nvGraphicFramePr>
        <p:xfrm>
          <a:off x="555812" y="1887865"/>
          <a:ext cx="11080376" cy="4018376"/>
        </p:xfrm>
        <a:graphic>
          <a:graphicData uri="http://schemas.openxmlformats.org/drawingml/2006/table">
            <a:tbl>
              <a:tblPr firstRow="1" bandRow="1">
                <a:noFill/>
                <a:tableStyleId>{69012ECD-51FC-41F1-AA8D-1B2483CD663E}</a:tableStyleId>
              </a:tblPr>
              <a:tblGrid>
                <a:gridCol w="5383817">
                  <a:extLst>
                    <a:ext uri="{9D8B030D-6E8A-4147-A177-3AD203B41FA5}">
                      <a16:colId xmlns:a16="http://schemas.microsoft.com/office/drawing/2014/main" val="323395551"/>
                    </a:ext>
                  </a:extLst>
                </a:gridCol>
                <a:gridCol w="5696559">
                  <a:extLst>
                    <a:ext uri="{9D8B030D-6E8A-4147-A177-3AD203B41FA5}">
                      <a16:colId xmlns:a16="http://schemas.microsoft.com/office/drawing/2014/main" val="3953259294"/>
                    </a:ext>
                  </a:extLst>
                </a:gridCol>
              </a:tblGrid>
              <a:tr h="715372">
                <a:tc>
                  <a:txBody>
                    <a:bodyPr/>
                    <a:lstStyle/>
                    <a:p>
                      <a:r>
                        <a:rPr lang="de-DE" sz="2800" b="0" cap="none" spc="0" dirty="0">
                          <a:solidFill>
                            <a:schemeClr val="tx1"/>
                          </a:solidFill>
                        </a:rPr>
                        <a:t>Stärken</a:t>
                      </a:r>
                    </a:p>
                  </a:txBody>
                  <a:tcPr marL="0" marR="212744" marT="33533" marB="167665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cap="none" spc="0" dirty="0">
                          <a:solidFill>
                            <a:schemeClr val="tx1"/>
                          </a:solidFill>
                        </a:rPr>
                        <a:t>Schwächen</a:t>
                      </a:r>
                    </a:p>
                  </a:txBody>
                  <a:tcPr marL="0" marR="212744" marT="33533" marB="167665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313592"/>
                  </a:ext>
                </a:extLst>
              </a:tr>
              <a:tr h="3303004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DE" sz="2000" b="1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Flexibilität</a:t>
                      </a:r>
                      <a:endParaRPr lang="de-DE" sz="2000" b="0" i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de-DE" sz="2000" b="0" i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DE" sz="2000" b="1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End-</a:t>
                      </a:r>
                      <a:r>
                        <a:rPr lang="de-DE" sz="2000" b="1" i="0" u="none" strike="noStrike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</a:t>
                      </a:r>
                      <a:r>
                        <a:rPr lang="de-DE" sz="2000" b="1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-End-Trainierbarkeit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de-DE" sz="2000" b="1" i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DE" sz="2000" b="1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Glattere Vorhersageverteilungen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de-DE" sz="2000" b="1" i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de-DE" sz="2000" b="1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Wettbewerbsfähige Performance</a:t>
                      </a:r>
                      <a:endParaRPr lang="de-DE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212744" marT="50300" marB="1676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 b="1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Black Box Charakter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2000" b="1" i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 b="1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Keine Berücksichtigung von Datenrestriktionen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2000" b="1" i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 b="1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Fehlende native </a:t>
                      </a:r>
                      <a:r>
                        <a:rPr lang="de-DE" sz="2000" b="1" i="0" u="none" strike="noStrike" kern="1200" cap="none" spc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Diskretisierung</a:t>
                      </a:r>
                      <a:endParaRPr lang="de-DE" sz="2000" b="1" i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2000" b="0" i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2000" b="1" i="0" u="none" strike="noStrike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Erfordert teils lange Trainingszeiten</a:t>
                      </a:r>
                      <a:endParaRPr lang="de-DE" sz="2000" b="0" i="0" u="none" strike="noStrike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de-DE" sz="20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212744" marT="50300" marB="167665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557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23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6031" y="2990461"/>
            <a:ext cx="5996294" cy="861774"/>
          </a:xfrm>
        </p:spPr>
        <p:txBody>
          <a:bodyPr/>
          <a:lstStyle/>
          <a:p>
            <a:r>
              <a:rPr lang="de-DE" noProof="0" dirty="0"/>
              <a:t>Vielen Dank für Ihre Aufmerksamkeit!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 noProof="0" dirty="0"/>
              <a:t>HTWG Hochschule Konstanz  |  Lukas Benner  |  </a:t>
            </a:r>
            <a:r>
              <a:rPr lang="de-DE" noProof="0" dirty="0" err="1"/>
              <a:t>Advanced</a:t>
            </a:r>
            <a:r>
              <a:rPr lang="de-DE" noProof="0" dirty="0"/>
              <a:t> Topics in Data Analysis and Deep Learning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5EDBA95-C316-43FA-9E21-FF10628DA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481" y="1631156"/>
            <a:ext cx="3595687" cy="35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4A6C6C-DCCD-5274-4BB1-026684ED487B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10311730" y="6539709"/>
            <a:ext cx="605935" cy="146194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6054D1A3-F9CC-49C1-93C2-9743B85454E6}" type="datetime1">
              <a:rPr lang="de-DE" noProof="0" smtClean="0"/>
              <a:pPr>
                <a:spcAft>
                  <a:spcPts val="600"/>
                </a:spcAft>
              </a:pPr>
              <a:t>03.06.25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816491-2192-9F19-B44C-37D4DC03272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55812" y="6539709"/>
            <a:ext cx="9576000" cy="14619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noProof="0" dirty="0"/>
              <a:t>HTWG Hochschule Konstanz  |  Lukas Benner  |  </a:t>
            </a:r>
            <a:r>
              <a:rPr lang="de-DE" noProof="0" dirty="0" err="1"/>
              <a:t>Advanced</a:t>
            </a:r>
            <a:r>
              <a:rPr lang="de-DE" noProof="0" dirty="0"/>
              <a:t> Topics in Data Analysis and Deep Learning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36BE9E-1363-09AC-7F93-EF5D927FC26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097583" y="6510018"/>
            <a:ext cx="538605" cy="205576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69F34120-B5BD-450B-94B9-3E8DBFFED806}" type="slidenum">
              <a:rPr lang="de-DE" noProof="0" smtClean="0"/>
              <a:pPr>
                <a:spcAft>
                  <a:spcPts val="600"/>
                </a:spcAft>
              </a:pPr>
              <a:t>4</a:t>
            </a:fld>
            <a:endParaRPr lang="de-DE" noProof="0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DD9D782-CCD4-D7C3-D9B7-08A7686271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5812" y="6307142"/>
            <a:ext cx="902491" cy="146194"/>
          </a:xfrm>
        </p:spPr>
        <p:txBody>
          <a:bodyPr/>
          <a:lstStyle/>
          <a:p>
            <a:endParaRPr lang="de-DE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15C4F0-A9CA-E29B-F46F-4A0557CFF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2" y="404547"/>
            <a:ext cx="11080376" cy="430887"/>
          </a:xfrm>
        </p:spPr>
        <p:txBody>
          <a:bodyPr wrap="square" anchor="t">
            <a:normAutofit/>
          </a:bodyPr>
          <a:lstStyle/>
          <a:p>
            <a:r>
              <a:rPr lang="de-DE" noProof="0" dirty="0"/>
              <a:t>Regression mit DL-Modellen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28EE08A-11F6-8A8F-AFBF-C0D53F57A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330" y="1269000"/>
            <a:ext cx="5459340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38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074057E6-15BE-63B3-83E5-66D7C072B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2" y="404547"/>
            <a:ext cx="11080376" cy="430887"/>
          </a:xfrm>
        </p:spPr>
        <p:txBody>
          <a:bodyPr/>
          <a:lstStyle/>
          <a:p>
            <a:r>
              <a:rPr lang="de-DE" noProof="0" dirty="0"/>
              <a:t>Regression mit DL-Modellen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FF4CBBF-7BF9-37BD-672F-2F6B06A8D99B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311730" y="6539709"/>
            <a:ext cx="605935" cy="146194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22739F0D-F2CC-4789-ADF1-7A62832D7C69}" type="datetime1">
              <a:rPr lang="de-DE" noProof="0" smtClean="0"/>
              <a:pPr>
                <a:spcAft>
                  <a:spcPts val="600"/>
                </a:spcAft>
              </a:pPr>
              <a:t>03.06.25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935061-934B-59B6-2881-1C22084BFF6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5812" y="6539709"/>
            <a:ext cx="9576000" cy="14619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noProof="0" dirty="0"/>
              <a:t>HTWG Hochschule Konstanz  |  Lukas Benner  |  </a:t>
            </a:r>
            <a:r>
              <a:rPr lang="de-DE" noProof="0" dirty="0" err="1"/>
              <a:t>Advanced</a:t>
            </a:r>
            <a:r>
              <a:rPr lang="de-DE" noProof="0" dirty="0"/>
              <a:t> Topics in Data Analysis and Deep Learning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A09524-3516-03B8-2DBD-614D17BEE2A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097583" y="6510018"/>
            <a:ext cx="538605" cy="205576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69F34120-B5BD-450B-94B9-3E8DBFFED806}" type="slidenum">
              <a:rPr lang="de-DE" noProof="0" smtClean="0"/>
              <a:pPr>
                <a:spcAft>
                  <a:spcPts val="600"/>
                </a:spcAft>
              </a:pPr>
              <a:t>5</a:t>
            </a:fld>
            <a:endParaRPr lang="de-DE" noProof="0" dirty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2688E38D-F49C-6B9A-0D33-B9077163A0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5812" y="6307142"/>
            <a:ext cx="902491" cy="146194"/>
          </a:xfrm>
        </p:spPr>
        <p:txBody>
          <a:bodyPr/>
          <a:lstStyle/>
          <a:p>
            <a:endParaRPr lang="de-DE" noProof="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5E61E7F-4528-80D6-5E53-60500BEDFA6F}"/>
              </a:ext>
            </a:extLst>
          </p:cNvPr>
          <p:cNvSpPr txBox="1"/>
          <p:nvPr/>
        </p:nvSpPr>
        <p:spPr>
          <a:xfrm>
            <a:off x="2007347" y="5498442"/>
            <a:ext cx="8177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noProof="0" dirty="0">
                <a:sym typeface="Wingdings" pitchFamily="2" charset="2"/>
              </a:rPr>
              <a:t> </a:t>
            </a:r>
            <a:r>
              <a:rPr lang="de-DE" noProof="0" dirty="0"/>
              <a:t>Problem: Viele reale Anwendungsfälle sind nicht deterministisch</a:t>
            </a:r>
          </a:p>
          <a:p>
            <a:endParaRPr lang="de-DE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726240A5-AE9A-B6A6-EC5F-923D1505B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329" y="1269000"/>
            <a:ext cx="5459341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73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A45CB6-3F32-84D8-28AF-3BAC255B6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Regression mit DL-Modellen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59C2FE-E0F1-8902-3152-59B2ED8A682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311730" y="6539709"/>
            <a:ext cx="605935" cy="146194"/>
          </a:xfrm>
        </p:spPr>
        <p:txBody>
          <a:bodyPr/>
          <a:lstStyle/>
          <a:p>
            <a:fld id="{DDDEE44E-27EA-49A7-8AA8-1DCD98738EDD}" type="datetime1">
              <a:rPr lang="de-DE" noProof="0" smtClean="0"/>
              <a:t>03.06.25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50C472-9A31-1CEC-C613-8D2C6F0DEB3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 noProof="0" dirty="0"/>
              <a:t>HTWG Hochschule Konstanz  |  Lukas Benner  |  </a:t>
            </a:r>
            <a:r>
              <a:rPr lang="de-DE" noProof="0" dirty="0" err="1"/>
              <a:t>Advanced</a:t>
            </a:r>
            <a:r>
              <a:rPr lang="de-DE" noProof="0" dirty="0"/>
              <a:t> Topics in Data Analysis and Deep Learning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B4FE48-44A0-7A1D-E92A-200349B0B3B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097583" y="6510018"/>
            <a:ext cx="538605" cy="205576"/>
          </a:xfrm>
        </p:spPr>
        <p:txBody>
          <a:bodyPr/>
          <a:lstStyle/>
          <a:p>
            <a:fld id="{69F34120-B5BD-450B-94B9-3E8DBFFED806}" type="slidenum">
              <a:rPr lang="de-DE" noProof="0" smtClean="0"/>
              <a:t>6</a:t>
            </a:fld>
            <a:endParaRPr lang="de-DE" noProof="0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CDD81BD-0713-0BF3-400D-D7E255613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11" name="Pfeil nach rechts 10">
            <a:extLst>
              <a:ext uri="{FF2B5EF4-FFF2-40B4-BE49-F238E27FC236}">
                <a16:creationId xmlns:a16="http://schemas.microsoft.com/office/drawing/2014/main" id="{510DAD8E-7E0C-5A7F-89BA-D479BD0B0771}"/>
              </a:ext>
            </a:extLst>
          </p:cNvPr>
          <p:cNvSpPr/>
          <p:nvPr/>
        </p:nvSpPr>
        <p:spPr>
          <a:xfrm>
            <a:off x="5341937" y="3521419"/>
            <a:ext cx="754063" cy="2538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469F4F9-E842-9CD4-1453-E83EA0AB0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675" y="1848333"/>
            <a:ext cx="4549451" cy="36000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1F89A93-DC72-553E-90F0-19AFF292C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12" y="1850463"/>
            <a:ext cx="454945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52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98E95-E14D-3397-3F82-2C89F8820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E0070E-BDB5-C826-AC02-779A7167D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Agenda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E4584E-49C8-E698-145F-972703C13B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E1FBD9-54FE-E18F-82A0-3EE6B42E422E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311730" y="6539709"/>
            <a:ext cx="605935" cy="146194"/>
          </a:xfrm>
        </p:spPr>
        <p:txBody>
          <a:bodyPr/>
          <a:lstStyle/>
          <a:p>
            <a:fld id="{1FB143B1-01F8-4371-819E-02B6BA41AEF9}" type="datetime1">
              <a:rPr lang="de-DE" noProof="0" smtClean="0"/>
              <a:t>03.06.25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A666E1-6F9F-AAEB-1551-BC371AB445B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097583" y="6510018"/>
            <a:ext cx="538605" cy="205576"/>
          </a:xfrm>
        </p:spPr>
        <p:txBody>
          <a:bodyPr/>
          <a:lstStyle/>
          <a:p>
            <a:fld id="{69F34120-B5BD-450B-94B9-3E8DBFFED806}" type="slidenum">
              <a:rPr lang="de-DE" noProof="0" smtClean="0"/>
              <a:t>7</a:t>
            </a:fld>
            <a:endParaRPr lang="de-DE" noProof="0" dirty="0"/>
          </a:p>
        </p:txBody>
      </p:sp>
      <p:sp>
        <p:nvSpPr>
          <p:cNvPr id="9" name="Fußzeilenplatzhalter 5">
            <a:extLst>
              <a:ext uri="{FF2B5EF4-FFF2-40B4-BE49-F238E27FC236}">
                <a16:creationId xmlns:a16="http://schemas.microsoft.com/office/drawing/2014/main" id="{674DC8FF-AF8B-B125-60AE-24E74D99A94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 noProof="0" dirty="0"/>
              <a:t>HTWG Hochschule Konstanz  |  Lukas Benner  |  </a:t>
            </a:r>
            <a:r>
              <a:rPr lang="de-DE" noProof="0" dirty="0" err="1"/>
              <a:t>Advanced</a:t>
            </a:r>
            <a:r>
              <a:rPr lang="de-DE" noProof="0" dirty="0"/>
              <a:t> Topics in Data Analysis and Deep Learning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7B59E3-968F-D9C2-E46A-DA7C4ABC6B77}"/>
              </a:ext>
            </a:extLst>
          </p:cNvPr>
          <p:cNvSpPr>
            <a:spLocks noChangeAspect="1"/>
          </p:cNvSpPr>
          <p:nvPr/>
        </p:nvSpPr>
        <p:spPr>
          <a:xfrm>
            <a:off x="1098884" y="1773173"/>
            <a:ext cx="3240000" cy="3240000"/>
          </a:xfrm>
          <a:prstGeom prst="ellipse">
            <a:avLst/>
          </a:prstGeom>
          <a:solidFill>
            <a:srgbClr val="E5E5E5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noProof="0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39BD0F7-78D5-7034-36DA-24C896EEF45D}"/>
              </a:ext>
            </a:extLst>
          </p:cNvPr>
          <p:cNvSpPr>
            <a:spLocks noChangeAspect="1"/>
          </p:cNvSpPr>
          <p:nvPr/>
        </p:nvSpPr>
        <p:spPr>
          <a:xfrm>
            <a:off x="1638884" y="2313173"/>
            <a:ext cx="2160000" cy="2160000"/>
          </a:xfrm>
          <a:prstGeom prst="ellipse">
            <a:avLst/>
          </a:prstGeom>
          <a:solidFill>
            <a:srgbClr val="E5E5E5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noProof="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46290D2-60D9-3D4C-2A21-0640AED14CCB}"/>
              </a:ext>
            </a:extLst>
          </p:cNvPr>
          <p:cNvSpPr>
            <a:spLocks noChangeAspect="1"/>
          </p:cNvSpPr>
          <p:nvPr/>
        </p:nvSpPr>
        <p:spPr>
          <a:xfrm>
            <a:off x="2178884" y="2853173"/>
            <a:ext cx="1080000" cy="1080000"/>
          </a:xfrm>
          <a:prstGeom prst="ellipse">
            <a:avLst/>
          </a:prstGeom>
          <a:solidFill>
            <a:schemeClr val="accent5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noProof="0" dirty="0">
              <a:solidFill>
                <a:schemeClr val="tx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545400C-18F8-6B79-B40D-C2AA5F08DBD8}"/>
              </a:ext>
            </a:extLst>
          </p:cNvPr>
          <p:cNvSpPr txBox="1"/>
          <p:nvPr/>
        </p:nvSpPr>
        <p:spPr>
          <a:xfrm>
            <a:off x="4672209" y="1639413"/>
            <a:ext cx="420874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2000" b="1" noProof="0" dirty="0"/>
              <a:t>WHY?</a:t>
            </a:r>
          </a:p>
          <a:p>
            <a:pPr algn="l"/>
            <a:r>
              <a:rPr lang="de-DE" sz="1600" noProof="0" dirty="0"/>
              <a:t>Warum wurde das Thema genauer betrachtet?</a:t>
            </a:r>
            <a:endParaRPr lang="de-DE" noProof="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1B6FCEE-F90C-6604-AE37-1DF7F3F2026A}"/>
              </a:ext>
            </a:extLst>
          </p:cNvPr>
          <p:cNvSpPr txBox="1"/>
          <p:nvPr/>
        </p:nvSpPr>
        <p:spPr>
          <a:xfrm>
            <a:off x="5235879" y="2997390"/>
            <a:ext cx="3081403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de-DE" sz="2000" b="1" noProof="0" dirty="0">
                <a:solidFill>
                  <a:srgbClr val="CCCCCC"/>
                </a:solidFill>
              </a:rPr>
              <a:t>HOW?</a:t>
            </a:r>
          </a:p>
          <a:p>
            <a:r>
              <a:rPr lang="de-DE" sz="1600" noProof="0" dirty="0">
                <a:solidFill>
                  <a:srgbClr val="CCCCCC"/>
                </a:solidFill>
              </a:rPr>
              <a:t>Wie wurde vorgegangen?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9F83634-C8EE-DC96-59B9-AF10A6F259FF}"/>
              </a:ext>
            </a:extLst>
          </p:cNvPr>
          <p:cNvSpPr txBox="1"/>
          <p:nvPr/>
        </p:nvSpPr>
        <p:spPr>
          <a:xfrm>
            <a:off x="6096000" y="4355367"/>
            <a:ext cx="3081403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2000" b="1" noProof="0" dirty="0">
                <a:solidFill>
                  <a:srgbClr val="CCCCCC"/>
                </a:solidFill>
              </a:rPr>
              <a:t>WHAT?</a:t>
            </a:r>
          </a:p>
          <a:p>
            <a:pPr algn="l"/>
            <a:r>
              <a:rPr lang="de-DE" sz="1600" noProof="0" dirty="0">
                <a:solidFill>
                  <a:srgbClr val="CCCCCC"/>
                </a:solidFill>
              </a:rPr>
              <a:t>Was waren die Ergebnisse?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CECA6E0-6C46-911E-0F52-C2836BC33E5A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718884" y="1916412"/>
            <a:ext cx="1953325" cy="1512588"/>
          </a:xfrm>
          <a:prstGeom prst="straightConnector1">
            <a:avLst/>
          </a:prstGeom>
          <a:ln w="12700" cap="flat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C1F0227-D9A1-07DD-AB54-56F596C98E17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258884" y="3274389"/>
            <a:ext cx="1976995" cy="673760"/>
          </a:xfrm>
          <a:prstGeom prst="straightConnector1">
            <a:avLst/>
          </a:prstGeom>
          <a:ln w="12700" cap="flat">
            <a:solidFill>
              <a:srgbClr val="CCCCCC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1510CFB2-A046-6B01-832A-173A015D81C7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3695546" y="4369365"/>
            <a:ext cx="2400454" cy="263001"/>
          </a:xfrm>
          <a:prstGeom prst="straightConnector1">
            <a:avLst/>
          </a:prstGeom>
          <a:ln w="12700" cap="flat">
            <a:solidFill>
              <a:srgbClr val="CCCCCC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98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BC9BB-4B80-088A-BAC0-DD70661C3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F7B17-BF7A-E912-CB65-F66EB200D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Agenda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370AF6-24E7-7795-19E4-4FF081DD27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F8F4D4-3660-A8F5-36C1-A1DA3BEA9E5A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311730" y="6539709"/>
            <a:ext cx="605935" cy="146194"/>
          </a:xfrm>
        </p:spPr>
        <p:txBody>
          <a:bodyPr/>
          <a:lstStyle/>
          <a:p>
            <a:fld id="{1FB143B1-01F8-4371-819E-02B6BA41AEF9}" type="datetime1">
              <a:rPr lang="de-DE" noProof="0" smtClean="0"/>
              <a:t>03.06.25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3498B11-1653-C72B-46E2-4FA74107982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097583" y="6510018"/>
            <a:ext cx="538605" cy="205576"/>
          </a:xfrm>
        </p:spPr>
        <p:txBody>
          <a:bodyPr/>
          <a:lstStyle/>
          <a:p>
            <a:fld id="{69F34120-B5BD-450B-94B9-3E8DBFFED806}" type="slidenum">
              <a:rPr lang="de-DE" noProof="0" smtClean="0"/>
              <a:t>8</a:t>
            </a:fld>
            <a:endParaRPr lang="de-DE" noProof="0" dirty="0"/>
          </a:p>
        </p:txBody>
      </p:sp>
      <p:sp>
        <p:nvSpPr>
          <p:cNvPr id="9" name="Fußzeilenplatzhalter 5">
            <a:extLst>
              <a:ext uri="{FF2B5EF4-FFF2-40B4-BE49-F238E27FC236}">
                <a16:creationId xmlns:a16="http://schemas.microsoft.com/office/drawing/2014/main" id="{B3D5CD6D-3033-09F8-6747-F06C4203192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 noProof="0" dirty="0"/>
              <a:t>HTWG Hochschule Konstanz  |  Lukas Benner  |  </a:t>
            </a:r>
            <a:r>
              <a:rPr lang="de-DE" noProof="0" dirty="0" err="1"/>
              <a:t>Advanced</a:t>
            </a:r>
            <a:r>
              <a:rPr lang="de-DE" noProof="0" dirty="0"/>
              <a:t> Topics in Data Analysis and Deep Learning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61CB763-50F1-F4A9-B096-8FD56A1354FD}"/>
              </a:ext>
            </a:extLst>
          </p:cNvPr>
          <p:cNvSpPr>
            <a:spLocks noChangeAspect="1"/>
          </p:cNvSpPr>
          <p:nvPr/>
        </p:nvSpPr>
        <p:spPr>
          <a:xfrm>
            <a:off x="1098884" y="1773173"/>
            <a:ext cx="3240000" cy="3240000"/>
          </a:xfrm>
          <a:prstGeom prst="ellipse">
            <a:avLst/>
          </a:prstGeom>
          <a:solidFill>
            <a:srgbClr val="E5E5E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noProof="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ED8C0B2-FB11-3052-C4D3-ECEE23986DDF}"/>
              </a:ext>
            </a:extLst>
          </p:cNvPr>
          <p:cNvSpPr>
            <a:spLocks noChangeAspect="1"/>
          </p:cNvSpPr>
          <p:nvPr/>
        </p:nvSpPr>
        <p:spPr>
          <a:xfrm>
            <a:off x="1638884" y="2313173"/>
            <a:ext cx="2160000" cy="21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noProof="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BBCADEE-BF12-3667-9B0E-8C7D06785E12}"/>
              </a:ext>
            </a:extLst>
          </p:cNvPr>
          <p:cNvSpPr>
            <a:spLocks noChangeAspect="1"/>
          </p:cNvSpPr>
          <p:nvPr/>
        </p:nvSpPr>
        <p:spPr>
          <a:xfrm>
            <a:off x="2178884" y="2853173"/>
            <a:ext cx="1080000" cy="1080000"/>
          </a:xfrm>
          <a:prstGeom prst="ellipse">
            <a:avLst/>
          </a:prstGeom>
          <a:solidFill>
            <a:srgbClr val="E5E5E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noProof="0" dirty="0">
              <a:solidFill>
                <a:schemeClr val="tx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904616B-80EA-A6F0-D10B-88744C1D79D0}"/>
              </a:ext>
            </a:extLst>
          </p:cNvPr>
          <p:cNvSpPr txBox="1"/>
          <p:nvPr/>
        </p:nvSpPr>
        <p:spPr>
          <a:xfrm>
            <a:off x="4672209" y="1639413"/>
            <a:ext cx="420874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2000" b="1" noProof="0" dirty="0">
                <a:solidFill>
                  <a:srgbClr val="CCCCCC"/>
                </a:solidFill>
              </a:rPr>
              <a:t>WHY?</a:t>
            </a:r>
          </a:p>
          <a:p>
            <a:pPr algn="l"/>
            <a:r>
              <a:rPr lang="de-DE" sz="1600" noProof="0" dirty="0">
                <a:solidFill>
                  <a:srgbClr val="CCCCCC"/>
                </a:solidFill>
              </a:rPr>
              <a:t>Warum wurde das Thema genauer betrachtet?</a:t>
            </a:r>
            <a:endParaRPr lang="de-DE" noProof="0" dirty="0">
              <a:solidFill>
                <a:srgbClr val="CCCCCC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41FFFDE-5F5F-49B2-FABC-64591721CCD8}"/>
              </a:ext>
            </a:extLst>
          </p:cNvPr>
          <p:cNvSpPr txBox="1"/>
          <p:nvPr/>
        </p:nvSpPr>
        <p:spPr>
          <a:xfrm>
            <a:off x="5235879" y="2997390"/>
            <a:ext cx="308140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2000" b="1" noProof="0" dirty="0"/>
              <a:t>HOW?</a:t>
            </a:r>
          </a:p>
          <a:p>
            <a:r>
              <a:rPr lang="de-DE" sz="1600" noProof="0" dirty="0"/>
              <a:t>Wie wurde vorgegangen?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FE0C177-6BB5-3363-A213-C1E7B5AD7206}"/>
              </a:ext>
            </a:extLst>
          </p:cNvPr>
          <p:cNvSpPr txBox="1"/>
          <p:nvPr/>
        </p:nvSpPr>
        <p:spPr>
          <a:xfrm>
            <a:off x="6096000" y="4355367"/>
            <a:ext cx="308140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2000" b="1" noProof="0" dirty="0">
                <a:solidFill>
                  <a:srgbClr val="CCCCCC"/>
                </a:solidFill>
              </a:rPr>
              <a:t>WHAT?</a:t>
            </a:r>
          </a:p>
          <a:p>
            <a:pPr algn="l"/>
            <a:r>
              <a:rPr lang="de-DE" sz="1600" noProof="0" dirty="0">
                <a:solidFill>
                  <a:srgbClr val="CCCCCC"/>
                </a:solidFill>
              </a:rPr>
              <a:t>Was waren die Ergebnisse?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4BEE08F-F39D-2DED-4B2E-9336D7812EAF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718884" y="1916412"/>
            <a:ext cx="1953325" cy="1512588"/>
          </a:xfrm>
          <a:prstGeom prst="straightConnector1">
            <a:avLst/>
          </a:prstGeom>
          <a:ln w="12700" cap="flat">
            <a:solidFill>
              <a:srgbClr val="CCCCCC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6B42180-51B7-6EE1-D1A2-222C52858B8B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258884" y="3274389"/>
            <a:ext cx="1976995" cy="673760"/>
          </a:xfrm>
          <a:prstGeom prst="straightConnector1">
            <a:avLst/>
          </a:prstGeom>
          <a:ln w="12700" cap="flat"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86A651C-4136-F65D-F0F7-D2C5D46A2ADF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3695546" y="4369365"/>
            <a:ext cx="2400454" cy="263001"/>
          </a:xfrm>
          <a:prstGeom prst="straightConnector1">
            <a:avLst/>
          </a:prstGeom>
          <a:ln w="12700" cap="flat">
            <a:solidFill>
              <a:srgbClr val="CCCCCC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916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1A478-7F92-93A7-D22E-B379FA6F4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2A8C8B-1A1E-27CD-E9B4-66A39EA63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Agenda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CB2A8A-4817-7D21-C241-3CD0C09616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72C22B-D885-EEAE-115D-D559D5C7985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311730" y="6539709"/>
            <a:ext cx="605935" cy="146194"/>
          </a:xfrm>
        </p:spPr>
        <p:txBody>
          <a:bodyPr/>
          <a:lstStyle/>
          <a:p>
            <a:fld id="{1FB143B1-01F8-4371-819E-02B6BA41AEF9}" type="datetime1">
              <a:rPr lang="de-DE" noProof="0" smtClean="0"/>
              <a:t>03.06.25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914E12-E13D-C8A1-0895-DD264E32948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097583" y="6510018"/>
            <a:ext cx="538605" cy="205576"/>
          </a:xfrm>
        </p:spPr>
        <p:txBody>
          <a:bodyPr/>
          <a:lstStyle/>
          <a:p>
            <a:fld id="{69F34120-B5BD-450B-94B9-3E8DBFFED806}" type="slidenum">
              <a:rPr lang="de-DE" noProof="0" smtClean="0"/>
              <a:t>9</a:t>
            </a:fld>
            <a:endParaRPr lang="de-DE" noProof="0" dirty="0"/>
          </a:p>
        </p:txBody>
      </p:sp>
      <p:sp>
        <p:nvSpPr>
          <p:cNvPr id="9" name="Fußzeilenplatzhalter 5">
            <a:extLst>
              <a:ext uri="{FF2B5EF4-FFF2-40B4-BE49-F238E27FC236}">
                <a16:creationId xmlns:a16="http://schemas.microsoft.com/office/drawing/2014/main" id="{A6A6D28B-FDA9-058F-70D8-72F769970D4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 noProof="0" dirty="0"/>
              <a:t>HTWG Hochschule Konstanz  |  Lukas Benner  |  </a:t>
            </a:r>
            <a:r>
              <a:rPr lang="de-DE" noProof="0" dirty="0" err="1"/>
              <a:t>Advanced</a:t>
            </a:r>
            <a:r>
              <a:rPr lang="de-DE" noProof="0" dirty="0"/>
              <a:t> Topics in Data Analysis and Deep Learning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784AE00-2470-A3CD-AC69-FD7D120FEF51}"/>
              </a:ext>
            </a:extLst>
          </p:cNvPr>
          <p:cNvSpPr>
            <a:spLocks noChangeAspect="1"/>
          </p:cNvSpPr>
          <p:nvPr/>
        </p:nvSpPr>
        <p:spPr>
          <a:xfrm>
            <a:off x="1098884" y="1773173"/>
            <a:ext cx="3240000" cy="3240000"/>
          </a:xfrm>
          <a:prstGeom prst="ellipse">
            <a:avLst/>
          </a:prstGeom>
          <a:solidFill>
            <a:srgbClr val="E5E5E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noProof="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0BF7CB-6887-7087-6D5D-038FC7992965}"/>
              </a:ext>
            </a:extLst>
          </p:cNvPr>
          <p:cNvSpPr>
            <a:spLocks noChangeAspect="1"/>
          </p:cNvSpPr>
          <p:nvPr/>
        </p:nvSpPr>
        <p:spPr>
          <a:xfrm>
            <a:off x="1638884" y="2313173"/>
            <a:ext cx="2160000" cy="2160000"/>
          </a:xfrm>
          <a:prstGeom prst="ellipse">
            <a:avLst/>
          </a:prstGeom>
          <a:solidFill>
            <a:srgbClr val="E5E5E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noProof="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128F0D-2EA3-B3E5-6252-01F8C09FD811}"/>
              </a:ext>
            </a:extLst>
          </p:cNvPr>
          <p:cNvSpPr>
            <a:spLocks noChangeAspect="1"/>
          </p:cNvSpPr>
          <p:nvPr/>
        </p:nvSpPr>
        <p:spPr>
          <a:xfrm>
            <a:off x="1908884" y="2583173"/>
            <a:ext cx="1620000" cy="16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noProof="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502969-8B9B-F2CA-6AC0-560045E73504}"/>
              </a:ext>
            </a:extLst>
          </p:cNvPr>
          <p:cNvSpPr>
            <a:spLocks noChangeAspect="1"/>
          </p:cNvSpPr>
          <p:nvPr/>
        </p:nvSpPr>
        <p:spPr>
          <a:xfrm>
            <a:off x="2178884" y="2853173"/>
            <a:ext cx="1080000" cy="1080000"/>
          </a:xfrm>
          <a:prstGeom prst="ellipse">
            <a:avLst/>
          </a:prstGeom>
          <a:solidFill>
            <a:srgbClr val="E5E5E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noProof="0" dirty="0">
              <a:solidFill>
                <a:schemeClr val="tx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4B97EF3-1CC0-7CC2-5D17-9964A3C3328E}"/>
              </a:ext>
            </a:extLst>
          </p:cNvPr>
          <p:cNvSpPr txBox="1"/>
          <p:nvPr/>
        </p:nvSpPr>
        <p:spPr>
          <a:xfrm>
            <a:off x="4672209" y="1639413"/>
            <a:ext cx="420874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2000" b="1" noProof="0" dirty="0">
                <a:solidFill>
                  <a:srgbClr val="CCCCCC"/>
                </a:solidFill>
              </a:rPr>
              <a:t>WHY?</a:t>
            </a:r>
          </a:p>
          <a:p>
            <a:pPr algn="l"/>
            <a:r>
              <a:rPr lang="de-DE" sz="1600" noProof="0" dirty="0">
                <a:solidFill>
                  <a:srgbClr val="CCCCCC"/>
                </a:solidFill>
              </a:rPr>
              <a:t>Warum wurde das Thema genauer betrachtet?</a:t>
            </a:r>
            <a:endParaRPr lang="de-DE" noProof="0" dirty="0">
              <a:solidFill>
                <a:srgbClr val="CCCCCC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B31BAA1-ED91-37E1-C3FF-AC071ED63A3E}"/>
              </a:ext>
            </a:extLst>
          </p:cNvPr>
          <p:cNvSpPr txBox="1"/>
          <p:nvPr/>
        </p:nvSpPr>
        <p:spPr>
          <a:xfrm>
            <a:off x="5074428" y="2588197"/>
            <a:ext cx="308140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2000" b="1" noProof="0" dirty="0"/>
              <a:t>HOW?</a:t>
            </a:r>
          </a:p>
          <a:p>
            <a:r>
              <a:rPr lang="de-DE" sz="1600" noProof="0" dirty="0"/>
              <a:t>Basics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57F1C2C-CB1E-BD27-57D4-B7A7DC5EC56D}"/>
              </a:ext>
            </a:extLst>
          </p:cNvPr>
          <p:cNvSpPr txBox="1"/>
          <p:nvPr/>
        </p:nvSpPr>
        <p:spPr>
          <a:xfrm>
            <a:off x="6096000" y="4355367"/>
            <a:ext cx="308140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2000" b="1" noProof="0" dirty="0">
                <a:solidFill>
                  <a:srgbClr val="CCCCCC"/>
                </a:solidFill>
              </a:rPr>
              <a:t>WHAT?</a:t>
            </a:r>
          </a:p>
          <a:p>
            <a:pPr algn="l"/>
            <a:r>
              <a:rPr lang="de-DE" sz="1600" noProof="0" dirty="0">
                <a:solidFill>
                  <a:srgbClr val="CCCCCC"/>
                </a:solidFill>
              </a:rPr>
              <a:t>Was waren die Ergebnisse?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1933FF3-C38F-68F8-AC1B-4073F0DFE979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718884" y="1916412"/>
            <a:ext cx="1953325" cy="1512588"/>
          </a:xfrm>
          <a:prstGeom prst="straightConnector1">
            <a:avLst/>
          </a:prstGeom>
          <a:ln w="12700" cap="flat">
            <a:solidFill>
              <a:srgbClr val="CCCCCC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3ADA9821-A0B1-7FD0-3BBC-BAE81344F52F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3206663" y="2865196"/>
            <a:ext cx="1867765" cy="992820"/>
          </a:xfrm>
          <a:prstGeom prst="straightConnector1">
            <a:avLst/>
          </a:prstGeom>
          <a:ln w="12700" cap="flat">
            <a:solidFill>
              <a:schemeClr val="tx1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D1F14421-D164-87CE-13BE-221ACD2A1613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3695546" y="4369365"/>
            <a:ext cx="2400454" cy="263001"/>
          </a:xfrm>
          <a:prstGeom prst="straightConnector1">
            <a:avLst/>
          </a:prstGeom>
          <a:ln w="12700" cap="flat">
            <a:solidFill>
              <a:srgbClr val="CCCCCC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A3358C85-EDF8-B957-3EF0-3859038D0A64}"/>
              </a:ext>
            </a:extLst>
          </p:cNvPr>
          <p:cNvSpPr txBox="1"/>
          <p:nvPr/>
        </p:nvSpPr>
        <p:spPr>
          <a:xfrm>
            <a:off x="5614428" y="3453127"/>
            <a:ext cx="308140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2000" b="1" noProof="0" dirty="0">
                <a:solidFill>
                  <a:srgbClr val="CCCCCC"/>
                </a:solidFill>
              </a:rPr>
              <a:t>HOW?</a:t>
            </a:r>
          </a:p>
          <a:p>
            <a:r>
              <a:rPr lang="de-DE" sz="1600" noProof="0" dirty="0">
                <a:solidFill>
                  <a:srgbClr val="CCCCCC"/>
                </a:solidFill>
              </a:rPr>
              <a:t>Wie wurde vorgegangen?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3F8DFFA-5C44-F53E-77BC-FEC161292B96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3407079" y="3730126"/>
            <a:ext cx="2207349" cy="328307"/>
          </a:xfrm>
          <a:prstGeom prst="straightConnector1">
            <a:avLst/>
          </a:prstGeom>
          <a:ln w="12700" cap="flat">
            <a:solidFill>
              <a:srgbClr val="CCCCCC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052697"/>
      </p:ext>
    </p:extLst>
  </p:cSld>
  <p:clrMapOvr>
    <a:masterClrMapping/>
  </p:clrMapOvr>
</p:sld>
</file>

<file path=ppt/theme/theme1.xml><?xml version="1.0" encoding="utf-8"?>
<a:theme xmlns:a="http://schemas.openxmlformats.org/drawingml/2006/main" name="HTWG PPT_Master_2023">
  <a:themeElements>
    <a:clrScheme name="Benutzerdefiniert 89">
      <a:dk1>
        <a:srgbClr val="000000"/>
      </a:dk1>
      <a:lt1>
        <a:srgbClr val="FFFFFF"/>
      </a:lt1>
      <a:dk2>
        <a:srgbClr val="334152"/>
      </a:dk2>
      <a:lt2>
        <a:srgbClr val="FFFFFF"/>
      </a:lt2>
      <a:accent1>
        <a:srgbClr val="009B91"/>
      </a:accent1>
      <a:accent2>
        <a:srgbClr val="D9E5EC"/>
      </a:accent2>
      <a:accent3>
        <a:srgbClr val="334152"/>
      </a:accent3>
      <a:accent4>
        <a:srgbClr val="546B86"/>
      </a:accent4>
      <a:accent5>
        <a:srgbClr val="7990AB"/>
      </a:accent5>
      <a:accent6>
        <a:srgbClr val="B2BFCE"/>
      </a:accent6>
      <a:hlink>
        <a:srgbClr val="009B91"/>
      </a:hlink>
      <a:folHlink>
        <a:srgbClr val="546B8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3"/>
          </a:solidFill>
        </a:ln>
      </a:spPr>
      <a:bodyPr lIns="72000" tIns="72000" rIns="72000" bIns="72000"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cap="rnd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sz="1400" dirty="0" err="1" smtClean="0"/>
        </a:defPPr>
      </a:lstStyle>
    </a:txDef>
  </a:objectDefaults>
  <a:extraClrSchemeLst/>
  <a:custClrLst>
    <a:custClr name="Teal">
      <a:srgbClr val="009B91"/>
    </a:custClr>
    <a:custClr name="Soft Blue">
      <a:srgbClr val="D9E5EC"/>
    </a:custClr>
    <a:custClr name="Dark Blue">
      <a:srgbClr val="33415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Dark Blue">
      <a:srgbClr val="334152"/>
    </a:custClr>
    <a:custClr name="Shaded Blue">
      <a:srgbClr val="546B86"/>
    </a:custClr>
    <a:custClr name="Medium Blue">
      <a:srgbClr val="7990AB"/>
    </a:custClr>
    <a:custClr name="Light Blue">
      <a:srgbClr val="B2BFCE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Black 100%">
      <a:srgbClr val="000000"/>
    </a:custClr>
    <a:custClr name="Black 90%">
      <a:srgbClr val="1A1A1A"/>
    </a:custClr>
    <a:custClr name="Black 80%">
      <a:srgbClr val="333333"/>
    </a:custClr>
    <a:custClr name="Black 70%">
      <a:srgbClr val="4D4D4D"/>
    </a:custClr>
    <a:custClr name="Black 60%">
      <a:srgbClr val="666666"/>
    </a:custClr>
    <a:custClr name="Black 50%">
      <a:srgbClr val="7F7F7F"/>
    </a:custClr>
    <a:custClr name="Black 40%">
      <a:srgbClr val="999999"/>
    </a:custClr>
    <a:custClr name="Black 30%">
      <a:srgbClr val="B2B2B2"/>
    </a:custClr>
    <a:custClr name="Black 20%">
      <a:srgbClr val="CCCCCC"/>
    </a:custClr>
    <a:custClr name="Black 10%">
      <a:srgbClr val="E5E5E5"/>
    </a:custClr>
  </a:custClrLst>
</a:theme>
</file>

<file path=ppt/theme/theme2.xml><?xml version="1.0" encoding="utf-8"?>
<a:theme xmlns:a="http://schemas.openxmlformats.org/drawingml/2006/main" name="Office">
  <a:themeElements>
    <a:clrScheme name="Benutzerdefiniert 89">
      <a:dk1>
        <a:srgbClr val="000000"/>
      </a:dk1>
      <a:lt1>
        <a:srgbClr val="FFFFFF"/>
      </a:lt1>
      <a:dk2>
        <a:srgbClr val="334152"/>
      </a:dk2>
      <a:lt2>
        <a:srgbClr val="FFFFFF"/>
      </a:lt2>
      <a:accent1>
        <a:srgbClr val="009B91"/>
      </a:accent1>
      <a:accent2>
        <a:srgbClr val="D9E5EC"/>
      </a:accent2>
      <a:accent3>
        <a:srgbClr val="334152"/>
      </a:accent3>
      <a:accent4>
        <a:srgbClr val="546B86"/>
      </a:accent4>
      <a:accent5>
        <a:srgbClr val="7990AB"/>
      </a:accent5>
      <a:accent6>
        <a:srgbClr val="B2BFCE"/>
      </a:accent6>
      <a:hlink>
        <a:srgbClr val="009B91"/>
      </a:hlink>
      <a:folHlink>
        <a:srgbClr val="546B8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Benutzerdefiniert 89">
      <a:dk1>
        <a:srgbClr val="000000"/>
      </a:dk1>
      <a:lt1>
        <a:srgbClr val="FFFFFF"/>
      </a:lt1>
      <a:dk2>
        <a:srgbClr val="334152"/>
      </a:dk2>
      <a:lt2>
        <a:srgbClr val="FFFFFF"/>
      </a:lt2>
      <a:accent1>
        <a:srgbClr val="009B91"/>
      </a:accent1>
      <a:accent2>
        <a:srgbClr val="D9E5EC"/>
      </a:accent2>
      <a:accent3>
        <a:srgbClr val="334152"/>
      </a:accent3>
      <a:accent4>
        <a:srgbClr val="546B86"/>
      </a:accent4>
      <a:accent5>
        <a:srgbClr val="7990AB"/>
      </a:accent5>
      <a:accent6>
        <a:srgbClr val="B2BFCE"/>
      </a:accent6>
      <a:hlink>
        <a:srgbClr val="009B91"/>
      </a:hlink>
      <a:folHlink>
        <a:srgbClr val="546B8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Larissa</Template>
  <TotalTime>0</TotalTime>
  <Words>2042</Words>
  <Application>Microsoft Macintosh PowerPoint</Application>
  <PresentationFormat>Breitbild</PresentationFormat>
  <Paragraphs>389</Paragraphs>
  <Slides>33</Slides>
  <Notes>31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33</vt:i4>
      </vt:variant>
    </vt:vector>
  </HeadingPairs>
  <TitlesOfParts>
    <vt:vector size="38" baseType="lpstr">
      <vt:lpstr>Arial</vt:lpstr>
      <vt:lpstr>Cambria Math</vt:lpstr>
      <vt:lpstr>Symbol</vt:lpstr>
      <vt:lpstr>Wingdings</vt:lpstr>
      <vt:lpstr>HTWG PPT_Master_2023</vt:lpstr>
      <vt:lpstr>Deep transformation models</vt:lpstr>
      <vt:lpstr>Agenda</vt:lpstr>
      <vt:lpstr>Agenda</vt:lpstr>
      <vt:lpstr>Regression mit DL-Modellen</vt:lpstr>
      <vt:lpstr>Regression mit DL-Modellen</vt:lpstr>
      <vt:lpstr>Regression mit DL-Modellen</vt:lpstr>
      <vt:lpstr>Agenda</vt:lpstr>
      <vt:lpstr>Agenda</vt:lpstr>
      <vt:lpstr>Agenda</vt:lpstr>
      <vt:lpstr>Normalizing Flows</vt:lpstr>
      <vt:lpstr>Most Likely Transformations (MLT)</vt:lpstr>
      <vt:lpstr>Change-of-Variable Theorem</vt:lpstr>
      <vt:lpstr>Change-of-Variable Theorem</vt:lpstr>
      <vt:lpstr>Bernstein-Polynome</vt:lpstr>
      <vt:lpstr>Bernstein-Polynome</vt:lpstr>
      <vt:lpstr>Bernstein-Polynome</vt:lpstr>
      <vt:lpstr>Agenda</vt:lpstr>
      <vt:lpstr>Agenda</vt:lpstr>
      <vt:lpstr>Normalizing Flows + Most Likely Transformation</vt:lpstr>
      <vt:lpstr>Normalizing Flows + Most Likely Transformation</vt:lpstr>
      <vt:lpstr>Normalizing Flows + Most Likely Transformation</vt:lpstr>
      <vt:lpstr>Normalizing Flows + Most Likely Transformation</vt:lpstr>
      <vt:lpstr>Normalizing Flows + Most Likely Transformation</vt:lpstr>
      <vt:lpstr>Normalizing Flows + Most Likely Transformation</vt:lpstr>
      <vt:lpstr>Agenda</vt:lpstr>
      <vt:lpstr>Agenda</vt:lpstr>
      <vt:lpstr>One-Dimensional-Toy-Data</vt:lpstr>
      <vt:lpstr>One-Dimensional-Toy-Data</vt:lpstr>
      <vt:lpstr>UCI-Benchmark-Data-Sets</vt:lpstr>
      <vt:lpstr>UCI-Benchmark-Data-Sets</vt:lpstr>
      <vt:lpstr>Age Estimation from Faces</vt:lpstr>
      <vt:lpstr>Zusammenfassung</vt:lpstr>
      <vt:lpstr>Vielen Dank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reinhard</dc:creator>
  <cp:lastModifiedBy>Lukas Benner</cp:lastModifiedBy>
  <cp:revision>222</cp:revision>
  <dcterms:created xsi:type="dcterms:W3CDTF">2019-10-31T08:06:48Z</dcterms:created>
  <dcterms:modified xsi:type="dcterms:W3CDTF">2025-06-03T20:58:34Z</dcterms:modified>
</cp:coreProperties>
</file>