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8" r:id="rId3"/>
    <p:sldId id="400" r:id="rId4"/>
    <p:sldId id="263" r:id="rId5"/>
    <p:sldId id="402" r:id="rId6"/>
    <p:sldId id="403" r:id="rId7"/>
    <p:sldId id="404" r:id="rId8"/>
    <p:sldId id="406" r:id="rId9"/>
    <p:sldId id="405" r:id="rId10"/>
    <p:sldId id="407" r:id="rId11"/>
    <p:sldId id="409" r:id="rId12"/>
    <p:sldId id="408" r:id="rId13"/>
    <p:sldId id="40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1"/>
    <p:restoredTop sz="71389" autoAdjust="0"/>
  </p:normalViewPr>
  <p:slideViewPr>
    <p:cSldViewPr snapToGrid="0">
      <p:cViewPr varScale="1">
        <p:scale>
          <a:sx n="72" d="100"/>
          <a:sy n="72" d="100"/>
        </p:scale>
        <p:origin x="216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61BB68-02A9-2F23-45BD-444DE566E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B87947-1450-8680-6DA3-B31F7C754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3944-82CB-4E02-B89E-4C37DF9E7915}" type="datetimeFigureOut">
              <a:rPr lang="de-DE" smtClean="0"/>
              <a:t>28.05.25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A4800-BF7E-D6B9-37C8-C75A66E7E7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55C5F8-DBAA-D817-F863-EC1A0F1BC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7978C-C542-44DC-91FF-0B65D6DBC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34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8468776-826A-46AA-912E-92A1BE8051A2}" type="datetimeFigureOut">
              <a:rPr lang="de-DE" smtClean="0"/>
              <a:pPr/>
              <a:t>28.05.25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1FC39E-8C71-4357-A17C-E205E82172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0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2563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54013" indent="-17145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36575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19138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Im Bereich Klassifikation sind DL-Modelle sehr gut und </a:t>
            </a:r>
            <a:r>
              <a:rPr lang="de-DE" dirty="0" err="1"/>
              <a:t>outperformen</a:t>
            </a:r>
            <a:r>
              <a:rPr lang="de-DE" dirty="0"/>
              <a:t> traditionelle Methoden wie z.B. Support-Vektor-Maschinen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die Klassifikation werden oft probabilistische Modelle verwendet.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Output ist die </a:t>
            </a:r>
            <a:r>
              <a:rPr lang="de-DE" dirty="0" err="1"/>
              <a:t>W‘keit</a:t>
            </a:r>
            <a:r>
              <a:rPr lang="de-DE" dirty="0"/>
              <a:t> der einzelnen Klassen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1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DL-Modelle sind auch sehr gut für Regression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Komplexe Daten können gelernt werden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Regression werden oft keine probabilistischen Modelle verwendet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 Daten wie diesen könnte das Modell also folgendes voraussagen (nächste Folie)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785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Wird kein probabilistisches Modell verwendet, bekommen wir als Ergebnis einen Single-Point-</a:t>
            </a:r>
            <a:r>
              <a:rPr lang="de-DE" dirty="0" err="1"/>
              <a:t>Estimate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Problem: Viele reale Anwendungsfälle sind nicht deterministisch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Man möchte die Unsicherheit der Vorhersage wissen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667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Was wir also eigentlich haben wollen, ist eine bedingte Wahrscheinlichkeitsverteilung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4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Transformation ist eine Aneinanderreihung mehrerer Transformationen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F1 und die Sigmoid Funktion skalieren und verschieben die Verteilung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Bringen die Werte in den Bereich [0,1] für das Bernstein-Polynom</a:t>
            </a:r>
          </a:p>
          <a:p>
            <a:pPr marL="171450" indent="-171450">
              <a:buFontTx/>
              <a:buChar char="-"/>
            </a:pPr>
            <a:r>
              <a:rPr lang="de-DE" dirty="0"/>
              <a:t>F2 ist ein </a:t>
            </a:r>
            <a:r>
              <a:rPr lang="de-DE" dirty="0" err="1"/>
              <a:t>Berstein</a:t>
            </a:r>
            <a:r>
              <a:rPr lang="de-DE" dirty="0"/>
              <a:t>-Polynom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Das macht man, um eine streng monoton steigende Funktion zu bekommen</a:t>
            </a:r>
          </a:p>
          <a:p>
            <a:pPr marL="171450" lvl="0" indent="-171450">
              <a:buFontTx/>
              <a:buChar char="-"/>
            </a:pPr>
            <a:r>
              <a:rPr lang="de-DE" dirty="0"/>
              <a:t>F3 ist wieder eine Skalierung und Verschiebung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231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Die Parameter für die einzelnen Transformationen werden von NNs geschätzt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wird mit der Maximum-</a:t>
            </a:r>
            <a:r>
              <a:rPr lang="de-DE" dirty="0" err="1"/>
              <a:t>Likelihood</a:t>
            </a:r>
            <a:r>
              <a:rPr lang="de-DE" dirty="0"/>
              <a:t> Methode trainiert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452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Perfomance-Tests auf 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Fiktiven Daten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UCI-Benchmark Data Set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Age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Faces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806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0D5CE1A-12F7-D3AB-E725-E4F60ED761B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D81319-0422-1A93-C2B0-4EBA31F2ED0B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D9ECEAED-4ADF-6BA3-24C3-410475FB75BA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28D72C9-A8AB-44E0-9B70-CB3CE1B000D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8441165" y="1661866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7683724" y="1730380"/>
            <a:ext cx="97223" cy="9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FD9893B-0561-6150-A888-CC29DD98F953}"/>
              </a:ext>
            </a:extLst>
          </p:cNvPr>
          <p:cNvSpPr/>
          <p:nvPr userDrawn="1"/>
        </p:nvSpPr>
        <p:spPr>
          <a:xfrm>
            <a:off x="1863666" y="4947124"/>
            <a:ext cx="239000" cy="239000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C4BC53C6-9072-570A-9D89-89BAD8B3CCCA}"/>
              </a:ext>
            </a:extLst>
          </p:cNvPr>
          <p:cNvSpPr/>
          <p:nvPr userDrawn="1"/>
        </p:nvSpPr>
        <p:spPr>
          <a:xfrm>
            <a:off x="6591308" y="0"/>
            <a:ext cx="3951186" cy="1999264"/>
          </a:xfrm>
          <a:custGeom>
            <a:avLst/>
            <a:gdLst>
              <a:gd name="connsiteX0" fmla="*/ 1196 w 3951186"/>
              <a:gd name="connsiteY0" fmla="*/ 0 h 1999264"/>
              <a:gd name="connsiteX1" fmla="*/ 3949991 w 3951186"/>
              <a:gd name="connsiteY1" fmla="*/ 0 h 1999264"/>
              <a:gd name="connsiteX2" fmla="*/ 3951186 w 3951186"/>
              <a:gd name="connsiteY2" fmla="*/ 23671 h 1999264"/>
              <a:gd name="connsiteX3" fmla="*/ 1975593 w 3951186"/>
              <a:gd name="connsiteY3" fmla="*/ 1999264 h 1999264"/>
              <a:gd name="connsiteX4" fmla="*/ 0 w 3951186"/>
              <a:gd name="connsiteY4" fmla="*/ 23671 h 199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186" h="1999264">
                <a:moveTo>
                  <a:pt x="1196" y="0"/>
                </a:moveTo>
                <a:lnTo>
                  <a:pt x="3949991" y="0"/>
                </a:lnTo>
                <a:lnTo>
                  <a:pt x="3951186" y="23671"/>
                </a:lnTo>
                <a:cubicBezTo>
                  <a:pt x="3951186" y="1114761"/>
                  <a:pt x="3066683" y="1999264"/>
                  <a:pt x="1975593" y="1999264"/>
                </a:cubicBezTo>
                <a:cubicBezTo>
                  <a:pt x="884503" y="1999264"/>
                  <a:pt x="0" y="1114761"/>
                  <a:pt x="0" y="23671"/>
                </a:cubicBezTo>
                <a:close/>
              </a:path>
            </a:pathLst>
          </a:cu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6EA49F9-D516-BE29-E616-F4C884433D2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E97EACA-8BDF-1D61-73AE-45242E4AAD9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33042A0-9DF0-1AF8-DA51-56A01B7D6ED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3C01558-F64B-07A2-5BCA-673CB0DE8681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792857-2615-3DDB-0C3A-1BDC0E90287E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09798F-4A11-1435-6B31-4380AE9B6985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784AD01-3589-A110-4CEA-CE8B951A60D1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0677CFC-A58A-0DA0-5B70-FCB7E7EAE09E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5191735-89A0-73F4-A620-8A31B2E068A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F46503-965E-1423-E364-939086ACD8C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01B10F-EF27-ECCD-911C-01C3F2B621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52513C4-C38F-B913-E6BA-9995FA9A9DA7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F7182FA-ADE0-6023-311A-B7267E524C3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4F9918C-998B-531C-CB8F-20ABE423BF0E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4B8906E-20BF-A8DA-E1C1-CF1BBC70E3E2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BDD92F-A81A-95DF-70D5-594F4D612E94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3A73EC6-1962-27C2-BFF0-AD861672AA2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5AA9524-7CAD-7A0A-50E3-2BDB15434DD2}"/>
              </a:ext>
            </a:extLst>
          </p:cNvPr>
          <p:cNvSpPr/>
          <p:nvPr userDrawn="1"/>
        </p:nvSpPr>
        <p:spPr>
          <a:xfrm>
            <a:off x="110067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F995A7D-E8A3-1EA9-D550-6574ABC69105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5AFFE60-67C7-8105-F60B-D7E66E59CC2D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66FD14-6CCD-2C34-0B78-797AC5DF5377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1A94437-400D-F843-50D0-FE6D2A11D0CC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DE01D12-18D5-F6BC-D6F4-A695C7B3BE5F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932C139A-5677-648A-8DF5-EBF47ADA82D4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BCC1A2F-0BF4-20B1-B914-8311938FB202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7F12F5-1FC6-D235-736F-369AB4C9DC31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76CC3E8-D88D-FDFC-348B-F91D60B935FF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2EA562A-9243-CE8F-970B-CCC30FA1BF84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415824-4075-F576-6194-E1F95E038FC5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91F0D50-C26F-57D6-0462-6BDB75CED1D5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C5764E7-D332-2E1F-3943-5027FD6A50DE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17533FF-1AEC-D747-28B0-E93E3B5DDC26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2AAE02-2195-5DE3-F083-43E26ABDAA6E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0F55C98-4653-AAD2-3221-4661824E3E8F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217961F-808F-7FED-4D99-222AC57FE921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38F6FE0-A25B-A655-7D23-336B232BE955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D2821D0-C884-3A83-379C-9B24FB378DBD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EFBBA69-8AF4-6DE7-E4C4-D10437C754BF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02FE352F-7C7C-0964-BDCF-76BF605C462D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AFA00D6-56FF-0D6B-3B87-12BDB3B9015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2B39EE8-1E8E-48AD-88FF-8A41556CC99B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B8C6EDA6-65E2-6C78-E6CD-5C107F151C74}"/>
              </a:ext>
            </a:extLst>
          </p:cNvPr>
          <p:cNvSpPr/>
          <p:nvPr userDrawn="1"/>
        </p:nvSpPr>
        <p:spPr>
          <a:xfrm rot="2700000" flipH="1" flipV="1">
            <a:off x="2201863" y="4686544"/>
            <a:ext cx="381888" cy="1555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A6CAA1-ABBF-6304-1CBD-4B9280EDDEF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CB916-17C7-E48C-F1FB-9A645D1819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DB5CC7-6875-2284-9AD6-24230D6AA1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1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E5565-C0EC-C32F-542D-E55353F06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BB68FD-D384-DE0F-C156-6F530DB71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2A119BC-F92C-A96E-80D1-269798883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ett, Titel 2. Zeile Standard, Aufzählu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5812" y="404547"/>
            <a:ext cx="11080376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E6EE6DE9-9C00-33F7-87BD-F5F8937A6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1" y="830672"/>
            <a:ext cx="11080377" cy="43088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 sz="2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F03001B0-0053-442F-8B00-C333B43F50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609" y="1557338"/>
            <a:ext cx="11070579" cy="4679950"/>
          </a:xfrm>
        </p:spPr>
        <p:txBody>
          <a:bodyPr/>
          <a:lstStyle>
            <a:lvl1pPr marL="268288" indent="-268288">
              <a:buClr>
                <a:srgbClr val="009B91"/>
              </a:buClr>
              <a:buFont typeface="Arial" panose="020B0604020202020204" pitchFamily="34" charset="0"/>
              <a:buChar char="•"/>
              <a:defRPr/>
            </a:lvl1pPr>
            <a:lvl2pPr marL="534988" indent="-268288">
              <a:spcBef>
                <a:spcPts val="0"/>
              </a:spcBef>
              <a:buFont typeface="Symbol" panose="05050102010706020507" pitchFamily="18" charset="2"/>
              <a:buChar char="-"/>
              <a:tabLst/>
              <a:defRPr/>
            </a:lvl2pPr>
            <a:lvl3pPr marL="803275" indent="-273050">
              <a:buFont typeface="Arial" panose="020B0604020202020204" pitchFamily="34" charset="0"/>
              <a:buChar char="•"/>
              <a:defRPr/>
            </a:lvl3pPr>
            <a:lvl4pPr marL="1081088" indent="-263525">
              <a:buFont typeface="Symbol" panose="05050102010706020507" pitchFamily="18" charset="2"/>
              <a:buChar char="-"/>
              <a:defRPr/>
            </a:lvl4pPr>
            <a:lvl5pPr marL="1347788" indent="-2730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71370B-179C-2366-9B0C-52F861A1F90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54D0C73-B8F5-88A4-116A-7F17F4E47F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D9C8B0-4A2C-4551-5591-84329D00876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122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812" y="1556792"/>
            <a:ext cx="11080376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8F868F-2D0B-8208-E8F8-64CCBD6E02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F22EBA3-8BD8-B4C8-B341-D62F9D57D2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9404C10-C9F0-A8EF-4FE5-0787873854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5812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07F081-B635-20F2-E11E-11562681F6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5444618-115F-3407-625C-61275FBAAB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BF99316-943B-3DE9-2D04-60B723E1CB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DB1A5B-1ACA-BCF1-CE04-7D60CA16DD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518B73CE-1E16-62F2-3D09-5C25B418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812" y="1557338"/>
            <a:ext cx="3557994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12F0C4DD-A5B8-08E8-B9A6-ADE2B104DB4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7005" y="1557338"/>
            <a:ext cx="3557993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57D93215-395B-5872-0087-1ADAD460FC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8198" y="1557338"/>
            <a:ext cx="3557992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E8049D0-D7EF-545A-95EF-33607B524B4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68BC7EB-B333-8B31-0D6F-C74087E459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8F0E87F-5262-9EB8-9122-DA018DAD4A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9835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5ADC7-135F-9FA0-7216-ACF66C2A9FB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30BF6-B026-108F-807B-BA7CE5BAC8D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85B80D7-C5F6-2BF9-CC05-6BDF2EC0CA8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48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defRPr sz="1400"/>
            </a:lvl1pPr>
            <a:lvl2pPr marL="176213" indent="-176213">
              <a:defRPr sz="1400"/>
            </a:lvl2pPr>
            <a:lvl3pPr marL="360363" indent="-184150">
              <a:defRPr sz="1400"/>
            </a:lvl3pPr>
            <a:lvl4pPr marL="534988" indent="-174625">
              <a:defRPr sz="1400"/>
            </a:lvl4pPr>
            <a:lvl5pPr marL="720725" indent="-185738"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defRPr sz="1400">
                <a:solidFill>
                  <a:schemeClr val="bg1"/>
                </a:solidFill>
              </a:defRPr>
            </a:lvl2pPr>
            <a:lvl3pPr marL="360363" indent="-184150">
              <a:defRPr sz="1400">
                <a:solidFill>
                  <a:schemeClr val="bg1"/>
                </a:solidFill>
              </a:defRPr>
            </a:lvl3pPr>
            <a:lvl4pPr marL="534988" indent="-174625">
              <a:defRPr sz="1400">
                <a:solidFill>
                  <a:schemeClr val="bg1"/>
                </a:solidFill>
              </a:defRPr>
            </a:lvl4pPr>
            <a:lvl5pPr marL="7207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60363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4988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720725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956B23-C92B-7509-B2EC-6A79DDB926D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BC645-CA6C-9048-2907-89D5311386C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FBA5AC-0881-B64E-3CBF-F3FA9885A4E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2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groß links, 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E1CFB2B-BD3D-0EEE-27D2-904FA6DFEA51}"/>
              </a:ext>
            </a:extLst>
          </p:cNvPr>
          <p:cNvSpPr/>
          <p:nvPr userDrawn="1"/>
        </p:nvSpPr>
        <p:spPr>
          <a:xfrm rot="2716690">
            <a:off x="11648870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5681481" cy="6237310"/>
          </a:xfrm>
          <a:solidFill>
            <a:srgbClr val="D9E5EC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05525" y="1556792"/>
            <a:ext cx="5530662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A925B63-405C-B746-F3E0-0199BB8F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404547"/>
            <a:ext cx="5530663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BFC461-2F98-943D-B25C-65D85A4033E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EA7C71-90E0-2814-B2E4-572BED73BF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D60E56-9252-583B-F701-414ADEB4232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769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, Bild groß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479362D6-5856-D353-60E6-B6F93FB22023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519" y="1"/>
            <a:ext cx="5681481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5812" y="1556792"/>
            <a:ext cx="5530044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937CFC4-2562-3D2D-E9DE-4D447FBF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5530044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5411DB-F65C-0EAC-86EE-EE97264AE7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36399C-368B-ED24-6F78-32AF6C60D8A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9CCDD2-405C-E52D-9DBD-14507A9FD0C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61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A4425083-0611-5E67-CA1C-65142A2EFFD0}"/>
              </a:ext>
            </a:extLst>
          </p:cNvPr>
          <p:cNvSpPr/>
          <p:nvPr userDrawn="1"/>
        </p:nvSpPr>
        <p:spPr>
          <a:xfrm>
            <a:off x="1" y="2029438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4988357" y="5619027"/>
            <a:ext cx="538480" cy="5388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7">
            <a:extLst>
              <a:ext uri="{FF2B5EF4-FFF2-40B4-BE49-F238E27FC236}">
                <a16:creationId xmlns:a16="http://schemas.microsoft.com/office/drawing/2014/main" id="{DC684AFE-A330-3430-C3ED-8018F253F040}"/>
              </a:ext>
            </a:extLst>
          </p:cNvPr>
          <p:cNvSpPr/>
          <p:nvPr userDrawn="1"/>
        </p:nvSpPr>
        <p:spPr>
          <a:xfrm rot="2700000">
            <a:off x="7179024" y="634975"/>
            <a:ext cx="248827" cy="1497543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A1DFAC8-C5A4-B06E-7BD4-BE9C9FAB8D4C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37D1B7-D479-0DBE-AA82-B22423F0103C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901167-CAC6-9D03-8AE7-5999927EC90C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10EC3C-D6CA-83A4-85BF-4497ADFB5B9C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8FC4E3-DE74-07CB-DF0D-EF432694E624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E30654-24B6-177F-7209-61BD3EB35772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ED7A2C-D54F-3FB2-049E-E3FD698EAD40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611EFC2-5F31-0856-CD9C-B48FFAFECB73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3085779-3A51-C94E-47DA-441AB3AC7993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B8749C-61B3-F36B-2E83-93331DCFDB6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244CAD-B8EE-EAD5-94BB-4D6FF5C590B8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D92B12-7E87-3B76-3E37-EF4A282AAB0B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950CC9-D68B-DA60-A412-1DF551976EDF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F529F4-6542-0C16-79B5-4CD8699874E6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98EB9AA-D078-D410-AA55-6F32279720A6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36F7B60-6253-9263-A7C5-6C66103237C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869A46F-8B08-BA64-6452-64449336523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F96E166-71B5-FC27-D949-9DEF499CF05A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F9F3CE7-4C71-6DF5-31F6-C175598A84E8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847571-A004-B2ED-67FC-605A022D4F5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B056F5E-8AC5-116A-362D-111EA3F8B1C7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D51D38F-75D4-BFBC-36E1-FDE418774DEF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67F07C9-C199-ED6C-1E56-61EB80662424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D3F398D-F048-ACD2-36C0-83569756199B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C68FD8-FB3D-68E6-FBD8-D91466E3573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F0114EE-9B04-2C89-D578-F70B8E12FB42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12C2392-5012-37FF-0A95-8A1C8F5A2404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FDF3128-9738-DF9D-B96A-2881AAAFA2E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48BE3CD-C2D3-0CDA-E2EF-0B58BEBEBC51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62428859-A61F-3A97-95EC-E7ADDC15552E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AEA7A915-64F4-F802-0710-52F3DD3755DF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37DD0F5-D901-8113-F1B9-4140F02EA9D8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60A51D7E-42AD-8872-2FB2-2C71A71B17F8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B674A964-9856-F44C-C44D-0616E8F8EA74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65E9F356-A9B2-8BE7-06D2-B0B74F02BEC3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5CE961E3-99D5-6C9E-A515-FAFCA5FA52A2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F1C1BB15-5246-2665-2CD1-C94218ED0346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EFE53E8-1FA0-B29C-CC44-99C7D97A735D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517551D-F365-7AA0-C08A-0CF87A545F0B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F59AB98B-DE26-70D1-C7F3-53C7FDA8DE58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CABD0D8-3D3A-4A71-9A6B-A551DF83037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1F3A887A-3A26-A6A2-69E7-A0396D75A572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77BD1F12-B5D0-E578-4795-8CB6C61A7035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1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2000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2809C3-5D1B-B83A-D2CE-031C076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8932BE-2C48-11F0-FB37-D0DEB36D1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A998CE9-882F-DC00-9D8F-0A7D6E4B072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57A8103-CD07-22AC-76FC-C38883CCA8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662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2"/>
            <a:ext cx="5732537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3953" y="1557338"/>
            <a:ext cx="5192235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3590EA6-0903-2463-E329-7B678F20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B53469E-CF85-2986-B808-5634BBE3488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B03DC1-5A34-4807-3CDC-88D3CF9B02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64CC5-FE81-5D6E-1D86-AB92B294D9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04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37B5D9-5202-DC8B-4647-878D1D9C84A4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03652" y="1556792"/>
            <a:ext cx="5732536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1557338"/>
            <a:ext cx="5191616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A097187-8762-DFFE-AA53-07F72A60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CCB57D7-C436-9B92-BA5E-E434749323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5AFB1D-A16F-E749-5603-31BF5FD201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0AC17A-1794-4D4D-6489-84B7DE637C1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593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zw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546207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546207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113" y="1556792"/>
            <a:ext cx="546207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4112" y="3925577"/>
            <a:ext cx="546207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4FCF8F7F-7C02-3544-251A-E8339D88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37F722D-89F9-8814-56AE-7B4537F846B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D0F501-61D9-ABF2-35D9-74E813EED5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4E7FC8-72CD-92DE-A557-60D676BEBC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867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dr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3557993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3557993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17005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Bildplatzhalter 71">
            <a:extLst>
              <a:ext uri="{FF2B5EF4-FFF2-40B4-BE49-F238E27FC236}">
                <a16:creationId xmlns:a16="http://schemas.microsoft.com/office/drawing/2014/main" id="{D2025339-73BC-21BD-6623-FBB656F09E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8197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15D707B0-EA94-E15C-6942-029B0F5761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8196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9CC5AF8-5E49-5671-AB14-F948F912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25CA1D-01BF-9C2E-5FCE-3E6FE3F0D978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871CCD0-1E40-C5FC-370D-2928198EA4D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9BA65A5-EA17-E46F-061E-9D38BD85079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16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vier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265292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265292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4963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4962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71">
            <a:extLst>
              <a:ext uri="{FF2B5EF4-FFF2-40B4-BE49-F238E27FC236}">
                <a16:creationId xmlns:a16="http://schemas.microsoft.com/office/drawing/2014/main" id="{BFBD78DF-85B5-55B7-A098-8F3E9AA8F3D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4112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3491E024-83B7-B40F-4D11-3552D8366A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4111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71">
            <a:extLst>
              <a:ext uri="{FF2B5EF4-FFF2-40B4-BE49-F238E27FC236}">
                <a16:creationId xmlns:a16="http://schemas.microsoft.com/office/drawing/2014/main" id="{E084C7B0-B592-411E-4D04-E1ECBDD401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83264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BF82D9A2-1990-E4CD-2023-AC8213484D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83263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908C877-2D62-04DE-BD46-9395C6D3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B395CCB-A172-A9BA-BB46-0A49B2FDCD0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C80ED5B-F883-A4C3-FD44-7896FB771A8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878055D-8377-DF27-DE9D-7132508A43A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175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er links,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3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5801" y="1556794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71">
            <a:extLst>
              <a:ext uri="{FF2B5EF4-FFF2-40B4-BE49-F238E27FC236}">
                <a16:creationId xmlns:a16="http://schemas.microsoft.com/office/drawing/2014/main" id="{7CA69744-D440-71BB-2D9B-C5E6152257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5811" y="3977132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5" name="Textplatzhalter 16">
            <a:extLst>
              <a:ext uri="{FF2B5EF4-FFF2-40B4-BE49-F238E27FC236}">
                <a16:creationId xmlns:a16="http://schemas.microsoft.com/office/drawing/2014/main" id="{0DBCD8FC-999A-1C2A-7A56-C6E3DACE0E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5801" y="3977133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979525A-B186-6A3E-FB11-7DD0AF8A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84F9D1-A8EC-570B-6E12-09104A76B4A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54E57A-2253-50D7-F6D8-2590268C238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A9CB9D3-C378-FC72-B192-FD6DA5D7E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49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1: mit Info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85401CC-C93C-6E21-94EF-9BEB90ABCA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62507"/>
            <a:ext cx="5458489" cy="467480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1" name="Inhaltsplatzhalter 23">
            <a:extLst>
              <a:ext uri="{FF2B5EF4-FFF2-40B4-BE49-F238E27FC236}">
                <a16:creationId xmlns:a16="http://schemas.microsoft.com/office/drawing/2014/main" id="{459BB5BF-9D96-9894-DD67-7BFAEC3C436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930363" y="3950394"/>
            <a:ext cx="2705171" cy="2286918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7" name="Inhaltsplatzhalter 23">
            <a:extLst>
              <a:ext uri="{FF2B5EF4-FFF2-40B4-BE49-F238E27FC236}">
                <a16:creationId xmlns:a16="http://schemas.microsoft.com/office/drawing/2014/main" id="{1C67FA77-B699-BF24-8F03-353A1906A71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19419" y="1560653"/>
            <a:ext cx="2705825" cy="4676660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  <a:lvl2pPr marL="179388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6575" indent="-177800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8" name="Inhaltsplatzhalter 23">
            <a:extLst>
              <a:ext uri="{FF2B5EF4-FFF2-40B4-BE49-F238E27FC236}">
                <a16:creationId xmlns:a16="http://schemas.microsoft.com/office/drawing/2014/main" id="{B460EF22-5591-2A40-CECA-494A803656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30332" y="1560653"/>
            <a:ext cx="2705856" cy="2286919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034B88C-B6C0-FCC1-0730-916692C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A32D5F3-562D-701D-78FA-09AAC4FF47E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F0CAD40-39F2-2781-E035-C3EC029F8EB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F9FFD7-D8E3-E4FA-BB2E-9760CEA6E8F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329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2: viele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71">
            <a:extLst>
              <a:ext uri="{FF2B5EF4-FFF2-40B4-BE49-F238E27FC236}">
                <a16:creationId xmlns:a16="http://schemas.microsoft.com/office/drawing/2014/main" id="{536EB77E-026B-17F5-1EC3-7CDB334D70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2" y="1562507"/>
            <a:ext cx="2670656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4" name="Bildplatzhalter 71">
            <a:extLst>
              <a:ext uri="{FF2B5EF4-FFF2-40B4-BE49-F238E27FC236}">
                <a16:creationId xmlns:a16="http://schemas.microsoft.com/office/drawing/2014/main" id="{B7F8BC54-D8AE-6EB8-7C5A-CB5BF1CC5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5812" y="3950393"/>
            <a:ext cx="2670656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5" name="Bildplatzhalter 71">
            <a:extLst>
              <a:ext uri="{FF2B5EF4-FFF2-40B4-BE49-F238E27FC236}">
                <a16:creationId xmlns:a16="http://schemas.microsoft.com/office/drawing/2014/main" id="{BDF71D67-25C9-8BC8-8FF9-0F73714494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59052" y="1562507"/>
            <a:ext cx="2670967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6" name="Bildplatzhalter 71">
            <a:extLst>
              <a:ext uri="{FF2B5EF4-FFF2-40B4-BE49-F238E27FC236}">
                <a16:creationId xmlns:a16="http://schemas.microsoft.com/office/drawing/2014/main" id="{B43EA173-B021-0435-7601-D9AC2F8D843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59052" y="3950393"/>
            <a:ext cx="2670967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7" name="Bildplatzhalter 71">
            <a:extLst>
              <a:ext uri="{FF2B5EF4-FFF2-40B4-BE49-F238E27FC236}">
                <a16:creationId xmlns:a16="http://schemas.microsoft.com/office/drawing/2014/main" id="{4E6AF126-1017-9187-B4B0-C73C41096D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2603" y="1562507"/>
            <a:ext cx="267034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8" name="Bildplatzhalter 71">
            <a:extLst>
              <a:ext uri="{FF2B5EF4-FFF2-40B4-BE49-F238E27FC236}">
                <a16:creationId xmlns:a16="http://schemas.microsoft.com/office/drawing/2014/main" id="{835EB7E9-E4EF-4A0D-64FB-A4F596CB1CF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603" y="3950393"/>
            <a:ext cx="267034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9" name="Bildplatzhalter 71">
            <a:extLst>
              <a:ext uri="{FF2B5EF4-FFF2-40B4-BE49-F238E27FC236}">
                <a16:creationId xmlns:a16="http://schemas.microsoft.com/office/drawing/2014/main" id="{6467F766-93B5-1A9D-42E9-D3207F0B13B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965533" y="1562507"/>
            <a:ext cx="267065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40" name="Bildplatzhalter 71">
            <a:extLst>
              <a:ext uri="{FF2B5EF4-FFF2-40B4-BE49-F238E27FC236}">
                <a16:creationId xmlns:a16="http://schemas.microsoft.com/office/drawing/2014/main" id="{D7977CB8-C981-BAB8-A3F3-1B150DE4BDD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965533" y="3950393"/>
            <a:ext cx="267065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47C5B-0B80-93C1-5387-9C6D28E0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88962-28D5-51EE-B9B0-40F9FBCEA9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33AB8-557B-665D-5862-1369335D8D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7CB47-78AE-4EBF-4830-B3ACE5FAB1B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19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rnaussage / Zi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D0DFD5B-6581-9103-0CF0-92E8ADE6788E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4FE705-B1A2-81A9-2024-4A51392BDC0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02DAAFA-1003-320A-E4A8-9EC43905FBA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B867B3D-40F6-4B71-6822-A61F602AC0D7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A22AD1A-3976-ABCC-D30B-E08F53260D7F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4EA4685-19C0-6119-D4F0-F8B1E92999C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BDF801C-094F-3FAC-4A4B-665FF554DD68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FE71F95-D8B3-38CB-50E2-111D31CE864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B5B309-8AE0-6AA9-2A73-68884369EF9B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FBBCF6D-06FD-A62D-84C8-2310F7C9F81E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D5CBB5F-C749-436A-E284-8963A8A35000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04FB0D4-A673-E172-B5F8-AD3BC7FF6166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4A8B4D8-CC78-6D7C-3E16-96D672430506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B9E4B69-B8C2-8A0C-600B-27493E271E34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9C3559F-A1D5-F79A-4F52-3674AAE1EBC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4F8FBE4-66AC-73E6-AD9A-87A8015E4DE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439CBD5-3DE9-D02B-3635-04E8FCDBB966}"/>
                </a:ext>
              </a:extLst>
            </p:cNvPr>
            <p:cNvSpPr/>
            <p:nvPr userDrawn="1"/>
          </p:nvSpPr>
          <p:spPr>
            <a:xfrm>
              <a:off x="11510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3EFABAD-0372-8DFA-18D8-EEB5A75632C0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CD0BC73-1472-9A41-3BA8-3BF0C7624799}"/>
                </a:ext>
              </a:extLst>
            </p:cNvPr>
            <p:cNvSpPr/>
            <p:nvPr userDrawn="1"/>
          </p:nvSpPr>
          <p:spPr>
            <a:xfrm>
              <a:off x="11510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6F74921-48D6-261B-6B0B-6FB9B824928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38F6BEC-F4CD-1E52-8E7A-88FE949A4232}"/>
                </a:ext>
              </a:extLst>
            </p:cNvPr>
            <p:cNvSpPr/>
            <p:nvPr userDrawn="1"/>
          </p:nvSpPr>
          <p:spPr>
            <a:xfrm>
              <a:off x="11510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FD85208-F2A5-6BB5-6C83-2856C5C941C7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F4886B-C608-A325-69C7-E1668E68BB5B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5FD70B6-84F2-10D1-B495-EF61CE11EE8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3FC7A81-9061-7355-D365-9CE75E256046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51BCADA-3E1E-66EE-256F-1945C1E219E4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AD77619F-FB4D-5BFC-DC21-5362D460644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E5D86532-706D-BF95-7316-806BD78C3648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C92DA2D-9C30-B46E-D62B-AD04744FF511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0F3F3098-AC48-BD21-AF68-43C2C94E876E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414737B-7236-61E6-9331-D64E66FFE3BF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34F7A08-EC99-92EA-4B29-6346194808A7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CFC03B5-2A8E-68C5-7284-A99DBF79F03E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3D773FD3-6190-FF87-1C8B-EB3660573FE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B81CC33-564A-0332-3890-259EAEE821C4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0AFC737-D993-7733-0F55-ED8CE8AEB4E4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2DAB16-D4BE-13D3-2BF2-59DB6010BF5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4755C45A-3835-C7A2-ECD5-D43EC3A99B27}"/>
              </a:ext>
            </a:extLst>
          </p:cNvPr>
          <p:cNvSpPr/>
          <p:nvPr userDrawn="1"/>
        </p:nvSpPr>
        <p:spPr>
          <a:xfrm flipV="1">
            <a:off x="8276324" y="0"/>
            <a:ext cx="3471706" cy="2611878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Textplatzhalter 108">
            <a:extLst>
              <a:ext uri="{FF2B5EF4-FFF2-40B4-BE49-F238E27FC236}">
                <a16:creationId xmlns:a16="http://schemas.microsoft.com/office/drawing/2014/main" id="{DAAD1776-8B3C-A00F-AA27-1F0F024A2D8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573674" y="1376901"/>
            <a:ext cx="9016089" cy="4097775"/>
          </a:xfrm>
          <a:noFill/>
          <a:ln>
            <a:noFill/>
          </a:ln>
          <a:effectLst/>
        </p:spPr>
        <p:txBody>
          <a:bodyPr lIns="144000" tIns="144000" rIns="144000" bIns="144000"/>
          <a:lstStyle>
            <a:lvl1pPr algn="l"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360363" indent="-360363" algn="l">
              <a:spcBef>
                <a:spcPts val="0"/>
              </a:spcBef>
              <a:tabLst/>
              <a:defRPr sz="30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D105D-364A-2D79-A9CD-8BAE1EBADEB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AD231-1CE5-F30D-C494-D543A2CA99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FB1E07-1668-AC7A-634F-A3FE723F7E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5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Ellipse 89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8753659" y="324682"/>
            <a:ext cx="2906834" cy="2909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7934672" y="1970808"/>
            <a:ext cx="1237947" cy="1238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2745323" flipH="1">
            <a:off x="3792613" y="3970929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3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18900000" flipH="1">
            <a:off x="2204885" y="4746586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70567A2-2CE7-7F6D-269F-370041549421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6C286B5-3B55-8BF4-2C3A-D74301ADC798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D34911-0A16-1583-0D06-91654B788D68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B1E2796-12FC-72BD-7FF9-A98BF1FCC268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3A54A0E-B918-9A81-86BD-2FB3ABA86E57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592518-08CE-8B64-40F7-4037E9F12662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57581CC-6AA8-8054-0F77-7C8CAD47DB94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39" y="3650503"/>
            <a:ext cx="9538419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E46B09F0-35D6-9D14-0019-785450A719BB}"/>
              </a:ext>
            </a:extLst>
          </p:cNvPr>
          <p:cNvSpPr/>
          <p:nvPr userDrawn="1"/>
        </p:nvSpPr>
        <p:spPr>
          <a:xfrm flipH="1">
            <a:off x="9247436" y="1647329"/>
            <a:ext cx="233937" cy="23411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587727" y="5023222"/>
            <a:ext cx="76118" cy="7611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9DD971-D50F-98C0-0710-55E4DDFF360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A7968C7-7DC9-C1E4-5F85-FC56BB01ADEF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2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 / V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31DAAB11-26B0-AFE2-63DA-2BD7D7F5A299}"/>
              </a:ext>
            </a:extLst>
          </p:cNvPr>
          <p:cNvGrpSpPr/>
          <p:nvPr userDrawn="1"/>
        </p:nvGrpSpPr>
        <p:grpSpPr>
          <a:xfrm>
            <a:off x="7721527" y="946555"/>
            <a:ext cx="3306859" cy="4952729"/>
            <a:chOff x="7721527" y="946555"/>
            <a:chExt cx="3306859" cy="4952729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44A4883-4F1B-7AB5-CF29-336A772C1FAD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A506D4A-C7D0-54B5-7CFB-408E622CCEA6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6965B6E-9235-77AB-59F7-0B2050F04F0D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E3956AC-07C5-5EC7-D4DE-F7D9EC6C824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3956E58-33B5-6328-D9BD-3DD8D44EF4F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CBD5B12-4355-0D08-517A-99A58A00163B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8447B6C-9535-B588-9329-4B5400967B50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DB737FC-ACC8-3F1D-C923-8C213E084A8D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2B3199E-EBC0-76F1-DC91-06F16417810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C0CD3DB-C983-B5BE-34AF-1DEF01060F01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DE2C17-7808-4614-84A0-0C90DEE1B3C4}"/>
                </a:ext>
              </a:extLst>
            </p:cNvPr>
            <p:cNvSpPr/>
            <p:nvPr userDrawn="1"/>
          </p:nvSpPr>
          <p:spPr>
            <a:xfrm>
              <a:off x="772152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84BC1AB-B14B-965C-FE5D-13D4EDBF5827}"/>
                </a:ext>
              </a:extLst>
            </p:cNvPr>
            <p:cNvSpPr/>
            <p:nvPr userDrawn="1"/>
          </p:nvSpPr>
          <p:spPr>
            <a:xfrm>
              <a:off x="854283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A444727-F844-DA8E-C3D6-425569643E8D}"/>
                </a:ext>
              </a:extLst>
            </p:cNvPr>
            <p:cNvSpPr/>
            <p:nvPr userDrawn="1"/>
          </p:nvSpPr>
          <p:spPr>
            <a:xfrm>
              <a:off x="93641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0A19649-3F67-D6F9-B6EB-D9354F3F736A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B9F3C4E-CF1E-E76F-2CE9-B5255EC21D4A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EFF8927-DF2F-9612-B4B0-3C961C3EDA1B}"/>
                </a:ext>
              </a:extLst>
            </p:cNvPr>
            <p:cNvSpPr/>
            <p:nvPr userDrawn="1"/>
          </p:nvSpPr>
          <p:spPr>
            <a:xfrm>
              <a:off x="772152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9520403-9BD9-47A7-5132-DF6460C2E911}"/>
                </a:ext>
              </a:extLst>
            </p:cNvPr>
            <p:cNvSpPr/>
            <p:nvPr userDrawn="1"/>
          </p:nvSpPr>
          <p:spPr>
            <a:xfrm>
              <a:off x="854283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E65D1DA3-A7B8-5300-1DDB-010020448EDD}"/>
                </a:ext>
              </a:extLst>
            </p:cNvPr>
            <p:cNvSpPr/>
            <p:nvPr userDrawn="1"/>
          </p:nvSpPr>
          <p:spPr>
            <a:xfrm>
              <a:off x="93641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7B9014C-7BFC-361C-29A9-D214CFB9BEC5}"/>
                </a:ext>
              </a:extLst>
            </p:cNvPr>
            <p:cNvSpPr/>
            <p:nvPr userDrawn="1"/>
          </p:nvSpPr>
          <p:spPr>
            <a:xfrm>
              <a:off x="1018545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ED65BCD-8828-8216-D5F2-648FAA84121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FA54F12-FB19-E85A-4B01-3FFE7C45FD5E}"/>
                </a:ext>
              </a:extLst>
            </p:cNvPr>
            <p:cNvSpPr/>
            <p:nvPr userDrawn="1"/>
          </p:nvSpPr>
          <p:spPr>
            <a:xfrm>
              <a:off x="772152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FECF634-AEE0-A929-D87E-2AF4AF315295}"/>
                </a:ext>
              </a:extLst>
            </p:cNvPr>
            <p:cNvSpPr/>
            <p:nvPr userDrawn="1"/>
          </p:nvSpPr>
          <p:spPr>
            <a:xfrm>
              <a:off x="854283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225341B-C837-076B-9889-799CF28BBFAB}"/>
                </a:ext>
              </a:extLst>
            </p:cNvPr>
            <p:cNvSpPr/>
            <p:nvPr userDrawn="1"/>
          </p:nvSpPr>
          <p:spPr>
            <a:xfrm>
              <a:off x="93641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E094FA7-2976-FE98-B803-561FD4F1B1D1}"/>
                </a:ext>
              </a:extLst>
            </p:cNvPr>
            <p:cNvSpPr/>
            <p:nvPr userDrawn="1"/>
          </p:nvSpPr>
          <p:spPr>
            <a:xfrm>
              <a:off x="1018545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937F18B8-939D-9C06-667E-48315DA59FA6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6C73CBF-2849-75EB-0B6A-AF686F19E93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C1CCB71-A78C-8D24-D286-A5A83A81A5C6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9DD3842E-E5F2-E762-E0D2-5E2C9E270AD2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A2A38E1-1A10-5563-C2FB-6EC19AED8C0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CEBE6CFA-27E3-B326-8E62-5EC8901DCE50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F63C85B0-6874-421D-89E7-FEA2FB2EFA91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806A5AB5-DF11-50B4-BE25-055C161CC81D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BC8CB6D7-74B3-2278-195D-48E599A5AA77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3B11FEDC-B6FF-F04C-B3FE-8FD7A6AD294D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68288A6C-065A-B4DE-FD67-177B89B8E17A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C2BEBEE-9880-25A4-86AF-81A1C219950C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8174443" y="1372703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55812" y="1556792"/>
            <a:ext cx="6352648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5B65F9-B435-F90F-C472-B2DB33FCB1EF}"/>
              </a:ext>
            </a:extLst>
          </p:cNvPr>
          <p:cNvSpPr/>
          <p:nvPr userDrawn="1"/>
        </p:nvSpPr>
        <p:spPr>
          <a:xfrm>
            <a:off x="10937372" y="4164568"/>
            <a:ext cx="160407" cy="1604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F4DA0A-7F5D-50D2-200C-E9D257AF72D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E39E68-AE3C-C3C1-7FEA-E32256CB23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F542CC-77DF-772F-203B-EFDC310002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256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80D7BAF-CFFE-D7EC-212C-6C042D48F9F6}"/>
              </a:ext>
            </a:extLst>
          </p:cNvPr>
          <p:cNvSpPr/>
          <p:nvPr userDrawn="1"/>
        </p:nvSpPr>
        <p:spPr>
          <a:xfrm rot="2716690">
            <a:off x="9394015" y="279343"/>
            <a:ext cx="3013363" cy="6618461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A74799A-009D-212B-7B0F-ACAB5C211A87}"/>
              </a:ext>
            </a:extLst>
          </p:cNvPr>
          <p:cNvSpPr/>
          <p:nvPr userDrawn="1"/>
        </p:nvSpPr>
        <p:spPr bwMode="black">
          <a:xfrm flipV="1">
            <a:off x="1931268" y="5835118"/>
            <a:ext cx="103796" cy="106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BB9D9-DD1A-2F03-0215-AA6FB3B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03A23-446A-DB65-865B-B10AB060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5196708-BB53-92EB-A0E1-4BB28422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4050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D17382E-1DB4-3F42-D97F-D9DB898F0CF0}"/>
              </a:ext>
            </a:extLst>
          </p:cNvPr>
          <p:cNvSpPr/>
          <p:nvPr userDrawn="1"/>
        </p:nvSpPr>
        <p:spPr>
          <a:xfrm rot="18900000" flipH="1">
            <a:off x="8778177" y="1418295"/>
            <a:ext cx="381888" cy="15423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9B0D996-05C3-18C1-A5BA-E3F05175605F}"/>
              </a:ext>
            </a:extLst>
          </p:cNvPr>
          <p:cNvSpPr/>
          <p:nvPr userDrawn="1"/>
        </p:nvSpPr>
        <p:spPr>
          <a:xfrm flipH="1">
            <a:off x="3237477" y="4216121"/>
            <a:ext cx="5704478" cy="2641879"/>
          </a:xfrm>
          <a:custGeom>
            <a:avLst/>
            <a:gdLst>
              <a:gd name="connsiteX0" fmla="*/ 2852239 w 5704478"/>
              <a:gd name="connsiteY0" fmla="*/ 0 h 2641879"/>
              <a:gd name="connsiteX1" fmla="*/ 3489 w 5704478"/>
              <a:gd name="connsiteY1" fmla="*/ 2572732 h 2641879"/>
              <a:gd name="connsiteX2" fmla="*/ 0 w 5704478"/>
              <a:gd name="connsiteY2" fmla="*/ 2641879 h 2641879"/>
              <a:gd name="connsiteX3" fmla="*/ 5704478 w 5704478"/>
              <a:gd name="connsiteY3" fmla="*/ 2641879 h 2641879"/>
              <a:gd name="connsiteX4" fmla="*/ 5700989 w 5704478"/>
              <a:gd name="connsiteY4" fmla="*/ 2572732 h 2641879"/>
              <a:gd name="connsiteX5" fmla="*/ 2852239 w 5704478"/>
              <a:gd name="connsiteY5" fmla="*/ 0 h 26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4478" h="2641879">
                <a:moveTo>
                  <a:pt x="2852239" y="0"/>
                </a:moveTo>
                <a:cubicBezTo>
                  <a:pt x="1369596" y="0"/>
                  <a:pt x="150131" y="1127667"/>
                  <a:pt x="3489" y="2572732"/>
                </a:cubicBezTo>
                <a:lnTo>
                  <a:pt x="0" y="2641879"/>
                </a:lnTo>
                <a:lnTo>
                  <a:pt x="5704478" y="2641879"/>
                </a:lnTo>
                <a:lnTo>
                  <a:pt x="5700989" y="2572732"/>
                </a:lnTo>
                <a:cubicBezTo>
                  <a:pt x="5554347" y="1127667"/>
                  <a:pt x="4334882" y="0"/>
                  <a:pt x="2852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0F57E27-05F3-BE39-4669-1ED075BB217A}"/>
              </a:ext>
            </a:extLst>
          </p:cNvPr>
          <p:cNvSpPr/>
          <p:nvPr userDrawn="1"/>
        </p:nvSpPr>
        <p:spPr>
          <a:xfrm>
            <a:off x="4041515" y="4697777"/>
            <a:ext cx="773202" cy="77342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5DA19D-D85A-1387-8097-29ED8C45E44A}"/>
              </a:ext>
            </a:extLst>
          </p:cNvPr>
          <p:cNvSpPr/>
          <p:nvPr userDrawn="1"/>
        </p:nvSpPr>
        <p:spPr bwMode="black">
          <a:xfrm>
            <a:off x="8485609" y="1705628"/>
            <a:ext cx="136074" cy="136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472FA-E173-1289-3CAA-C2520A8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C3DF8B-67C7-AD57-7407-71CBC5BD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40B75B-DF6C-ACFA-8115-CF5BE0DB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511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3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B30DF46-3D1A-1FDB-6CC5-728CCDBF76E0}"/>
              </a:ext>
            </a:extLst>
          </p:cNvPr>
          <p:cNvSpPr/>
          <p:nvPr userDrawn="1"/>
        </p:nvSpPr>
        <p:spPr>
          <a:xfrm flipH="1">
            <a:off x="9547387" y="3603210"/>
            <a:ext cx="1310682" cy="131169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4C7DF18-9FF1-ABDB-AD57-7E72FB71A068}"/>
              </a:ext>
            </a:extLst>
          </p:cNvPr>
          <p:cNvSpPr/>
          <p:nvPr userDrawn="1"/>
        </p:nvSpPr>
        <p:spPr>
          <a:xfrm rot="18900000" flipH="1">
            <a:off x="8761718" y="3886529"/>
            <a:ext cx="381888" cy="1545699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1E58D82-ED7D-574D-D299-91D6711F9EB4}"/>
              </a:ext>
            </a:extLst>
          </p:cNvPr>
          <p:cNvSpPr/>
          <p:nvPr userDrawn="1"/>
        </p:nvSpPr>
        <p:spPr>
          <a:xfrm rot="16200000" flipH="1">
            <a:off x="1169960" y="3425448"/>
            <a:ext cx="942432" cy="3282352"/>
          </a:xfrm>
          <a:custGeom>
            <a:avLst/>
            <a:gdLst>
              <a:gd name="connsiteX0" fmla="*/ 0 w 942432"/>
              <a:gd name="connsiteY0" fmla="*/ 0 h 3282352"/>
              <a:gd name="connsiteX1" fmla="*/ 0 w 942432"/>
              <a:gd name="connsiteY1" fmla="*/ 2811135 h 3282352"/>
              <a:gd name="connsiteX2" fmla="*/ 471216 w 942432"/>
              <a:gd name="connsiteY2" fmla="*/ 3282351 h 3282352"/>
              <a:gd name="connsiteX3" fmla="*/ 471215 w 942432"/>
              <a:gd name="connsiteY3" fmla="*/ 3282352 h 3282352"/>
              <a:gd name="connsiteX4" fmla="*/ 942431 w 942432"/>
              <a:gd name="connsiteY4" fmla="*/ 2811136 h 3282352"/>
              <a:gd name="connsiteX5" fmla="*/ 942432 w 942432"/>
              <a:gd name="connsiteY5" fmla="*/ 0 h 328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432" h="3282352">
                <a:moveTo>
                  <a:pt x="0" y="0"/>
                </a:moveTo>
                <a:lnTo>
                  <a:pt x="0" y="2811135"/>
                </a:lnTo>
                <a:cubicBezTo>
                  <a:pt x="0" y="3071380"/>
                  <a:pt x="210971" y="3282351"/>
                  <a:pt x="471216" y="3282351"/>
                </a:cubicBezTo>
                <a:lnTo>
                  <a:pt x="471215" y="3282352"/>
                </a:lnTo>
                <a:cubicBezTo>
                  <a:pt x="731460" y="3282352"/>
                  <a:pt x="942431" y="3071381"/>
                  <a:pt x="942431" y="2811136"/>
                </a:cubicBezTo>
                <a:lnTo>
                  <a:pt x="94243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CA291D-C302-1BAA-E020-153E5A168B40}"/>
              </a:ext>
            </a:extLst>
          </p:cNvPr>
          <p:cNvSpPr/>
          <p:nvPr userDrawn="1"/>
        </p:nvSpPr>
        <p:spPr bwMode="black">
          <a:xfrm>
            <a:off x="2730690" y="4992837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7BF81C8-C0E5-653B-5920-0FE031FE3DC3}"/>
              </a:ext>
            </a:extLst>
          </p:cNvPr>
          <p:cNvSpPr/>
          <p:nvPr userDrawn="1"/>
        </p:nvSpPr>
        <p:spPr bwMode="black">
          <a:xfrm>
            <a:off x="1043222" y="576983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1989"/>
          <a:stretch/>
        </p:blipFill>
        <p:spPr>
          <a:xfrm>
            <a:off x="9168714" y="548402"/>
            <a:ext cx="2674708" cy="11156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68F94-24C0-2CC0-D56E-2298064A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0FDE4-B09E-96A5-32FA-15B7D948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A90B5-E581-C2F1-FF18-D1486B56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979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4 mit Portrai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1F86887-338C-1AA9-ECAB-2280E49BC467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F653F-D36B-9E28-58D6-FF525FEFC1E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783F95A9-9413-306A-85C3-1ED5F8F6356A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2CDBE4A-5A24-52E2-AA37-67A9E46136A7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90D4523-C475-F7C2-B0ED-11CE1200388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C7C2153-7849-CB3E-290C-1CA224388723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843E01F-E1C4-62C2-54C3-467D9775E7E7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15351FE-3CED-39AC-3E68-C90AD1243516}"/>
              </a:ext>
            </a:extLst>
          </p:cNvPr>
          <p:cNvSpPr/>
          <p:nvPr userDrawn="1"/>
        </p:nvSpPr>
        <p:spPr>
          <a:xfrm>
            <a:off x="4383253" y="895153"/>
            <a:ext cx="124289" cy="124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4603BA4-F0D7-5AAD-6753-FB5771D908B9}"/>
              </a:ext>
            </a:extLst>
          </p:cNvPr>
          <p:cNvSpPr/>
          <p:nvPr userDrawn="1"/>
        </p:nvSpPr>
        <p:spPr>
          <a:xfrm flipH="1">
            <a:off x="10015309" y="4063676"/>
            <a:ext cx="361913" cy="36219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E99A6-5DC7-94BF-4613-45A1EE8EE42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14A377-1871-C152-E022-9E56C5671FD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D2877-F2EF-09AF-D636-BEAD99FAB4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751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5 mit Portrait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20CA994-580D-1BAF-F162-63EB2A8344D7}"/>
              </a:ext>
            </a:extLst>
          </p:cNvPr>
          <p:cNvSpPr/>
          <p:nvPr userDrawn="1"/>
        </p:nvSpPr>
        <p:spPr>
          <a:xfrm flipH="1">
            <a:off x="9554198" y="3516163"/>
            <a:ext cx="2637802" cy="3217438"/>
          </a:xfrm>
          <a:custGeom>
            <a:avLst/>
            <a:gdLst>
              <a:gd name="connsiteX0" fmla="*/ 1030320 w 2637802"/>
              <a:gd name="connsiteY0" fmla="*/ 0 h 3217438"/>
              <a:gd name="connsiteX1" fmla="*/ 7812 w 2637802"/>
              <a:gd name="connsiteY1" fmla="*/ 367353 h 3217438"/>
              <a:gd name="connsiteX2" fmla="*/ 0 w 2637802"/>
              <a:gd name="connsiteY2" fmla="*/ 374459 h 3217438"/>
              <a:gd name="connsiteX3" fmla="*/ 0 w 2637802"/>
              <a:gd name="connsiteY3" fmla="*/ 2842979 h 3217438"/>
              <a:gd name="connsiteX4" fmla="*/ 7812 w 2637802"/>
              <a:gd name="connsiteY4" fmla="*/ 2850085 h 3217438"/>
              <a:gd name="connsiteX5" fmla="*/ 1030320 w 2637802"/>
              <a:gd name="connsiteY5" fmla="*/ 3217438 h 3217438"/>
              <a:gd name="connsiteX6" fmla="*/ 2637802 w 2637802"/>
              <a:gd name="connsiteY6" fmla="*/ 1608719 h 3217438"/>
              <a:gd name="connsiteX7" fmla="*/ 1030320 w 2637802"/>
              <a:gd name="connsiteY7" fmla="*/ 0 h 321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02" h="3217438">
                <a:moveTo>
                  <a:pt x="1030320" y="0"/>
                </a:moveTo>
                <a:cubicBezTo>
                  <a:pt x="641913" y="0"/>
                  <a:pt x="285680" y="137860"/>
                  <a:pt x="7812" y="367353"/>
                </a:cubicBezTo>
                <a:lnTo>
                  <a:pt x="0" y="374459"/>
                </a:lnTo>
                <a:lnTo>
                  <a:pt x="0" y="2842979"/>
                </a:lnTo>
                <a:lnTo>
                  <a:pt x="7812" y="2850085"/>
                </a:lnTo>
                <a:cubicBezTo>
                  <a:pt x="285680" y="3079578"/>
                  <a:pt x="641913" y="3217438"/>
                  <a:pt x="1030320" y="3217438"/>
                </a:cubicBezTo>
                <a:cubicBezTo>
                  <a:pt x="1918108" y="3217438"/>
                  <a:pt x="2637802" y="2497190"/>
                  <a:pt x="2637802" y="1608719"/>
                </a:cubicBezTo>
                <a:cubicBezTo>
                  <a:pt x="2637802" y="720248"/>
                  <a:pt x="1918108" y="0"/>
                  <a:pt x="1030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778ED9B-31D9-204B-EB33-694BD183F310}"/>
              </a:ext>
            </a:extLst>
          </p:cNvPr>
          <p:cNvSpPr/>
          <p:nvPr userDrawn="1"/>
        </p:nvSpPr>
        <p:spPr>
          <a:xfrm flipH="1">
            <a:off x="8337262" y="5661105"/>
            <a:ext cx="454388" cy="454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03B792-2270-6FDE-609D-89518DA5C87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4DDCA-76A4-11A0-931D-775A01AE66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9EC74-3445-DA63-8596-FED935C8DB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338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6 mit Portrait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68033518-0B72-8F59-BD4A-8B5664824132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180975" indent="-180975"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5A71B5B-A343-EAFC-285F-EB31A6F93EE7}"/>
              </a:ext>
            </a:extLst>
          </p:cNvPr>
          <p:cNvSpPr/>
          <p:nvPr userDrawn="1"/>
        </p:nvSpPr>
        <p:spPr bwMode="black">
          <a:xfrm>
            <a:off x="9305165" y="4995632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9AEFC5-97A0-F5AA-9908-50B9EAB6CC9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DE75CA-B2DE-F276-54A8-D6228A6C861E}"/>
              </a:ext>
            </a:extLst>
          </p:cNvPr>
          <p:cNvSpPr/>
          <p:nvPr userDrawn="1"/>
        </p:nvSpPr>
        <p:spPr>
          <a:xfrm>
            <a:off x="5065651" y="755892"/>
            <a:ext cx="422400" cy="4228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604ADF9-789E-4EDA-809C-32DD764FDDCB}"/>
              </a:ext>
            </a:extLst>
          </p:cNvPr>
          <p:cNvSpPr/>
          <p:nvPr userDrawn="1"/>
        </p:nvSpPr>
        <p:spPr>
          <a:xfrm>
            <a:off x="8337550" y="4847105"/>
            <a:ext cx="444500" cy="444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1989"/>
          <a:stretch/>
        </p:blipFill>
        <p:spPr>
          <a:xfrm>
            <a:off x="9168714" y="548402"/>
            <a:ext cx="2674708" cy="11156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9E80A-404B-116C-EE1C-0614C14094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C0A2B-F165-446A-A4AF-01E7462AB7A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13B34-C0AC-9C45-786E-DFEAD3FC7A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1156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D8A680-2D57-78BF-3560-A0B4621CCE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B7C31-AE06-670B-D54B-F93B830647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B0A91-8D09-5519-608A-CB5D01CE80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llipse 70">
            <a:extLst>
              <a:ext uri="{FF2B5EF4-FFF2-40B4-BE49-F238E27FC236}">
                <a16:creationId xmlns:a16="http://schemas.microsoft.com/office/drawing/2014/main" id="{1A87AA66-DCCE-E243-4D98-9E0B98AAC9EC}"/>
              </a:ext>
            </a:extLst>
          </p:cNvPr>
          <p:cNvSpPr/>
          <p:nvPr userDrawn="1"/>
        </p:nvSpPr>
        <p:spPr>
          <a:xfrm>
            <a:off x="5132713" y="825715"/>
            <a:ext cx="263017" cy="26329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777C5C-44C0-3605-08A7-D330755E2653}"/>
              </a:ext>
            </a:extLst>
          </p:cNvPr>
          <p:cNvSpPr/>
          <p:nvPr userDrawn="1"/>
        </p:nvSpPr>
        <p:spPr>
          <a:xfrm rot="18900000" flipH="1">
            <a:off x="3579680" y="111389"/>
            <a:ext cx="2115812" cy="8780545"/>
          </a:xfrm>
          <a:custGeom>
            <a:avLst/>
            <a:gdLst>
              <a:gd name="connsiteX0" fmla="*/ 309854 w 2115812"/>
              <a:gd name="connsiteY0" fmla="*/ 309854 h 8780545"/>
              <a:gd name="connsiteX1" fmla="*/ 0 w 2115812"/>
              <a:gd name="connsiteY1" fmla="*/ 1057906 h 8780545"/>
              <a:gd name="connsiteX2" fmla="*/ 0 w 2115812"/>
              <a:gd name="connsiteY2" fmla="*/ 8780545 h 8780545"/>
              <a:gd name="connsiteX3" fmla="*/ 2115812 w 2115812"/>
              <a:gd name="connsiteY3" fmla="*/ 6664733 h 8780545"/>
              <a:gd name="connsiteX4" fmla="*/ 2115812 w 2115812"/>
              <a:gd name="connsiteY4" fmla="*/ 1057906 h 8780545"/>
              <a:gd name="connsiteX5" fmla="*/ 1057906 w 2115812"/>
              <a:gd name="connsiteY5" fmla="*/ 0 h 8780545"/>
              <a:gd name="connsiteX6" fmla="*/ 309854 w 2115812"/>
              <a:gd name="connsiteY6" fmla="*/ 309854 h 87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5812" h="8780545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8780545"/>
                </a:lnTo>
                <a:lnTo>
                  <a:pt x="2115812" y="6664733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9A68ED7-0E35-F386-584B-88C96FF80ECB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EBEBE0-6472-5B6A-5F55-3A531DA51925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C35754D-2BAA-7AD3-BAF7-61EDEBF27D20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0EC0560-AE78-66C8-7D68-7B88FE726A4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087953-F92C-1769-08BE-25CE98B6CBE2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0301DFB-8C95-10F0-4911-9DCF09E6D373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0C8644D-407A-E8B2-69B7-2556BDD1EBB8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A0DF4A0-F15D-9B92-F116-7ED8D607C51D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A58D2BF-C2AD-1D49-AF17-B14BD28E58F9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FC7C9644-ABB2-6271-11E7-849DD93EBFC6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B23BD9D-81A7-A6D1-4037-7239776B92B0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2321009-753B-115B-1420-456B73C31855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18B95A-44BE-3ADD-9437-113439B4272D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7224438B-84CD-5282-DFD3-D468076B39E0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7EF54818-5DBF-46B6-105B-B3335A7D992A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2CEB4DA-90BF-BF80-6AB7-4E67451D5BC5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FD5343-C530-7378-73A1-D8263D2E051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3DE3820-232A-B586-FEB8-75E9CD7C7EF5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BB442C6-98BB-EBDD-C93C-544B999B9B97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45EB269B-174D-A858-38F6-E5DC33599093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69DBAD0E-7FD6-2738-D72B-CA78DED1B88E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EC100B5-1CD8-9B15-E072-0049B1F9E2C0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30B25F85-D141-E823-AAC6-1561AF0F4FF9}"/>
              </a:ext>
            </a:extLst>
          </p:cNvPr>
          <p:cNvSpPr/>
          <p:nvPr userDrawn="1"/>
        </p:nvSpPr>
        <p:spPr>
          <a:xfrm rot="21180143">
            <a:off x="-201796" y="2074769"/>
            <a:ext cx="12595593" cy="2542686"/>
          </a:xfrm>
          <a:custGeom>
            <a:avLst/>
            <a:gdLst>
              <a:gd name="connsiteX0" fmla="*/ 12595593 w 12595593"/>
              <a:gd name="connsiteY0" fmla="*/ 0 h 2542686"/>
              <a:gd name="connsiteX1" fmla="*/ 12283498 w 12595593"/>
              <a:gd name="connsiteY1" fmla="*/ 2542686 h 2542686"/>
              <a:gd name="connsiteX2" fmla="*/ 0 w 12595593"/>
              <a:gd name="connsiteY2" fmla="*/ 2542686 h 2542686"/>
              <a:gd name="connsiteX3" fmla="*/ 312096 w 12595593"/>
              <a:gd name="connsiteY3" fmla="*/ 0 h 254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5593" h="2542686">
                <a:moveTo>
                  <a:pt x="12595593" y="0"/>
                </a:moveTo>
                <a:lnTo>
                  <a:pt x="12283498" y="2542686"/>
                </a:lnTo>
                <a:lnTo>
                  <a:pt x="0" y="2542686"/>
                </a:lnTo>
                <a:lnTo>
                  <a:pt x="31209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8607544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9FA8A9-1941-4997-F904-C3B460D5B33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1916427-849A-50C7-6831-CB643279A265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7DFA0B-E94A-ABD0-6582-A0BC16A74641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BC7F845-5ABB-E35A-5B13-6AD1B589566E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FBE3B0-2270-47C5-A687-1F6D52877F13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1989"/>
          <a:stretch/>
        </p:blipFill>
        <p:spPr>
          <a:xfrm>
            <a:off x="9168714" y="548402"/>
            <a:ext cx="2674708" cy="11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Rechteck: abgerundete Ecken 7">
            <a:extLst>
              <a:ext uri="{FF2B5EF4-FFF2-40B4-BE49-F238E27FC236}">
                <a16:creationId xmlns:a16="http://schemas.microsoft.com/office/drawing/2014/main" id="{D01D535C-5EB4-20D3-57C3-188C6D62F426}"/>
              </a:ext>
            </a:extLst>
          </p:cNvPr>
          <p:cNvSpPr/>
          <p:nvPr userDrawn="1"/>
        </p:nvSpPr>
        <p:spPr>
          <a:xfrm rot="2700000">
            <a:off x="10410308" y="1429381"/>
            <a:ext cx="381888" cy="1544746"/>
          </a:xfrm>
          <a:prstGeom prst="roundRect">
            <a:avLst>
              <a:gd name="adj" fmla="val 46631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CE967F-866F-FA85-D5C2-42DDC0AC23B6}"/>
              </a:ext>
            </a:extLst>
          </p:cNvPr>
          <p:cNvSpPr>
            <a:spLocks noChangeAspect="1"/>
          </p:cNvSpPr>
          <p:nvPr userDrawn="1"/>
        </p:nvSpPr>
        <p:spPr>
          <a:xfrm>
            <a:off x="9338956" y="1743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D44854-DBAB-32E1-76DE-B75F3EA0F7D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349A697-01F5-3B6D-BE0C-EBF7C379F24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8D3533-588C-C258-4C37-DA3AF0437890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0519F4-72A5-32E5-B6D5-CC3ECA758AC7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623672B-391F-748D-BBF4-EE407B57016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F565D25E-674B-B889-6559-BF9D04FE73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2BD5909F-5902-3BBE-71CB-6D8DF0FAE7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D3E96FC-2469-7974-4F49-754E9FBBAA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53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33165BE-10C1-ED26-E23C-54B76D89C1C1}"/>
              </a:ext>
            </a:extLst>
          </p:cNvPr>
          <p:cNvSpPr/>
          <p:nvPr userDrawn="1"/>
        </p:nvSpPr>
        <p:spPr>
          <a:xfrm>
            <a:off x="9211745" y="3282411"/>
            <a:ext cx="2980255" cy="3590044"/>
          </a:xfrm>
          <a:custGeom>
            <a:avLst/>
            <a:gdLst>
              <a:gd name="connsiteX0" fmla="*/ 1795022 w 2980255"/>
              <a:gd name="connsiteY0" fmla="*/ 0 h 3590044"/>
              <a:gd name="connsiteX1" fmla="*/ 2936823 w 2980255"/>
              <a:gd name="connsiteY1" fmla="*/ 409896 h 3590044"/>
              <a:gd name="connsiteX2" fmla="*/ 2980255 w 2980255"/>
              <a:gd name="connsiteY2" fmla="*/ 449370 h 3590044"/>
              <a:gd name="connsiteX3" fmla="*/ 2980255 w 2980255"/>
              <a:gd name="connsiteY3" fmla="*/ 3140674 h 3590044"/>
              <a:gd name="connsiteX4" fmla="*/ 2936823 w 2980255"/>
              <a:gd name="connsiteY4" fmla="*/ 3180148 h 3590044"/>
              <a:gd name="connsiteX5" fmla="*/ 1795022 w 2980255"/>
              <a:gd name="connsiteY5" fmla="*/ 3590044 h 3590044"/>
              <a:gd name="connsiteX6" fmla="*/ 0 w 2980255"/>
              <a:gd name="connsiteY6" fmla="*/ 1795022 h 3590044"/>
              <a:gd name="connsiteX7" fmla="*/ 1795022 w 2980255"/>
              <a:gd name="connsiteY7" fmla="*/ 0 h 359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0255" h="3590044">
                <a:moveTo>
                  <a:pt x="1795022" y="0"/>
                </a:moveTo>
                <a:cubicBezTo>
                  <a:pt x="2228743" y="0"/>
                  <a:pt x="2626537" y="153826"/>
                  <a:pt x="2936823" y="409896"/>
                </a:cubicBezTo>
                <a:lnTo>
                  <a:pt x="2980255" y="449370"/>
                </a:lnTo>
                <a:lnTo>
                  <a:pt x="2980255" y="3140674"/>
                </a:lnTo>
                <a:lnTo>
                  <a:pt x="2936823" y="3180148"/>
                </a:lnTo>
                <a:cubicBezTo>
                  <a:pt x="2626537" y="3436219"/>
                  <a:pt x="2228743" y="3590044"/>
                  <a:pt x="1795022" y="3590044"/>
                </a:cubicBezTo>
                <a:cubicBezTo>
                  <a:pt x="803659" y="3590044"/>
                  <a:pt x="0" y="2786385"/>
                  <a:pt x="0" y="1795022"/>
                </a:cubicBezTo>
                <a:cubicBezTo>
                  <a:pt x="0" y="803659"/>
                  <a:pt x="803659" y="0"/>
                  <a:pt x="1795022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32F84A7-E008-0F41-549D-7CCD88D2D121}"/>
              </a:ext>
            </a:extLst>
          </p:cNvPr>
          <p:cNvSpPr/>
          <p:nvPr userDrawn="1"/>
        </p:nvSpPr>
        <p:spPr>
          <a:xfrm rot="2700000">
            <a:off x="10005322" y="3684510"/>
            <a:ext cx="381888" cy="2764226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5C4F4F-F531-3A2E-08F9-9643AB1EB6FD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AC04AE-8274-7133-5120-42BFBA6D5CD7}"/>
              </a:ext>
            </a:extLst>
          </p:cNvPr>
          <p:cNvSpPr/>
          <p:nvPr userDrawn="1"/>
        </p:nvSpPr>
        <p:spPr>
          <a:xfrm>
            <a:off x="9364147" y="4229200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DB9CC5-327C-DCAA-E723-0DBC78AF1149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90C89D7-A3C1-405C-257D-923C86AE64EE}"/>
              </a:ext>
            </a:extLst>
          </p:cNvPr>
          <p:cNvSpPr>
            <a:spLocks noChangeAspect="1"/>
          </p:cNvSpPr>
          <p:nvPr userDrawn="1"/>
        </p:nvSpPr>
        <p:spPr>
          <a:xfrm>
            <a:off x="10970766" y="420947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5750D55-E619-11C7-DF16-47EB13D8A5F3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72A47D7-81CE-7928-8101-91B6F99E5F76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87FE499-FC80-0626-9507-67D6E9B67BDE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39B39B-7DCF-2159-E977-6E6117E7737B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5A2F2A6-D12F-B298-B8DC-2E74EB49E310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C569B2B-03BE-396D-DC46-5AA09DAB9CE3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381F0D70-80ED-2E98-F949-890359C4C0E4}"/>
              </a:ext>
            </a:extLst>
          </p:cNvPr>
          <p:cNvSpPr/>
          <p:nvPr userDrawn="1"/>
        </p:nvSpPr>
        <p:spPr>
          <a:xfrm>
            <a:off x="1" y="1405165"/>
            <a:ext cx="374051" cy="748102"/>
          </a:xfrm>
          <a:custGeom>
            <a:avLst/>
            <a:gdLst>
              <a:gd name="connsiteX0" fmla="*/ 0 w 374051"/>
              <a:gd name="connsiteY0" fmla="*/ 0 h 748102"/>
              <a:gd name="connsiteX1" fmla="*/ 374051 w 374051"/>
              <a:gd name="connsiteY1" fmla="*/ 374051 h 748102"/>
              <a:gd name="connsiteX2" fmla="*/ 0 w 374051"/>
              <a:gd name="connsiteY2" fmla="*/ 748102 h 7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051" h="748102">
                <a:moveTo>
                  <a:pt x="0" y="0"/>
                </a:moveTo>
                <a:cubicBezTo>
                  <a:pt x="206583" y="0"/>
                  <a:pt x="374051" y="167468"/>
                  <a:pt x="374051" y="374051"/>
                </a:cubicBezTo>
                <a:cubicBezTo>
                  <a:pt x="374051" y="580634"/>
                  <a:pt x="206583" y="748102"/>
                  <a:pt x="0" y="748102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E933AD0-C302-39A6-7608-9F2328FCE139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59D073A-261C-5198-11CE-620A2C06264F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2EB3EFD-9E5C-F07C-A8F2-D94D6CF7132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3A6C22D-A16A-7584-6445-DFDBDDF3C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C4D8AD2-38D2-D422-8033-34CD70AD2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24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9036B3-9330-C46A-02B1-5FC129B93D31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2AC2BA6-5B8E-35CF-7445-FEFB1042ED70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0A9213C-01AD-0CEF-4B0D-1B6567ACF080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FE82676-538F-3E84-AB25-CD0F61E19B3A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060B747-6C72-AF88-B438-FD518343FCD6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1226762-08FD-8B62-EA6A-B2BC7248FB4F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B2E2684-8AD7-5C8C-F10F-B5D75A27472E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DC06ED1-496A-E667-892F-9B53051E24FD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3E72AA7-6103-E235-962A-8CB89924DDEC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8F3EA2D-7E38-73D3-5237-AA7F3D9E9A0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A7E9B8-2D49-B88F-0EBF-BADD5C827BCC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9AE0A0C-4DEA-14FD-4F7C-60EBDBC83343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B527F63-88EA-918D-4172-BB390F17ED20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E451F4A-7E64-B742-E2BE-F41D582F935E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84065D5-75ED-02E3-7FF0-75F4E10DB032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A24D1CD-9E15-0835-015C-7EC7C5AABC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1225E42-5A2C-8ED2-8842-62D16BE0AB7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887821D-D642-54ED-90B5-752CBB634A87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27EB3C6-C489-918A-F2CC-2AE958AB344D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B07C9AD-7597-0E7A-AA62-50A3D6175C1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E490625-1493-1BF9-F7CB-8CA76E584859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BD349B0-F367-9F90-E4D8-8D7E094E5318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CC0981B5-B3E3-6602-6ED5-FCC8C9788112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810122C-5290-AC8B-A1D4-8CA6016141EB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2B87FC3-B500-0C9C-9965-DBE1F756347E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2995F1A-C8D1-A64B-3A9E-04AB707FFE9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41027EC-04B1-E2FB-5131-2EB2CF023E9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76DBBADE-8E2F-6616-3D6C-41DA872A1286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018F0D4-F511-6DDB-2A89-EEB72593C2B6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EF6445E6-5F3D-2391-B248-D7CA935FE21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A54A62D-4D3B-8921-F7C0-4B474BEEEC3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E82E7EA-EFF2-DB97-5267-C10E7FE3393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E78591A-85DA-788B-24C0-884F75EA671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EBB0386-848D-4B72-1FB1-8390D24AF4F1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0D72FE-3D92-E9B1-07A7-41624615622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E2E1FDFD-E8EF-992C-CFB2-7CCE73B58708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BBA591F-94F9-0ACE-F404-161399D36AAA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82B9164-FCC9-6629-B88E-C26E889961D0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7995F84-F126-8523-5ACB-AA3347086ABC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EFC5D4F-BCCD-FFBD-3682-0FF834F08DEE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2AF44F2-8FEC-3178-4050-E31BDA843DCA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597C5A5-F1FF-E815-7142-25DAB5CE8CA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0DFE432-5886-6808-3C2A-5945EF6F922C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2E9B10D-302E-F5BE-3701-B033C6474276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BE12E65-2D74-055A-E3DC-F4D1A7A0B0B2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23937DF6-4550-B29F-FF74-6B1B74BE9EAF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7C7DA16-4FE2-42B1-E43C-2B8D6C452281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7526520-49DC-CE80-A56D-DC731C288395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3E40618E-1908-974D-EA54-0C88AE539F82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EA89ABC-3249-A1A2-A7C7-3A16E130E68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F7596B5-8784-5E8E-A77F-BE016CC0AACC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2374F39-0F42-F9C3-8D9C-C078E975EDA7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67FDE29-12D7-FC39-9B47-7DEBE2DE1A49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4F798974-CF33-D80B-D3FD-917A589C282B}"/>
              </a:ext>
            </a:extLst>
          </p:cNvPr>
          <p:cNvSpPr/>
          <p:nvPr userDrawn="1"/>
        </p:nvSpPr>
        <p:spPr>
          <a:xfrm rot="18900000" flipV="1">
            <a:off x="7953017" y="4886873"/>
            <a:ext cx="381888" cy="1196649"/>
          </a:xfrm>
          <a:prstGeom prst="roundRect">
            <a:avLst>
              <a:gd name="adj" fmla="val 50000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A05F179E-3EFE-9D18-E2C8-FEA1889723D5}"/>
              </a:ext>
            </a:extLst>
          </p:cNvPr>
          <p:cNvSpPr/>
          <p:nvPr userDrawn="1"/>
        </p:nvSpPr>
        <p:spPr>
          <a:xfrm>
            <a:off x="1919088" y="893286"/>
            <a:ext cx="128155" cy="12815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B2D5B040-C810-620E-0666-C760E2F64E12}"/>
              </a:ext>
            </a:extLst>
          </p:cNvPr>
          <p:cNvSpPr/>
          <p:nvPr userDrawn="1"/>
        </p:nvSpPr>
        <p:spPr bwMode="black">
          <a:xfrm>
            <a:off x="8422693" y="4950012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E6A25F4-DA39-AD04-E98E-16FDA78DF65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8A02BF-F8D2-5550-573D-B4BC36C8B0B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377D15-0EA0-9D3C-1F05-0E402CCC79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5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F693446-20F8-4AC3-4F8D-85318206BBF6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96D1022-D20C-C78C-2590-75F0ABF1C662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E816CCF-FF12-9719-A971-7D30347B3479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FE84CFD-E85F-BEDD-7845-F917DCCFBBBE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4103B2E-8228-F679-4CD5-B11BE1E5AA7F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DB96A31-F914-9EEB-D228-EC05B2663F10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B8404F7-60CF-8CF2-A029-95E755F25A44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BFDB4BC-A20B-6D0B-1A35-6DB752645E73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D5A7918-163E-8843-4430-ADD2B472DC26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17C8938-433C-DB56-9E4A-4E9CE08F46B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F4FC20C-DCE2-4D97-961B-FF6B899590AA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516646-C7CC-C099-FE3F-F9605BAC63CB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8315F0D-C3C2-DE5F-96DC-A8E4396F380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8B30FAE-4E57-3910-CF89-6F7B30C5E576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AAA7008-537F-C82F-F2C1-915726FDAB5F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C6A0F4E-F208-117A-F16D-A4780AC28F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F817458-A7D9-B9B3-74A5-306957D08415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4F411E-DD9C-6B43-CA79-2A1F95D5083C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FAEF0EE-B5D3-2ACC-7095-189868FC129F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7B7843D-69DF-DEA1-CD5B-0D867E2A4076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BE55102-A0A1-3573-9A70-1AB649CC5F4C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E5E5F837-181E-956A-EAB2-3F968E7BD969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6D63245-66CD-7D5A-2736-B7C60FAF9249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4E40F3E-AB81-FE5C-1BFE-267682997B91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4A6BD27-6105-D16B-1E69-750100B4A2A8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DC618D1-377E-2454-951B-B02F0B33961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444314D4-FD60-583E-6A90-06A529F44ACD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E0BE8A47-73D7-82B3-0044-11DECC9F67C8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5897059-032C-ED49-CE9A-4F8CCD11EC1A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C57DD48-161A-3BB3-87EA-49F70DE74D1C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831FB0A-16AE-7E06-627A-1B09A727B56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5159309-5AB0-EBB5-68AB-58829B8AA37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FF81A18-A9EA-BE7E-BB12-2B48E6CF625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9008479-B069-009C-B7A4-5E79E7B32F57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321F5DD-090A-6A28-02F0-FE0B993AD35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3B81B73-2FDE-1A89-AF68-A06811B7F8D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AC79A4BF-FA32-D6AA-0851-3ACE58692AC2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0B771DF-28BC-29DB-B8A7-C40AA3BA9591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01A6B36-7390-BA8E-1DE1-30F290A5D5AE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55A527BA-44EB-FDF1-BBE1-7DC5451209C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E1D7292D-7E73-765A-A407-0481D455744F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046DA204-881A-5C17-7318-5CC21507A59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0B0EFD4-2D48-C8FA-723D-E9667BD86BE6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D232236D-75B6-D2BE-DF04-A2D756DC51DD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847386F3-9896-3A25-066B-FC23AB82103D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47B23F7C-5762-795E-EC5F-BE3DBFF24437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6096BB8-CF2E-889A-7632-990D4CFFC4A0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E36DB81-11F3-5E7C-3E67-84E8F3AE5E20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FE8B1E9-0D29-903C-7BE8-CC41EA374D9A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ADE08357-8B4E-C127-0667-2D3F83AA510F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F71BCFC-3C8A-9468-6AE1-BB5E763BA6FD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DF548D3-6EA8-0729-90E5-7062CF2E70D5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CA02380-C38F-CFC1-08A2-0B6CDAB79506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D97F6D86-5B88-5C25-F025-EB5524154073}"/>
              </a:ext>
            </a:extLst>
          </p:cNvPr>
          <p:cNvSpPr/>
          <p:nvPr userDrawn="1"/>
        </p:nvSpPr>
        <p:spPr>
          <a:xfrm>
            <a:off x="6734093" y="781303"/>
            <a:ext cx="352122" cy="352122"/>
          </a:xfrm>
          <a:prstGeom prst="ellipse">
            <a:avLst/>
          </a:prstGeom>
          <a:solidFill>
            <a:srgbClr val="33415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6260103-CD4C-1B07-BBCB-EC77CAD3319A}"/>
              </a:ext>
            </a:extLst>
          </p:cNvPr>
          <p:cNvSpPr/>
          <p:nvPr userDrawn="1"/>
        </p:nvSpPr>
        <p:spPr>
          <a:xfrm>
            <a:off x="8180833" y="4683001"/>
            <a:ext cx="745625" cy="745625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0A374BC1-8BE4-AD01-3F5C-264098D31C4F}"/>
              </a:ext>
            </a:extLst>
          </p:cNvPr>
          <p:cNvSpPr/>
          <p:nvPr userDrawn="1"/>
        </p:nvSpPr>
        <p:spPr>
          <a:xfrm rot="10800000">
            <a:off x="7486060" y="-24769"/>
            <a:ext cx="3799412" cy="2858422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A1EF4B-CD30-7BDF-5CCB-94EA48F726E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8059F79-66F7-D3B4-F62A-9393A65875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1168B10-CB44-CD09-C5DC-29F21AC53A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437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84B32F-9938-047B-28C6-007DD759F223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A7607F1-7A6D-7321-265D-3C64134ECA87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E111351-936D-9025-75AC-9F295FAAC92E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A8C8EB2-D070-1813-0EE7-D080260C39A4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32EEF8D-550C-56C7-A263-193191ACF281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A42C621-AF83-1C48-6B68-C8E331279812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FF33F3F-B9F3-4026-9AB2-74A9B9F6EA3C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9EEF2B-6A25-13DA-97E6-42F2D4204A54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CF48FFD-163C-6C8E-1C7C-8B73F84BD1CA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DF80478-CBBC-A760-132B-D917CF15A645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B52D94C-2D8A-3A62-762B-241899914513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B60CAD5-2F1B-1868-E106-E8D442E8C4EC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3BE700C-EB84-F775-A3C6-CFDCDE19D7FE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FEF50D7-7546-B550-8A18-B3E1E4EFF540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34EADF6-7FE2-05C0-28B1-EBCD370B8CC0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CF49F24-008A-E5AD-681A-0C61314F7C39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6054EC4-6E68-24A8-B8F6-B9DC0FEC6A4F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D8C5FC-BABA-FF09-484C-6DDCCB60A70A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19E14E-4662-A96B-A213-A1733B4AF70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2839982-0E80-6B7B-3059-BC8808BE280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352D88D-B409-9DC8-139E-A8C10BC85C10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70A791-AE11-C61B-54C1-C71FC5CEDBE1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E7EBA72-55FB-61C0-C92A-D84CDE42A35C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00C2145-AF93-6368-5F65-43BFCD9385FD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9B61A61-D44E-1CA5-2F33-A11B53E147B2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74B5FA5-457E-7182-9965-0E3F189DA671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CA4E559-E4EC-93CE-25C3-FED6449F5575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A32C8B5-4B60-254F-DA13-F30F181BE3AF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96FB0E9-656C-ECDB-0760-7D1D68B37052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A248A36-B1D1-1920-4BD0-C4ACCBDEA67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326DEB5-311A-584D-371F-69552B439FA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5513FE-50C5-2190-5768-53F1185B4A1E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65CBFA37-2E27-9489-C572-CE23060A6BAE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C8712E5-B5F4-976A-6357-4388AD60525D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080C44D-9D2E-70D9-3736-C10E90AED41D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E481CF9-EDFC-810D-3841-15DD1FDDC355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367D061-4033-609C-CC74-B1A0E2BD2D07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7CB681A1-3A56-B900-43E9-7BE09B783CF9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8C5422F-63F7-319D-31CF-4D115E8492C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4FA3FE2-6B22-9B6E-607A-4E694CF549D9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938553D-2A20-FEAF-917A-C91E85E0CA37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4644A619-EBA2-E17B-2E19-5EF29E4474B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9340C3C-4014-AF80-F64D-873AF1CC5D2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FA62772-868B-B9DD-5534-7C94579D18B0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43A58A5-F112-F822-8833-40DD2349DA53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7DCEA66-7607-94DE-A908-FAA07A42BFE3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38AFFB6-06A5-8A7F-892A-7549BF1E97C3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FC4B25AA-23C2-D962-5FE4-D8C46FD79EFA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A6AAF49-9FB9-E342-5A9A-91E62EC76773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57BF4203-393A-A53F-4A3A-A36835A190C0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7E0BC5C-5F4D-2E7A-E903-8E834BB77519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5DC45E1-2286-2312-6AAC-7A6A7BCF5E88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C9E50C3-32E6-CA6F-E4E3-99FE552AA68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Ellipse 98">
            <a:extLst>
              <a:ext uri="{FF2B5EF4-FFF2-40B4-BE49-F238E27FC236}">
                <a16:creationId xmlns:a16="http://schemas.microsoft.com/office/drawing/2014/main" id="{816B3851-261A-2FEE-A08A-65ED7D2D687A}"/>
              </a:ext>
            </a:extLst>
          </p:cNvPr>
          <p:cNvSpPr/>
          <p:nvPr userDrawn="1"/>
        </p:nvSpPr>
        <p:spPr>
          <a:xfrm flipH="1">
            <a:off x="912398" y="5636525"/>
            <a:ext cx="520476" cy="5208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89DCE13-F2D3-4F21-1185-5F62EEAD5706}"/>
              </a:ext>
            </a:extLst>
          </p:cNvPr>
          <p:cNvSpPr/>
          <p:nvPr userDrawn="1"/>
        </p:nvSpPr>
        <p:spPr>
          <a:xfrm flipH="1">
            <a:off x="1935139" y="1727555"/>
            <a:ext cx="96054" cy="96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50C62BE-1C61-BAD7-8567-D16B6E9D5688}"/>
              </a:ext>
            </a:extLst>
          </p:cNvPr>
          <p:cNvSpPr/>
          <p:nvPr userDrawn="1"/>
        </p:nvSpPr>
        <p:spPr>
          <a:xfrm flipH="1">
            <a:off x="3544127" y="1693898"/>
            <a:ext cx="163317" cy="163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AEC27ECA-1132-90F6-7125-328006EBF3D3}"/>
              </a:ext>
            </a:extLst>
          </p:cNvPr>
          <p:cNvSpPr/>
          <p:nvPr userDrawn="1"/>
        </p:nvSpPr>
        <p:spPr>
          <a:xfrm rot="18900000" flipH="1">
            <a:off x="9137319" y="3843182"/>
            <a:ext cx="2115812" cy="4151741"/>
          </a:xfrm>
          <a:custGeom>
            <a:avLst/>
            <a:gdLst>
              <a:gd name="connsiteX0" fmla="*/ 309854 w 2115812"/>
              <a:gd name="connsiteY0" fmla="*/ 309854 h 4151741"/>
              <a:gd name="connsiteX1" fmla="*/ 0 w 2115812"/>
              <a:gd name="connsiteY1" fmla="*/ 1057906 h 4151741"/>
              <a:gd name="connsiteX2" fmla="*/ 0 w 2115812"/>
              <a:gd name="connsiteY2" fmla="*/ 3841831 h 4151741"/>
              <a:gd name="connsiteX3" fmla="*/ 309909 w 2115812"/>
              <a:gd name="connsiteY3" fmla="*/ 4151741 h 4151741"/>
              <a:gd name="connsiteX4" fmla="*/ 2115811 w 2115812"/>
              <a:gd name="connsiteY4" fmla="*/ 2345839 h 4151741"/>
              <a:gd name="connsiteX5" fmla="*/ 2115812 w 2115812"/>
              <a:gd name="connsiteY5" fmla="*/ 1057906 h 4151741"/>
              <a:gd name="connsiteX6" fmla="*/ 1057906 w 2115812"/>
              <a:gd name="connsiteY6" fmla="*/ 0 h 4151741"/>
              <a:gd name="connsiteX7" fmla="*/ 309854 w 2115812"/>
              <a:gd name="connsiteY7" fmla="*/ 309854 h 415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5812" h="4151741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3841831"/>
                </a:lnTo>
                <a:lnTo>
                  <a:pt x="309909" y="4151741"/>
                </a:lnTo>
                <a:lnTo>
                  <a:pt x="2115811" y="2345839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BFAB1E1-BAD3-94BF-E252-CF4AC981D62D}"/>
              </a:ext>
            </a:extLst>
          </p:cNvPr>
          <p:cNvSpPr/>
          <p:nvPr userDrawn="1"/>
        </p:nvSpPr>
        <p:spPr>
          <a:xfrm flipH="1">
            <a:off x="9174468" y="4868417"/>
            <a:ext cx="374507" cy="374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9A6D20-6692-D072-957C-B088392E49D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D0266-B712-2820-E82B-D8C56EA6AC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  <a:endParaRPr lang="de-DE" dirty="0"/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870F13D9-1CCF-A67B-63A6-5409E0A0C6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0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1">
            <a:extLst>
              <a:ext uri="{FF2B5EF4-FFF2-40B4-BE49-F238E27FC236}">
                <a16:creationId xmlns:a16="http://schemas.microsoft.com/office/drawing/2014/main" id="{EFC60786-DF5B-6C1D-9559-80700230B84F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988902-471C-77F8-8D6C-ECAE21013608}"/>
              </a:ext>
            </a:extLst>
          </p:cNvPr>
          <p:cNvSpPr/>
          <p:nvPr userDrawn="1"/>
        </p:nvSpPr>
        <p:spPr>
          <a:xfrm>
            <a:off x="1100696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3E5A1A2-3BED-9DFD-C51E-3AEB7B2A1760}"/>
              </a:ext>
            </a:extLst>
          </p:cNvPr>
          <p:cNvSpPr/>
          <p:nvPr userDrawn="1"/>
        </p:nvSpPr>
        <p:spPr>
          <a:xfrm>
            <a:off x="1182827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5CDFE92-B914-55C2-98F0-C579D5BC8643}"/>
              </a:ext>
            </a:extLst>
          </p:cNvPr>
          <p:cNvSpPr/>
          <p:nvPr userDrawn="1"/>
        </p:nvSpPr>
        <p:spPr>
          <a:xfrm>
            <a:off x="11796450" y="918995"/>
            <a:ext cx="85261" cy="85261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C9A1774-B0C1-1FAC-95BB-9E95FAEE39F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EFC56D0-0EEA-C17F-9EF7-E8BC68BBC9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3731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4E22C92-EE74-F12D-B6DD-FBA6117D0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55679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2BD283C-99D7-98DF-19AD-0ECA544DE6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5812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78B22E0-7AC2-35DE-3BF6-7A58742DE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6188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55812" y="404547"/>
            <a:ext cx="110803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55812" y="1556792"/>
            <a:ext cx="11080376" cy="4680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311730" y="6539709"/>
            <a:ext cx="605935" cy="14619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877400A-EF0A-466F-8C11-0B9D22F3835B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55812" y="6539709"/>
            <a:ext cx="9576000" cy="14619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097583" y="6510018"/>
            <a:ext cx="538605" cy="205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72000" bIns="0" rtlCol="0" anchor="ctr">
            <a:spAutoFit/>
          </a:bodyPr>
          <a:lstStyle>
            <a:lvl1pPr algn="r">
              <a:defRPr sz="950"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28" r:id="rId3"/>
    <p:sldLayoutId id="2147483729" r:id="rId4"/>
    <p:sldLayoutId id="2147483673" r:id="rId5"/>
    <p:sldLayoutId id="2147483731" r:id="rId6"/>
    <p:sldLayoutId id="2147483718" r:id="rId7"/>
    <p:sldLayoutId id="2147483719" r:id="rId8"/>
    <p:sldLayoutId id="2147483732" r:id="rId9"/>
    <p:sldLayoutId id="2147483733" r:id="rId10"/>
    <p:sldLayoutId id="2147483666" r:id="rId11"/>
    <p:sldLayoutId id="2147483726" r:id="rId12"/>
    <p:sldLayoutId id="2147483662" r:id="rId13"/>
    <p:sldLayoutId id="2147483664" r:id="rId14"/>
    <p:sldLayoutId id="2147483675" r:id="rId15"/>
    <p:sldLayoutId id="2147483725" r:id="rId16"/>
    <p:sldLayoutId id="2147483738" r:id="rId17"/>
    <p:sldLayoutId id="2147483678" r:id="rId18"/>
    <p:sldLayoutId id="2147483679" r:id="rId19"/>
    <p:sldLayoutId id="2147483680" r:id="rId20"/>
    <p:sldLayoutId id="2147483690" r:id="rId21"/>
    <p:sldLayoutId id="2147483693" r:id="rId22"/>
    <p:sldLayoutId id="2147483695" r:id="rId23"/>
    <p:sldLayoutId id="2147483696" r:id="rId24"/>
    <p:sldLayoutId id="2147483697" r:id="rId25"/>
    <p:sldLayoutId id="2147483699" r:id="rId26"/>
    <p:sldLayoutId id="2147483687" r:id="rId27"/>
    <p:sldLayoutId id="2147483688" r:id="rId28"/>
    <p:sldLayoutId id="2147483677" r:id="rId29"/>
    <p:sldLayoutId id="2147483700" r:id="rId30"/>
    <p:sldLayoutId id="2147483702" r:id="rId31"/>
    <p:sldLayoutId id="2147483735" r:id="rId32"/>
    <p:sldLayoutId id="2147483737" r:id="rId33"/>
    <p:sldLayoutId id="2147483701" r:id="rId34"/>
    <p:sldLayoutId id="2147483734" r:id="rId35"/>
    <p:sldLayoutId id="2147483736" r:id="rId36"/>
    <p:sldLayoutId id="214748366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600"/>
        </a:spcBef>
        <a:buClr>
          <a:srgbClr val="009B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3275" indent="-268288" algn="l" defTabSz="914400" rtl="0" eaLnBrk="1" latinLnBrk="0" hangingPunct="1">
        <a:spcBef>
          <a:spcPts val="0"/>
        </a:spcBef>
        <a:buClr>
          <a:srgbClr val="009B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indent="-277813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5D0BE-90D7-500F-AAFF-7DD5BE852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Deep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5700B9-C7F0-82E9-4FA9-77F8438B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40" y="3650503"/>
            <a:ext cx="10081120" cy="523220"/>
          </a:xfrm>
        </p:spPr>
        <p:txBody>
          <a:bodyPr/>
          <a:lstStyle/>
          <a:p>
            <a:r>
              <a:rPr lang="de-DE" dirty="0"/>
              <a:t>Tackling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sz="1400" dirty="0"/>
              <a:t>Beate Sick, Torsten </a:t>
            </a:r>
            <a:r>
              <a:rPr lang="de-DE" sz="1400" dirty="0" err="1"/>
              <a:t>Hothorn</a:t>
            </a:r>
            <a:r>
              <a:rPr lang="de-DE" sz="1400" dirty="0"/>
              <a:t>, Oliver Dürr</a:t>
            </a:r>
          </a:p>
        </p:txBody>
      </p:sp>
    </p:spTree>
    <p:extLst>
      <p:ext uri="{BB962C8B-B14F-4D97-AF65-F5344CB8AC3E}">
        <p14:creationId xmlns:p14="http://schemas.microsoft.com/office/powerpoint/2010/main" val="339605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92B8AF-C7E0-5A74-8FBF-5A6DE5FB3FC8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smtClean="0"/>
              <a:pPr>
                <a:spcAft>
                  <a:spcPts val="600"/>
                </a:spcAft>
              </a:pPr>
              <a:t>28.05.25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7BCA56-F046-529C-12E6-5ED6320B3B1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BA886-8A0B-5796-99BA-3A682F48B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52CCDAD-D9FD-F95D-1103-02397B0F8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nhaltsplatzhalter 8" descr="Ein Bild, das Diagramm, Reihe, parallel, Design enthält.&#10;&#10;KI-generierte Inhalte können fehlerhaft sein.">
            <a:extLst>
              <a:ext uri="{FF2B5EF4-FFF2-40B4-BE49-F238E27FC236}">
                <a16:creationId xmlns:a16="http://schemas.microsoft.com/office/drawing/2014/main" id="{65988666-D6A0-A0E3-C556-7B6531CAE9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685202" y="1732872"/>
            <a:ext cx="5732536" cy="4371058"/>
          </a:xfrm>
          <a:prstGeom prst="rect">
            <a:avLst/>
          </a:prstGeom>
          <a:noFill/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D1DFBCA-4EDA-63B3-6C8D-443AB04F4A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1557338"/>
            <a:ext cx="5191616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Parameter der </a:t>
            </a:r>
            <a:r>
              <a:rPr lang="en-US" dirty="0" err="1"/>
              <a:t>Transformationen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von NNs </a:t>
            </a:r>
            <a:r>
              <a:rPr lang="en-US" dirty="0" err="1"/>
              <a:t>geschätzt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CNN für Bilder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Training </a:t>
            </a:r>
            <a:r>
              <a:rPr lang="en-US" dirty="0" err="1"/>
              <a:t>mit</a:t>
            </a:r>
            <a:r>
              <a:rPr lang="en-US" dirty="0"/>
              <a:t> Maximum-Likelihood</a:t>
            </a:r>
          </a:p>
        </p:txBody>
      </p:sp>
      <p:sp>
        <p:nvSpPr>
          <p:cNvPr id="18" name="Title 7">
            <a:extLst>
              <a:ext uri="{FF2B5EF4-FFF2-40B4-BE49-F238E27FC236}">
                <a16:creationId xmlns:a16="http://schemas.microsoft.com/office/drawing/2014/main" id="{491FCD5F-0A2C-4AE2-3C6D-265C037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en-US" dirty="0"/>
              <a:t>Normalizing Flows + Most Likely Transformation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2C0032-DA84-BB87-B880-7210B5B265A4}"/>
              </a:ext>
            </a:extLst>
          </p:cNvPr>
          <p:cNvSpPr/>
          <p:nvPr/>
        </p:nvSpPr>
        <p:spPr>
          <a:xfrm>
            <a:off x="11366885" y="2181522"/>
            <a:ext cx="7617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de-DE" sz="3600" b="0" cap="none" spc="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40B86BD-B54A-FCF7-53B3-96A666825B4D}"/>
              </a:ext>
            </a:extLst>
          </p:cNvPr>
          <p:cNvSpPr/>
          <p:nvPr/>
        </p:nvSpPr>
        <p:spPr>
          <a:xfrm>
            <a:off x="11366885" y="3588543"/>
            <a:ext cx="7617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de-DE" sz="36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de-DE" sz="3600" b="0" cap="none" spc="0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BF6267-0276-60D5-7C3A-BB6A5DF65C73}"/>
              </a:ext>
            </a:extLst>
          </p:cNvPr>
          <p:cNvSpPr/>
          <p:nvPr/>
        </p:nvSpPr>
        <p:spPr>
          <a:xfrm>
            <a:off x="11378373" y="4956731"/>
            <a:ext cx="7617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de-DE" sz="36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de-DE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050774B-80BA-260B-A611-A90DFFB833CB}"/>
              </a:ext>
            </a:extLst>
          </p:cNvPr>
          <p:cNvSpPr/>
          <p:nvPr/>
        </p:nvSpPr>
        <p:spPr>
          <a:xfrm>
            <a:off x="11252585" y="2032665"/>
            <a:ext cx="228600" cy="944046"/>
          </a:xfrm>
          <a:prstGeom prst="rightBrace">
            <a:avLst/>
          </a:prstGeom>
          <a:ln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3C085D-B4A6-5828-9050-52F7612ACAD5}"/>
              </a:ext>
            </a:extLst>
          </p:cNvPr>
          <p:cNvSpPr/>
          <p:nvPr/>
        </p:nvSpPr>
        <p:spPr>
          <a:xfrm>
            <a:off x="11278109" y="3348520"/>
            <a:ext cx="228600" cy="1126379"/>
          </a:xfrm>
          <a:prstGeom prst="rightBrace">
            <a:avLst/>
          </a:prstGeom>
          <a:ln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0130244E-1949-086F-ABDA-0091AE8C078F}"/>
              </a:ext>
            </a:extLst>
          </p:cNvPr>
          <p:cNvSpPr/>
          <p:nvPr/>
        </p:nvSpPr>
        <p:spPr>
          <a:xfrm>
            <a:off x="11258748" y="4807874"/>
            <a:ext cx="228600" cy="944046"/>
          </a:xfrm>
          <a:prstGeom prst="rightBrace">
            <a:avLst/>
          </a:prstGeom>
          <a:ln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37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74CC-A8C5-32BE-934B-1A8CFFF55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A7DC8BF-0C91-F424-D989-ABAF71F2D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CEA726-FFC3-DFD1-4AA5-8017E8354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0FCD1-15F5-5C13-EB95-21378CBC871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9522F23-D0B6-4ABE-9E92-341A9039E197}" type="datetime1">
              <a:rPr lang="de-DE" smtClean="0"/>
              <a:t>28.05.25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F10B9F-70A7-597A-4633-671D709B1B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smtClean="0"/>
              <a:t>11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1BC616-5C92-39A7-887D-0294DEDFAA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75108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9A917-AAA6-239C-3195-35517567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9D5B-8A84-66C9-F621-AEA359344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812" y="1556792"/>
            <a:ext cx="5438588" cy="46805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Performance auf 3 Datensätzen getestet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Outperformt</a:t>
            </a:r>
            <a:r>
              <a:rPr lang="de-DE" sz="2000" dirty="0"/>
              <a:t> existierende Modelle wenn die Form der CPD komplex ist</a:t>
            </a:r>
          </a:p>
        </p:txBody>
      </p:sp>
      <p:pic>
        <p:nvPicPr>
          <p:cNvPr id="9" name="Inhaltsplatzhalter 8" descr="Ein Bild, das Menschliches Gesicht, Tex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13C7B4DD-DD9E-C5A5-9D1F-5A4812489A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9515" r="11760" b="-2"/>
          <a:stretch/>
        </p:blipFill>
        <p:spPr>
          <a:xfrm>
            <a:off x="6197600" y="1556792"/>
            <a:ext cx="5438588" cy="4680519"/>
          </a:xfrm>
          <a:prstGeom prst="rect">
            <a:avLst/>
          </a:prstGeom>
          <a:noFill/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CBC3E-84A7-12D9-F1D4-A10D6394D68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smtClean="0"/>
              <a:pPr>
                <a:spcAft>
                  <a:spcPts val="600"/>
                </a:spcAft>
              </a:pPr>
              <a:t>28.05.25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CF1B1D-7F1E-7F97-BEB7-B391BC8B3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298E3A-2060-7DD8-4204-5DD57B3BD0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BA5D4A3-9612-A6E0-46F9-DD33D1682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5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6031" y="2990461"/>
            <a:ext cx="5996294" cy="861774"/>
          </a:xfrm>
        </p:spPr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98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A135D-374A-9CDF-D05E-ADDEE08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 </a:t>
            </a:r>
            <a:r>
              <a:rPr lang="de-DE"/>
              <a:t>/ Inhaltsverzeichnis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D861E4-761F-561B-F0FB-AF87667D2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19AC3E-4FE2-CB73-BB40-6614806E490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smtClean="0"/>
              <a:t>28.05.25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E432-068B-E090-0CE3-D211496C7A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smtClean="0"/>
              <a:t>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1EAB6A0-F44D-A492-8BD1-CE16ECA36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pPr lvl="1"/>
            <a:r>
              <a:rPr lang="de-DE" dirty="0"/>
              <a:t>Klassifikation mit DL-Modellen</a:t>
            </a:r>
          </a:p>
          <a:p>
            <a:pPr lvl="1"/>
            <a:r>
              <a:rPr lang="de-DE" dirty="0"/>
              <a:t>Regression mit DL-Modellen</a:t>
            </a:r>
          </a:p>
          <a:p>
            <a:r>
              <a:rPr lang="de-DE" dirty="0"/>
              <a:t>Lösungsansatz</a:t>
            </a:r>
          </a:p>
          <a:p>
            <a:r>
              <a:rPr lang="de-DE" dirty="0"/>
              <a:t>Ergebnisse</a:t>
            </a: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4FEE7F1E-FC79-8B79-93C0-08DE2AA717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7812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F9A58DA4-496D-4DD3-A1F9-CDC38B4BA10F}" type="datetime1">
              <a:rPr lang="de-DE" smtClean="0"/>
              <a:t>28.05.25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5">
            <a:extLst>
              <a:ext uri="{FF2B5EF4-FFF2-40B4-BE49-F238E27FC236}">
                <a16:creationId xmlns:a16="http://schemas.microsoft.com/office/drawing/2014/main" id="{855179CB-C42D-E0BF-C590-CC285CE282C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7025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F4F78-12A4-6920-BB69-D6F58DA3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mit DL-Modellen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649EC-7915-EC56-4B29-27746F0B81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720A478E-92E1-4225-A412-9E89C926F2F0}" type="datetime1">
              <a:rPr lang="de-DE" smtClean="0"/>
              <a:t>28.05.25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3693FC4-D1F9-D522-CF92-56C4C67554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2D4F0E-DF44-5810-5561-EE69CD6A4F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smtClean="0"/>
              <a:t>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C8FC99-87FE-31EB-CC83-48B3F1D02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5567230" cy="146194"/>
          </a:xfrm>
        </p:spPr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de.mathworks.com</a:t>
            </a:r>
            <a:r>
              <a:rPr lang="de-DE" dirty="0"/>
              <a:t>/</a:t>
            </a:r>
            <a:r>
              <a:rPr lang="de-DE" dirty="0" err="1"/>
              <a:t>help</a:t>
            </a:r>
            <a:r>
              <a:rPr lang="de-DE" dirty="0"/>
              <a:t>/</a:t>
            </a:r>
            <a:r>
              <a:rPr lang="de-DE" dirty="0" err="1"/>
              <a:t>deeplearning</a:t>
            </a:r>
            <a:r>
              <a:rPr lang="de-DE" dirty="0"/>
              <a:t>/</a:t>
            </a:r>
            <a:r>
              <a:rPr lang="de-DE" dirty="0" err="1"/>
              <a:t>ug</a:t>
            </a:r>
            <a:r>
              <a:rPr lang="de-DE" dirty="0"/>
              <a:t>/</a:t>
            </a:r>
            <a:r>
              <a:rPr lang="de-DE" dirty="0" err="1"/>
              <a:t>multilabel</a:t>
            </a:r>
            <a:r>
              <a:rPr lang="de-DE" dirty="0"/>
              <a:t>-image-</a:t>
            </a:r>
            <a:r>
              <a:rPr lang="de-DE" dirty="0" err="1"/>
              <a:t>classification</a:t>
            </a:r>
            <a:r>
              <a:rPr lang="de-DE" dirty="0"/>
              <a:t>-</a:t>
            </a:r>
            <a:r>
              <a:rPr lang="de-DE" dirty="0" err="1"/>
              <a:t>using-deep-learning.html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4E8E2A-24C7-3D5E-3859-A04E5C27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718" y="365125"/>
            <a:ext cx="4608540" cy="5223817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B2ADC2A-655C-921E-0BB7-64579EAED131}"/>
              </a:ext>
            </a:extLst>
          </p:cNvPr>
          <p:cNvSpPr txBox="1">
            <a:spLocks/>
          </p:cNvSpPr>
          <p:nvPr/>
        </p:nvSpPr>
        <p:spPr>
          <a:xfrm>
            <a:off x="565609" y="1557338"/>
            <a:ext cx="6411109" cy="46799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600"/>
              </a:spcBef>
              <a:buClr>
                <a:srgbClr val="009B9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0"/>
              </a:spcBef>
              <a:buClr>
                <a:srgbClr val="009B91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3275" indent="-268288" algn="l" defTabSz="914400" rtl="0" eaLnBrk="1" latinLnBrk="0" hangingPunct="1">
              <a:spcBef>
                <a:spcPts val="0"/>
              </a:spcBef>
              <a:buClr>
                <a:srgbClr val="009B9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1088" indent="-277813" algn="l" defTabSz="914400" rtl="0" eaLnBrk="1" latinLnBrk="0" hangingPunct="1">
              <a:spcBef>
                <a:spcPts val="0"/>
              </a:spcBef>
              <a:buClr>
                <a:srgbClr val="009B91"/>
              </a:buClr>
              <a:buFont typeface="Symbol" panose="05050102010706020507" pitchFamily="18" charset="2"/>
              <a:buChar char="-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DL-Modelle sind sehr gut für Klassifikation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Probabilistische Modelle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222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4A6C6C-DCCD-5274-4BB1-026684ED487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6054D1A3-F9CC-49C1-93C2-9743B85454E6}" type="datetime1">
              <a:rPr lang="de-DE" smtClean="0"/>
              <a:pPr>
                <a:spcAft>
                  <a:spcPts val="600"/>
                </a:spcAft>
              </a:pPr>
              <a:t>28.05.25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16491-2192-9F19-B44C-37D4DC03272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6BE9E-1363-09AC-7F93-EF5D927FC2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DD9D782-CCD4-D7C3-D9B7-08A768627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Grafik 8" descr="Ein Bild, das Text, Diagramm, Screenshot, Karte enthält.&#10;&#10;KI-generierte Inhalte können fehlerhaft sein.">
            <a:extLst>
              <a:ext uri="{FF2B5EF4-FFF2-40B4-BE49-F238E27FC236}">
                <a16:creationId xmlns:a16="http://schemas.microsoft.com/office/drawing/2014/main" id="{9D5F689E-55FD-7836-F94E-3EB7FB99D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32" y="1284492"/>
            <a:ext cx="5732536" cy="42890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15C4F0-A9CA-E29B-F46F-4A0557CF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Regression mit DL-Modellen</a:t>
            </a:r>
          </a:p>
        </p:txBody>
      </p:sp>
    </p:spTree>
    <p:extLst>
      <p:ext uri="{BB962C8B-B14F-4D97-AF65-F5344CB8AC3E}">
        <p14:creationId xmlns:p14="http://schemas.microsoft.com/office/powerpoint/2010/main" val="42503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4057E6-15BE-63B3-83E5-66D7C072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en-US" dirty="0"/>
              <a:t>Regression </a:t>
            </a:r>
            <a:r>
              <a:rPr lang="en-US" dirty="0" err="1"/>
              <a:t>mit</a:t>
            </a:r>
            <a:r>
              <a:rPr lang="en-US" dirty="0"/>
              <a:t> DL-</a:t>
            </a:r>
            <a:r>
              <a:rPr lang="en-US" dirty="0" err="1"/>
              <a:t>Modellen</a:t>
            </a:r>
            <a:endParaRPr lang="en-US" dirty="0"/>
          </a:p>
        </p:txBody>
      </p:sp>
      <p:pic>
        <p:nvPicPr>
          <p:cNvPr id="9" name="Bildplatzhalter 8" descr="Ein Bild, das Text, Diagramm, Screenshot, Karte enthält.&#10;&#10;KI-generierte Inhalte können fehlerhaft sein.">
            <a:extLst>
              <a:ext uri="{FF2B5EF4-FFF2-40B4-BE49-F238E27FC236}">
                <a16:creationId xmlns:a16="http://schemas.microsoft.com/office/drawing/2014/main" id="{4ACAA658-0E97-7EB9-432A-AF0204BDDC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76706" y="1394456"/>
            <a:ext cx="5438588" cy="4069088"/>
          </a:xfrm>
          <a:prstGeom prst="rect">
            <a:avLst/>
          </a:prstGeom>
          <a:noFill/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F4CBBF-7BF9-37BD-672F-2F6B06A8D99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2739F0D-F2CC-4789-ADF1-7A62832D7C69}" type="datetime1">
              <a:rPr lang="de-DE" smtClean="0"/>
              <a:pPr>
                <a:spcAft>
                  <a:spcPts val="600"/>
                </a:spcAft>
              </a:pPr>
              <a:t>28.05.25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935061-934B-59B6-2881-1C22084BFF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A09524-3516-03B8-2DBD-614D17BEE2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688E38D-F49C-6B9A-0D33-B9077163A0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E61E7F-4528-80D6-5E53-60500BEDFA6F}"/>
              </a:ext>
            </a:extLst>
          </p:cNvPr>
          <p:cNvSpPr txBox="1"/>
          <p:nvPr/>
        </p:nvSpPr>
        <p:spPr>
          <a:xfrm>
            <a:off x="2007347" y="5498442"/>
            <a:ext cx="8177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Problem: Viele reale Anwendungsfälle sind nicht deterministisch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47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45CB6-3F32-84D8-28AF-3BAC255B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 mit DL-Modellen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59C2FE-E0F1-8902-3152-59B2ED8A682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DDDEE44E-27EA-49A7-8AA8-1DCD98738EDD}" type="datetime1">
              <a:rPr lang="de-DE" smtClean="0"/>
              <a:t>28.05.25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0C472-9A31-1CEC-C613-8D2C6F0DEB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B4FE48-44A0-7A1D-E92A-200349B0B3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smtClean="0"/>
              <a:t>7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DD81BD-0713-0BF3-400D-D7E255613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1983311-6968-4990-75FB-7395441637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4211" y="2203594"/>
            <a:ext cx="4217726" cy="3148013"/>
          </a:xfrm>
          <a:prstGeom prst="rect">
            <a:avLst/>
          </a:prstGeom>
        </p:spPr>
      </p:pic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96503E54-4205-ED81-9E53-555FA87FB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1437625"/>
            <a:ext cx="5361594" cy="4679950"/>
          </a:xfrm>
          <a:prstGeom prst="rect">
            <a:avLst/>
          </a:prstGeom>
        </p:spPr>
      </p:pic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10DAD8E-7E0C-5A7F-89BA-D479BD0B0771}"/>
              </a:ext>
            </a:extLst>
          </p:cNvPr>
          <p:cNvSpPr/>
          <p:nvPr/>
        </p:nvSpPr>
        <p:spPr>
          <a:xfrm>
            <a:off x="5341937" y="3521419"/>
            <a:ext cx="754063" cy="253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52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877613-6CC5-BE7F-3E5D-FFE38F067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B059C4-C789-5CCC-7FF9-8E808306E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5F78B-37BF-275D-8AC6-708EC175000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9522F23-D0B6-4ABE-9E92-341A9039E197}" type="datetime1">
              <a:rPr lang="de-DE" smtClean="0"/>
              <a:t>28.05.25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72D997-760E-033A-6153-55F709DD21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BFC9D0-53C0-F84A-63E9-ECE700AB13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2711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A0FE7-246C-57BC-D5F2-3C54FBE4CA1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smtClean="0"/>
              <a:pPr>
                <a:spcAft>
                  <a:spcPts val="600"/>
                </a:spcAft>
              </a:pPr>
              <a:t>28.05.25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BA157-352E-D2C6-3225-EC1B9489D7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HTWG Hochschule Konstanz  |  Lukas Benner  |  </a:t>
            </a:r>
            <a:r>
              <a:rPr lang="de-DE" dirty="0" err="1"/>
              <a:t>Advanced</a:t>
            </a:r>
            <a:r>
              <a:rPr lang="de-DE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23B9E-65D2-B8A5-2839-9CC9F47DAE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8BF0C2-6306-43FD-E773-6FD0A6110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nhaltsplatzhalter 8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3933EEA4-B643-117C-8E32-0763C6895D8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903652" y="1761683"/>
            <a:ext cx="5732536" cy="4270737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EAFD2-1BFB-09B7-C6A7-2A3BDC321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1557338"/>
            <a:ext cx="5191616" cy="4679950"/>
          </a:xfrm>
        </p:spPr>
        <p:txBody>
          <a:bodyPr>
            <a:normAutofit/>
          </a:bodyPr>
          <a:lstStyle/>
          <a:p>
            <a:r>
              <a:rPr lang="de-DE" dirty="0"/>
              <a:t>4 Transformationen:</a:t>
            </a:r>
          </a:p>
          <a:p>
            <a:pPr marL="606425" lvl="1" indent="-342900">
              <a:buFont typeface="+mj-lt"/>
              <a:buAutoNum type="arabicPeriod"/>
            </a:pPr>
            <a:r>
              <a:rPr lang="de-DE" dirty="0" err="1"/>
              <a:t>Scale</a:t>
            </a:r>
            <a:r>
              <a:rPr lang="de-DE" dirty="0"/>
              <a:t> and Shift</a:t>
            </a:r>
          </a:p>
          <a:p>
            <a:pPr marL="606425" lvl="1" indent="-342900">
              <a:buFont typeface="+mj-lt"/>
              <a:buAutoNum type="arabicPeriod"/>
            </a:pPr>
            <a:r>
              <a:rPr lang="de-DE" dirty="0"/>
              <a:t>Sigmoid</a:t>
            </a:r>
          </a:p>
          <a:p>
            <a:pPr marL="606425" lvl="1" indent="-342900">
              <a:buFont typeface="+mj-lt"/>
              <a:buAutoNum type="arabicPeriod"/>
            </a:pPr>
            <a:r>
              <a:rPr lang="de-DE" dirty="0"/>
              <a:t>Bernstein Polynomial</a:t>
            </a:r>
          </a:p>
          <a:p>
            <a:pPr marL="606425" lvl="1" indent="-342900">
              <a:buFont typeface="+mj-lt"/>
              <a:buAutoNum type="arabicPeriod"/>
            </a:pPr>
            <a:r>
              <a:rPr lang="de-DE" dirty="0" err="1"/>
              <a:t>Scale</a:t>
            </a:r>
            <a:r>
              <a:rPr lang="de-DE" dirty="0"/>
              <a:t> and Shift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7A2C61-399A-9FE2-B7D5-11CEF985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Normalizing</a:t>
            </a:r>
            <a:r>
              <a:rPr lang="de-DE" dirty="0"/>
              <a:t> Flows + Most </a:t>
            </a:r>
            <a:r>
              <a:rPr lang="de-DE" dirty="0" err="1"/>
              <a:t>Likely</a:t>
            </a:r>
            <a:r>
              <a:rPr lang="de-DE" dirty="0"/>
              <a:t>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032809978"/>
      </p:ext>
    </p:extLst>
  </p:cSld>
  <p:clrMapOvr>
    <a:masterClrMapping/>
  </p:clrMapOvr>
</p:sld>
</file>

<file path=ppt/theme/theme1.xml><?xml version="1.0" encoding="utf-8"?>
<a:theme xmlns:a="http://schemas.openxmlformats.org/drawingml/2006/main" name="HTWG PPT_Master_2023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2000" tIns="72000" rIns="72000" bIns="7200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al">
      <a:srgbClr val="009B91"/>
    </a:custClr>
    <a:custClr name="Soft Blue">
      <a:srgbClr val="D9E5EC"/>
    </a:custClr>
    <a:custClr name="Dark Blue">
      <a:srgbClr val="33415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334152"/>
    </a:custClr>
    <a:custClr name="Shaded Blue">
      <a:srgbClr val="546B86"/>
    </a:custClr>
    <a:custClr name="Medium Blue">
      <a:srgbClr val="7990AB"/>
    </a:custClr>
    <a:custClr name="Light Blue">
      <a:srgbClr val="B2BFC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Black 100%">
      <a:srgbClr val="000000"/>
    </a:custClr>
    <a:custClr name="Black 90%">
      <a:srgbClr val="1A1A1A"/>
    </a:custClr>
    <a:custClr name="Black 80%">
      <a:srgbClr val="333333"/>
    </a:custClr>
    <a:custClr name="Black 70%">
      <a:srgbClr val="4D4D4D"/>
    </a:custClr>
    <a:custClr name="Black 60%">
      <a:srgbClr val="666666"/>
    </a:custClr>
    <a:custClr name="Black 50%">
      <a:srgbClr val="7F7F7F"/>
    </a:custClr>
    <a:custClr name="Black 40%">
      <a:srgbClr val="999999"/>
    </a:custClr>
    <a:custClr name="Black 30%">
      <a:srgbClr val="B2B2B2"/>
    </a:custClr>
    <a:custClr name="Black 20%">
      <a:srgbClr val="CCCCCC"/>
    </a:custClr>
    <a:custClr name="Black 10%">
      <a:srgbClr val="E5E5E5"/>
    </a:custClr>
  </a:custClrLst>
</a:theme>
</file>

<file path=ppt/theme/theme2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539</Words>
  <Application>Microsoft Macintosh PowerPoint</Application>
  <PresentationFormat>Breitbild</PresentationFormat>
  <Paragraphs>101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Symbol</vt:lpstr>
      <vt:lpstr>Wingdings</vt:lpstr>
      <vt:lpstr>HTWG PPT_Master_2023</vt:lpstr>
      <vt:lpstr>Deep transformation models</vt:lpstr>
      <vt:lpstr>Agenda / Inhaltsverzeichnis</vt:lpstr>
      <vt:lpstr>PowerPoint-Präsentation</vt:lpstr>
      <vt:lpstr>Klassifikation mit DL-Modellen</vt:lpstr>
      <vt:lpstr>Regression mit DL-Modellen</vt:lpstr>
      <vt:lpstr>Regression mit DL-Modellen</vt:lpstr>
      <vt:lpstr>Regression mit DL-Modellen</vt:lpstr>
      <vt:lpstr>PowerPoint-Präsentation</vt:lpstr>
      <vt:lpstr>Normalizing Flows + Most Likely Transformation</vt:lpstr>
      <vt:lpstr>Normalizing Flows + Most Likely Transformation</vt:lpstr>
      <vt:lpstr>PowerPoint-Präsentation</vt:lpstr>
      <vt:lpstr>Ergebnisse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</dc:creator>
  <cp:lastModifiedBy>Lukas Benner</cp:lastModifiedBy>
  <cp:revision>205</cp:revision>
  <dcterms:created xsi:type="dcterms:W3CDTF">2019-10-31T08:06:48Z</dcterms:created>
  <dcterms:modified xsi:type="dcterms:W3CDTF">2025-05-28T14:12:35Z</dcterms:modified>
</cp:coreProperties>
</file>