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AA48D6-A504-488F-8EBB-9971F5596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9A97EB-7BFA-4845-8C31-7B11EAAEB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E72DBD-D592-41D6-BC13-20348274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2208-3048-4197-A7D4-47E07D7CEB2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A832F-788A-4BAB-BE52-B277F598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6A8074-BB4B-4F1B-B50F-05897CEA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4007-5804-42C4-854F-0A2C91B739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4DD13-D43D-4B9E-A224-BCB86D0E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74227B-B6BA-48D1-9399-A60068555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E78D6F-40F3-47F1-BA8E-C130FEA5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2208-3048-4197-A7D4-47E07D7CEB2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0B9734-063A-4E8D-A350-9BD73491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EDBC13-6C13-4456-B359-2B164CB2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4007-5804-42C4-854F-0A2C91B739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5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4306EC6-BC45-40C8-B86E-1A70DEA80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051958-0F85-444F-B156-C083AC12B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8F6F65-87BC-4D29-8E74-EBCCACB5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2208-3048-4197-A7D4-47E07D7CEB2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F172AB-F7B8-4448-AB48-036AA9257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9F2DD8-1F0B-415E-847B-78243719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4007-5804-42C4-854F-0A2C91B739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0C141-414E-4ADD-95CD-9E6CD75E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3EDB14-26AC-4B4C-BDDA-8B88C613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F95C17-36FD-4A49-BFA9-16E4B5F9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2208-3048-4197-A7D4-47E07D7CEB2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8D0DB5-88BA-47A9-B551-2F228CFF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B2AA95-AECE-4C11-9257-B51C0EE2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4007-5804-42C4-854F-0A2C91B739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6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6F9C93-B568-4871-AF0F-AA64E8DC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9FC21D-FDB0-4B3A-9D26-2BF349338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139799-3A35-4602-B3FE-0CFED98F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2208-3048-4197-A7D4-47E07D7CEB2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12A00F-8590-433F-BDB1-6F4ED59A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2E0059-E336-4EA7-B1F6-5273F4F0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4007-5804-42C4-854F-0A2C91B739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5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6A1D2-92C6-4E32-BCE8-92330BE7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8736F6-BDCA-4437-A03B-91F0BA2B0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FC3524-289D-49CD-9BF8-58BF26E92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7364BC-F98D-456D-BB3F-6768B4AE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2208-3048-4197-A7D4-47E07D7CEB2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1BCF8E-7425-4D27-B8C3-61773457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D62524-1706-41AF-A87D-CDC0B53D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4007-5804-42C4-854F-0A2C91B739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0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3CC05-FA38-4C84-A4CE-698A1ABE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D4E27D-FD76-46E3-9406-FD704AE1C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DBFB25-1FD9-46D0-A375-C24308B03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2D52B3-65A4-4806-B629-5AB7CC810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AC4E27-6DA2-4D2C-862C-7C96D233B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05E08A-7C11-4992-AD71-6AF447C7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2208-3048-4197-A7D4-47E07D7CEB2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48F2CD1-60F9-4424-A3DF-CD5A8E35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6812E13-3D50-4C54-8E23-BF0B3269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4007-5804-42C4-854F-0A2C91B739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8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5DF00-B01B-4882-813F-080C698A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F6FA10-0316-4DCF-BBAC-235F0064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2208-3048-4197-A7D4-47E07D7CEB2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0BEA42-83B3-4F01-AE41-03670856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911476-9DAE-4DA1-AD8D-28EF5100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4007-5804-42C4-854F-0A2C91B739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5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CCC91F-2829-4A56-9DD7-17D7D295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2208-3048-4197-A7D4-47E07D7CEB2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DB4C519-6BC6-41C2-9320-850251B7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5F7D9D-F25E-4E4F-A0C1-92FC1710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4007-5804-42C4-854F-0A2C91B739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1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0E610-443E-4065-B37C-8B7913ED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7CE664-D971-45CB-BB9F-71FBDDB94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1EBA09-77F9-4D7F-A321-57623D288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5FF91B-4425-4C4F-8295-17B697AF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2208-3048-4197-A7D4-47E07D7CEB2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AFD1-7BFC-4FF8-8140-08DDD3AE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3E3F13-F02C-4B51-9D02-D1AF6374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4007-5804-42C4-854F-0A2C91B739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4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7877F-DF38-4D1C-A22C-CBF9B98E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99639E-34F5-4D2C-B04E-19F2A9461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D22F2D-8B73-4DAE-AB8C-2732C40A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90EB09-D146-4ED3-AB56-4ABA5ADF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2208-3048-4197-A7D4-47E07D7CEB2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D7AFFA-9195-4C17-83E4-9E40E2E8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0A4A0A-5964-44A8-A6E3-22FB8F1E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4007-5804-42C4-854F-0A2C91B739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0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F94565-C0A4-4CBA-96FC-A0CE1F79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6D26E4-C80F-4D05-9799-8AC2904EF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B8E4F4-7F64-48A2-8D27-EA34C5B01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F2208-3048-4197-A7D4-47E07D7CEB2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052E07-2E25-4156-B757-DBE920678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05B9E9-D64D-47FC-B7BA-9A1991B20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14007-5804-42C4-854F-0A2C91B739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4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8C644DBC-B477-4E76-B835-0BE544D9F73A}"/>
              </a:ext>
            </a:extLst>
          </p:cNvPr>
          <p:cNvGrpSpPr/>
          <p:nvPr/>
        </p:nvGrpSpPr>
        <p:grpSpPr>
          <a:xfrm>
            <a:off x="1905973" y="790390"/>
            <a:ext cx="5248739" cy="3659543"/>
            <a:chOff x="1905973" y="790390"/>
            <a:chExt cx="5248739" cy="36595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D4D954-ED03-4E59-BBF3-CDE9AF1BFD67}"/>
                </a:ext>
              </a:extLst>
            </p:cNvPr>
            <p:cNvSpPr/>
            <p:nvPr/>
          </p:nvSpPr>
          <p:spPr>
            <a:xfrm>
              <a:off x="3812311" y="790390"/>
              <a:ext cx="3342401" cy="3659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EF0CB056-BB71-4948-9619-6172F37F7D26}"/>
                </a:ext>
              </a:extLst>
            </p:cNvPr>
            <p:cNvSpPr txBox="1"/>
            <p:nvPr/>
          </p:nvSpPr>
          <p:spPr>
            <a:xfrm>
              <a:off x="3812312" y="825169"/>
              <a:ext cx="334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Jeu</a:t>
              </a:r>
              <a:r>
                <a:rPr lang="en-US" dirty="0"/>
                <a:t> 2D platformer</a:t>
              </a:r>
            </a:p>
          </p:txBody>
        </p:sp>
        <p:pic>
          <p:nvPicPr>
            <p:cNvPr id="1026" name="Picture 2" descr="Bonhomme Allumette Bâton Figure - Images vectorielles gratuites ...">
              <a:extLst>
                <a:ext uri="{FF2B5EF4-FFF2-40B4-BE49-F238E27FC236}">
                  <a16:creationId xmlns:a16="http://schemas.microsoft.com/office/drawing/2014/main" id="{31611BB7-40AD-4C53-9DB2-F7BAE2854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973" y="1464816"/>
              <a:ext cx="1055918" cy="1886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05AEF05-84C1-4006-833C-1970BFD935C6}"/>
                </a:ext>
              </a:extLst>
            </p:cNvPr>
            <p:cNvSpPr txBox="1"/>
            <p:nvPr/>
          </p:nvSpPr>
          <p:spPr>
            <a:xfrm>
              <a:off x="1998955" y="3355758"/>
              <a:ext cx="2299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Joueur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1BC3AA67-EEDC-40CA-A32E-DB12FC6349FC}"/>
                </a:ext>
              </a:extLst>
            </p:cNvPr>
            <p:cNvSpPr/>
            <p:nvPr/>
          </p:nvSpPr>
          <p:spPr>
            <a:xfrm>
              <a:off x="4681906" y="2648591"/>
              <a:ext cx="1603207" cy="58769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Régler</a:t>
              </a:r>
              <a:r>
                <a:rPr lang="en-US" dirty="0"/>
                <a:t> les </a:t>
              </a:r>
              <a:r>
                <a:rPr lang="en-US" dirty="0" err="1"/>
                <a:t>paramètres</a:t>
              </a:r>
              <a:endParaRPr lang="en-US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6A21081E-0276-4ED4-9BDC-DB4ADD0831B4}"/>
                </a:ext>
              </a:extLst>
            </p:cNvPr>
            <p:cNvSpPr/>
            <p:nvPr/>
          </p:nvSpPr>
          <p:spPr>
            <a:xfrm>
              <a:off x="4681907" y="1788106"/>
              <a:ext cx="1603207" cy="4845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Jouer</a:t>
              </a:r>
              <a:r>
                <a:rPr lang="en-US" dirty="0"/>
                <a:t> au </a:t>
              </a:r>
              <a:r>
                <a:rPr lang="en-US" dirty="0" err="1"/>
                <a:t>jeu</a:t>
              </a:r>
              <a:endParaRPr lang="en-US" dirty="0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EDF77001-F6F9-4761-B261-CDEE2FCD17F9}"/>
                </a:ext>
              </a:extLst>
            </p:cNvPr>
            <p:cNvCxnSpPr>
              <a:cxnSpLocks/>
              <a:stCxn id="1026" idx="3"/>
              <a:endCxn id="9" idx="1"/>
            </p:cNvCxnSpPr>
            <p:nvPr/>
          </p:nvCxnSpPr>
          <p:spPr>
            <a:xfrm flipV="1">
              <a:off x="2961891" y="2030395"/>
              <a:ext cx="1720016" cy="3776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7E975DB-77AC-4DB4-A0A9-56E0C0C41BF6}"/>
                </a:ext>
              </a:extLst>
            </p:cNvPr>
            <p:cNvCxnSpPr>
              <a:cxnSpLocks/>
              <a:stCxn id="1026" idx="3"/>
              <a:endCxn id="6" idx="1"/>
            </p:cNvCxnSpPr>
            <p:nvPr/>
          </p:nvCxnSpPr>
          <p:spPr>
            <a:xfrm>
              <a:off x="2961891" y="2408068"/>
              <a:ext cx="1720015" cy="5343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74524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Carteret</dc:creator>
  <cp:lastModifiedBy>Thomas Carteret</cp:lastModifiedBy>
  <cp:revision>4</cp:revision>
  <dcterms:created xsi:type="dcterms:W3CDTF">2020-06-16T14:53:49Z</dcterms:created>
  <dcterms:modified xsi:type="dcterms:W3CDTF">2020-06-16T15:39:48Z</dcterms:modified>
</cp:coreProperties>
</file>