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47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BBCFA-154E-6396-405C-B8B189696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447F60-84B6-524E-8C1B-8A67F1BCEB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7BD3A-7BEC-6705-9908-AC5CCAE8B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D880-1C41-D943-8297-ED1B00D8D050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296A2-B2CE-7524-D9A8-A65CAA823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6FA7E-72DC-A29B-3BD6-D1657C5C3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7D72-498C-7C4C-81BD-F4D6963F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84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39D5C-79CA-701D-CF9D-572166F27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EF27F5-2DBB-062D-3944-2ADA012DF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CD910-40B4-3546-C3F9-5507F0587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D880-1C41-D943-8297-ED1B00D8D050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B14F8-3695-A0FA-9AB0-2FC347B36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B905C-E131-06A7-64B1-A6016BC40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7D72-498C-7C4C-81BD-F4D6963F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8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FA6EF2-ED09-4912-5015-4B0B593CB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4E71F8-CF4F-CB38-FC87-3F6A6EB98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706C6-3F7F-ED06-4545-633684DA3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D880-1C41-D943-8297-ED1B00D8D050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D173E-0BF0-3157-3DD9-9BE5E6014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4E9F0-524E-EBA7-7AC8-38B609887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7D72-498C-7C4C-81BD-F4D6963F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67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729EF-4CC1-D1D7-9B1A-F6A88B5B1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87A4E-5B28-DCA9-A027-529EBAD5F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C3B22-89E1-17F8-28BF-4271F73DE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D880-1C41-D943-8297-ED1B00D8D050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90E1D-BD7A-3715-F12F-1C2BB6D45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A7F48-6D1B-1F1C-D412-DC6740AD2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7D72-498C-7C4C-81BD-F4D6963F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96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0D172-7BE6-B776-4E29-F6C25E0AD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A07ED-B3CF-442C-B476-AFEE6C831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AB2A9-9E6B-7542-D635-F076DA4D4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D880-1C41-D943-8297-ED1B00D8D050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52A72-84F5-5A14-44BE-221CE25C8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E4FDB-C9D1-4BFF-2251-2B20E7279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7D72-498C-7C4C-81BD-F4D6963F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03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22B16-6140-C5BB-055E-BBC8EE85D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ECF17-0061-94DF-AA8B-B6211E537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1D2936-EABF-FB1F-E2E3-D64BEF67D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91477-DD70-8F3D-24E2-24325EA55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D880-1C41-D943-8297-ED1B00D8D050}" type="datetimeFigureOut">
              <a:rPr lang="en-US" smtClean="0"/>
              <a:t>3/14/24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D98CB-525F-EAAA-043A-7868E1B03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8AEB7-0515-EEDC-40B1-B73D4AFB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7D72-498C-7C4C-81BD-F4D6963F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0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96195-FD2F-9E9E-5229-0076EAE5B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8A656-8636-E1FA-CA02-13D8B76A3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CBB67C-27CB-0570-8824-6E7B0F2B0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5C5467-3505-4855-CAEE-A701F95FC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D0EE6D-42D2-571D-283D-4F2C34D615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44B722-2BD1-F51C-E9A8-07F58C673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D880-1C41-D943-8297-ED1B00D8D050}" type="datetimeFigureOut">
              <a:rPr lang="en-US" smtClean="0"/>
              <a:t>3/14/24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AB6DD4-ED9E-DE30-072D-04EDEB790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A33EF-B39C-B6B7-32D3-4A1089DA7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7D72-498C-7C4C-81BD-F4D6963F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77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8B4E-7F91-F80D-DA93-9D16DD696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1C8AC6-F9D0-8A78-333A-91877F48B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D880-1C41-D943-8297-ED1B00D8D050}" type="datetimeFigureOut">
              <a:rPr lang="en-US" smtClean="0"/>
              <a:t>3/14/24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3431A0-F0DF-C639-68E1-E0D713309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F754D6-78A2-182C-412A-15B8438F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7D72-498C-7C4C-81BD-F4D6963F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37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6CDA55-4725-B8AC-5B05-5D5A39416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D880-1C41-D943-8297-ED1B00D8D050}" type="datetimeFigureOut">
              <a:rPr lang="en-US" smtClean="0"/>
              <a:t>3/14/24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D084B2-2D95-E529-0BE7-1B8661085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14049-7AB7-2D94-CA3C-05BB70809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7D72-498C-7C4C-81BD-F4D6963F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06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2A525-F3A9-55FB-A0E4-84B57CCF0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4A2B3-0F80-B667-5362-C5E148FE0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4A1AE-B593-EBA9-7AA7-EC89FE00A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3FDA8-E764-3898-7BB5-CF317F150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D880-1C41-D943-8297-ED1B00D8D050}" type="datetimeFigureOut">
              <a:rPr lang="en-US" smtClean="0"/>
              <a:t>3/14/24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3CE31-9187-8977-7B4B-591E5A396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CAD04-44AC-2BE2-B21B-08DDE8FB7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7D72-498C-7C4C-81BD-F4D6963F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27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7A584-AD8B-FF6F-2B33-E6EBE538B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243857-A00B-2488-A002-F480F9BB96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881583-652A-29F2-73EC-C7AB47C2F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8D1BC-58C4-2586-F633-0CC2EE845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D880-1C41-D943-8297-ED1B00D8D050}" type="datetimeFigureOut">
              <a:rPr lang="en-US" smtClean="0"/>
              <a:t>3/14/24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03648-67E0-1F1A-9452-D8904A56C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084BF-C077-D49D-BC93-2C8257332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7D72-498C-7C4C-81BD-F4D6963F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14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8EC0D2-2B86-AB0E-88A6-BD5E4EB59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58EBF-FAB2-2638-653E-6368F3B41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1DE15-A429-818E-E3DD-F48AB508C5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8D880-1C41-D943-8297-ED1B00D8D050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9B66C-A510-4CE5-F555-9D0F70BF02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FC703-59DF-CB02-D245-FBBB5ED894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C7D72-498C-7C4C-81BD-F4D6963F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87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A0381BC-BD4A-C2D1-7812-EA900FC00454}"/>
              </a:ext>
            </a:extLst>
          </p:cNvPr>
          <p:cNvSpPr/>
          <p:nvPr/>
        </p:nvSpPr>
        <p:spPr>
          <a:xfrm>
            <a:off x="778901" y="354796"/>
            <a:ext cx="1856069" cy="18560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333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HIGH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171CDC6-3C9C-231C-0385-68C3AA19F897}"/>
              </a:ext>
            </a:extLst>
          </p:cNvPr>
          <p:cNvSpPr/>
          <p:nvPr/>
        </p:nvSpPr>
        <p:spPr>
          <a:xfrm>
            <a:off x="3415010" y="354795"/>
            <a:ext cx="1856069" cy="18560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333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LOW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252B189-EA89-9ED7-F874-46204CFEDEB0}"/>
              </a:ext>
            </a:extLst>
          </p:cNvPr>
          <p:cNvSpPr/>
          <p:nvPr/>
        </p:nvSpPr>
        <p:spPr>
          <a:xfrm>
            <a:off x="778901" y="3238040"/>
            <a:ext cx="1856069" cy="1856069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33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HIGH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D046224-CEF1-EC60-187D-3D716FBEA291}"/>
              </a:ext>
            </a:extLst>
          </p:cNvPr>
          <p:cNvSpPr/>
          <p:nvPr/>
        </p:nvSpPr>
        <p:spPr>
          <a:xfrm>
            <a:off x="3415010" y="3238039"/>
            <a:ext cx="1856069" cy="1856069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33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LOW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E926947-2E95-F623-0189-49B1DBA7BF7D}"/>
              </a:ext>
            </a:extLst>
          </p:cNvPr>
          <p:cNvSpPr/>
          <p:nvPr/>
        </p:nvSpPr>
        <p:spPr>
          <a:xfrm>
            <a:off x="6195280" y="3238039"/>
            <a:ext cx="1856069" cy="1856069"/>
          </a:xfrm>
          <a:prstGeom prst="ellipse">
            <a:avLst/>
          </a:prstGeom>
          <a:solidFill>
            <a:schemeClr val="tx2">
              <a:lumMod val="75000"/>
            </a:schemeClr>
          </a:solidFill>
          <a:ln w="133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HIGH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559404F-8FDD-DD07-58AA-E78DE72223DE}"/>
              </a:ext>
            </a:extLst>
          </p:cNvPr>
          <p:cNvSpPr/>
          <p:nvPr/>
        </p:nvSpPr>
        <p:spPr>
          <a:xfrm>
            <a:off x="8831389" y="3238038"/>
            <a:ext cx="1856069" cy="1856069"/>
          </a:xfrm>
          <a:prstGeom prst="ellipse">
            <a:avLst/>
          </a:prstGeom>
          <a:solidFill>
            <a:schemeClr val="tx2">
              <a:lumMod val="75000"/>
            </a:schemeClr>
          </a:solidFill>
          <a:ln w="133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LOW</a:t>
            </a:r>
          </a:p>
        </p:txBody>
      </p:sp>
    </p:spTree>
    <p:extLst>
      <p:ext uri="{BB962C8B-B14F-4D97-AF65-F5344CB8AC3E}">
        <p14:creationId xmlns:p14="http://schemas.microsoft.com/office/powerpoint/2010/main" val="2279739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1634</TotalTime>
  <Words>6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Lukas Bolte</dc:creator>
  <cp:lastModifiedBy>Lukas Bolte</cp:lastModifiedBy>
  <cp:revision>1</cp:revision>
  <dcterms:created xsi:type="dcterms:W3CDTF">2024-03-14T19:19:31Z</dcterms:created>
  <dcterms:modified xsi:type="dcterms:W3CDTF">2024-03-15T22:34:19Z</dcterms:modified>
</cp:coreProperties>
</file>