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344B08-7F41-447F-865D-144664EB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42BDDE-9FCA-411F-A365-C0142C2E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714745-2074-4851-9B5F-77B9BF01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5DAA25-05E4-44C2-BFAD-4F197EE8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BD3BFD-B819-4B76-B23A-14CF51B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0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EBE26-5BC3-4CBA-BA29-C2AB3EC8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F7C1BA-D0EC-4DC1-877C-518225D0E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045DA7-ABC4-4F7C-BBFB-3A8E4FA5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07B924-A3D9-47BC-8E37-0C8305E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C41A4D-7E8E-4D7F-9114-40C799C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6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91D0BDF-65DB-43E6-8A2A-2E0D0C16D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A825F3-796F-4B81-A1EE-307D0B36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C75338-1727-4D11-856C-9FC0D06E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CD325D-E50E-44BF-A533-4EA06852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E5E0C4-D521-40BD-8336-1BE0F604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3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6DEB7-C021-4F59-B2B0-086C5EC2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84A63-2586-440D-942E-5C15A5BB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CD1B4D-AACB-452C-AE3D-0FD3D88D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06CD46-316D-4060-A3B1-A05505A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80C797-2F70-4954-825E-25421C1F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0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AA50D-065B-446E-B15B-90ADC110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A256B1-DF56-4523-80AF-43A553AF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7705B2-AFD0-453E-A4AA-55DC8DC1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1512D9-20C5-4C3E-8176-076F4C94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0CE3C1-23F3-45AA-B828-171CC1E8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67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BB580-8B6B-4A73-A69A-0826353E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6210CF-8BC5-483E-AF28-B5260777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2566DC-6963-4F2D-AF8F-C328E60A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CEBF8D2-724C-439E-9BE5-B0085844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CCC9B5-04AF-4FD3-8960-30E570D1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07AFA6-5EB5-4B7B-92F9-742288AF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3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B8E38F-1996-4F1B-8862-15AFC70D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F09F46-7D66-4ACD-96D3-213F27F5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465F90-48D0-4F69-9252-A8067806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C35D48-2C5D-4A34-AA41-A85B2BD62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37F9148-029E-4BBA-AF9F-287DA27C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E342808-4A4D-4FF8-97FE-E143CF3A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E26C79E-DE5F-4006-A152-3BAACC4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A8BAE15-FA59-4B22-B02B-305456B8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6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CF1DA6-16B7-470C-81A1-7293E96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2F157B3-6C42-4F7A-967B-EEEF078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5697552-D877-4731-9BD4-6BA0DA7C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A141D0-BF6B-46D5-8B1C-5F133A5B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0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BB9C207-8617-4617-B492-960A820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08946-F3C9-4635-BD93-6DBE75A9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C4C11B-0456-4E0E-BCAC-86F4A7E4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1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5A868-3ACC-443A-AED0-7FD5ACE8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7E7653-B525-4039-A0F5-E17DC98D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0EF658-8C47-4AC7-8ED5-79113A8A6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07C55F-CC5F-49C5-9E70-32113FD3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A555471-9867-4EEA-9287-C8485078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28A1010-BE50-4776-87C4-BBB9EAFC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8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766589-1160-424D-B7E0-BD7BC9E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DD2ED44-7D5F-411A-8ECA-635048526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270D43-632A-4115-98FC-71A94B99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8A1A99-EB28-4733-82F2-06211465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FB9533-7742-4B86-96BA-BF0D123B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38DFB2-CDAE-438E-8595-FE5128BB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96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FF7631-744A-4FE3-8F73-7710520E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35932B-C67B-4DCE-9E38-7D2CCE00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5F65A5-A7CB-4567-9CF7-02EE3608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2998-D761-4393-94DE-4814F56B52CB}" type="datetimeFigureOut">
              <a:rPr lang="cs-CZ" smtClean="0"/>
              <a:t>23.7.2021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55322F-A51F-4FB1-A695-C1FF9F61B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790ECD-C2E9-4621-8A84-A8847436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0AD3-C9BC-464F-9107-187964D44F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0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kasCaha/Photo-mozaic-ato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lukascaha.com/mozaicator/rubiks.zip" TargetMode="External"/><Relationship Id="rId3" Type="http://schemas.openxmlformats.org/officeDocument/2006/relationships/hyperlink" Target="https://lukascaha.com/pokemon/pokemon_images.zip" TargetMode="External"/><Relationship Id="rId7" Type="http://schemas.openxmlformats.org/officeDocument/2006/relationships/hyperlink" Target="http://lukascaha.com/mozaicator/minecraft.zip" TargetMode="External"/><Relationship Id="rId2" Type="http://schemas.openxmlformats.org/officeDocument/2006/relationships/hyperlink" Target="https://github.com/LukasCaha/Photo-mozaic-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ukascaha.com/mozaicator/people.zip" TargetMode="External"/><Relationship Id="rId5" Type="http://schemas.openxmlformats.org/officeDocument/2006/relationships/hyperlink" Target="https://thispersondoesnotexist.com/" TargetMode="External"/><Relationship Id="rId4" Type="http://schemas.openxmlformats.org/officeDocument/2006/relationships/hyperlink" Target="http://lukascaha.com/mozaicator/pokemon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BAD683-F1A7-4458-81F0-26017B50D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Photo-mozaic-ator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22B8E7-2AC4-4434-A9A5-49D4947EA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By Lukáš Caha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in C# NPRG035</a:t>
            </a:r>
          </a:p>
        </p:txBody>
      </p:sp>
    </p:spTree>
    <p:extLst>
      <p:ext uri="{BB962C8B-B14F-4D97-AF65-F5344CB8AC3E}">
        <p14:creationId xmlns:p14="http://schemas.microsoft.com/office/powerpoint/2010/main" val="30411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94C95E-6AAE-4DE6-8CE1-3ACA60CA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About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8BB4BB37-2BAF-4151-85E0-EC64B9F8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6616" cy="4351338"/>
          </a:xfrm>
        </p:spPr>
        <p:txBody>
          <a:bodyPr/>
          <a:lstStyle/>
          <a:p>
            <a:r>
              <a:rPr lang="cs-CZ" dirty="0" err="1"/>
              <a:t>Written</a:t>
            </a:r>
            <a:r>
              <a:rPr lang="cs-CZ" dirty="0"/>
              <a:t> in C# .NET 3.1 as </a:t>
            </a:r>
            <a:r>
              <a:rPr lang="cs-CZ" dirty="0" err="1"/>
              <a:t>WinForm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Developed</a:t>
            </a:r>
            <a:r>
              <a:rPr lang="cs-CZ" dirty="0"/>
              <a:t> in VS studio 2019</a:t>
            </a:r>
          </a:p>
          <a:p>
            <a:endParaRPr lang="cs-CZ" dirty="0"/>
          </a:p>
          <a:p>
            <a:r>
              <a:rPr lang="cs-CZ" dirty="0" err="1"/>
              <a:t>Versions</a:t>
            </a:r>
            <a:r>
              <a:rPr lang="cs-CZ" dirty="0"/>
              <a:t> on </a:t>
            </a:r>
            <a:r>
              <a:rPr lang="cs-CZ" dirty="0">
                <a:hlinkClick r:id="rId2"/>
              </a:rPr>
              <a:t>GitHub</a:t>
            </a:r>
            <a:endParaRPr lang="cs-CZ" dirty="0"/>
          </a:p>
          <a:p>
            <a:endParaRPr lang="cs-CZ" dirty="0"/>
          </a:p>
          <a:p>
            <a:r>
              <a:rPr lang="cs-CZ" dirty="0"/>
              <a:t>Event </a:t>
            </a:r>
            <a:r>
              <a:rPr lang="cs-CZ" dirty="0" err="1"/>
              <a:t>based</a:t>
            </a:r>
            <a:endParaRPr lang="cs-CZ" dirty="0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EA04DCD8-D066-4E7B-AB16-977640D95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3600"/>
            <a:ext cx="5181600" cy="3895387"/>
          </a:xfrm>
        </p:spPr>
      </p:pic>
    </p:spTree>
    <p:extLst>
      <p:ext uri="{BB962C8B-B14F-4D97-AF65-F5344CB8AC3E}">
        <p14:creationId xmlns:p14="http://schemas.microsoft.com/office/powerpoint/2010/main" val="19181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F04ABEF-D8CD-4CE5-8D62-F48A015D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499"/>
            <a:ext cx="12192000" cy="59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3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56216B-10D3-4EAA-A04D-69152EA1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Color</a:t>
            </a:r>
            <a:r>
              <a:rPr lang="cs-CZ" dirty="0"/>
              <a:t> distance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082735-84DC-4EBE-8026-C5DE36E3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Strategies</a:t>
            </a:r>
            <a:endParaRPr lang="cs-CZ" dirty="0"/>
          </a:p>
          <a:p>
            <a:pPr lvl="1"/>
            <a:r>
              <a:rPr lang="cs-CZ" dirty="0"/>
              <a:t>Square RGB</a:t>
            </a:r>
          </a:p>
          <a:p>
            <a:pPr lvl="1"/>
            <a:r>
              <a:rPr lang="cs-CZ" dirty="0" err="1"/>
              <a:t>Bitwise</a:t>
            </a:r>
            <a:endParaRPr lang="cs-CZ" dirty="0"/>
          </a:p>
          <a:p>
            <a:pPr lvl="1"/>
            <a:r>
              <a:rPr lang="cs-CZ" dirty="0"/>
              <a:t>CIE76</a:t>
            </a:r>
          </a:p>
          <a:p>
            <a:r>
              <a:rPr lang="cs-CZ" dirty="0" err="1"/>
              <a:t>Better</a:t>
            </a:r>
            <a:r>
              <a:rPr lang="cs-CZ" dirty="0"/>
              <a:t> distance </a:t>
            </a:r>
            <a:r>
              <a:rPr lang="cs-CZ" dirty="0" err="1"/>
              <a:t>aproximation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mozaic</a:t>
            </a:r>
            <a:endParaRPr lang="cs-CZ" dirty="0"/>
          </a:p>
        </p:txBody>
      </p:sp>
      <p:pic>
        <p:nvPicPr>
          <p:cNvPr id="1026" name="Picture 2" descr="Quantitative color profiling of digital images with earth mover&amp;#39;s distance  using the R package colordistance [PeerJ]">
            <a:extLst>
              <a:ext uri="{FF2B5EF4-FFF2-40B4-BE49-F238E27FC236}">
                <a16:creationId xmlns:a16="http://schemas.microsoft.com/office/drawing/2014/main" id="{43DBE462-DA60-470D-B087-97B49D20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4" y="508518"/>
            <a:ext cx="3315287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36AB806-F1B0-4406-B7F1-A352B0C2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6" y="0"/>
            <a:ext cx="1171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06F628D-9535-444F-BD5B-CB913FFA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913"/>
            <a:ext cx="12192000" cy="48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B06B7-D9E7-432B-B2E1-65065F4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Source </a:t>
            </a:r>
            <a:r>
              <a:rPr lang="cs-CZ" dirty="0" err="1"/>
              <a:t>code</a:t>
            </a:r>
            <a:r>
              <a:rPr lang="cs-CZ" dirty="0"/>
              <a:t> /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6EC0B0-D537-4CD8-B435-E8A36B13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Source </a:t>
            </a:r>
            <a:r>
              <a:rPr lang="cs-CZ" sz="2000" dirty="0" err="1"/>
              <a:t>code</a:t>
            </a:r>
            <a:r>
              <a:rPr lang="cs-CZ" sz="2000" dirty="0"/>
              <a:t> </a:t>
            </a:r>
            <a:r>
              <a:rPr lang="cs-CZ" sz="2000" dirty="0">
                <a:hlinkClick r:id="rId2"/>
              </a:rPr>
              <a:t>https://github.com/LukasCaha/Photo-mozaic-ator</a:t>
            </a:r>
            <a:endParaRPr lang="cs-CZ" sz="2000" dirty="0"/>
          </a:p>
          <a:p>
            <a:r>
              <a:rPr lang="cs-CZ" sz="2000" dirty="0" err="1"/>
              <a:t>Pokemon</a:t>
            </a:r>
            <a:r>
              <a:rPr lang="cs-CZ" sz="2000" dirty="0"/>
              <a:t> </a:t>
            </a:r>
            <a:r>
              <a:rPr lang="cs-CZ" sz="2000" dirty="0" err="1"/>
              <a:t>dataset</a:t>
            </a:r>
            <a:r>
              <a:rPr lang="cs-CZ" sz="2000" dirty="0"/>
              <a:t> </a:t>
            </a:r>
            <a:r>
              <a:rPr lang="cs-CZ" sz="2000" dirty="0">
                <a:hlinkClick r:id="rId3"/>
              </a:rPr>
              <a:t>https://lukascaha.com/pokemon/pokemon_images.zip</a:t>
            </a:r>
            <a:endParaRPr lang="cs-CZ" sz="2000" dirty="0"/>
          </a:p>
          <a:p>
            <a:pPr lvl="1"/>
            <a:r>
              <a:rPr lang="cs-CZ" sz="1600" dirty="0" err="1"/>
              <a:t>Needs</a:t>
            </a:r>
            <a:r>
              <a:rPr lang="cs-CZ" sz="1600" dirty="0"/>
              <a:t> to </a:t>
            </a:r>
            <a:r>
              <a:rPr lang="cs-CZ" sz="1600" dirty="0" err="1"/>
              <a:t>be</a:t>
            </a:r>
            <a:r>
              <a:rPr lang="cs-CZ" sz="1600" dirty="0"/>
              <a:t> </a:t>
            </a:r>
            <a:r>
              <a:rPr lang="cs-CZ" sz="1600" dirty="0" err="1"/>
              <a:t>tiled</a:t>
            </a:r>
            <a:endParaRPr lang="cs-CZ" sz="1600" dirty="0"/>
          </a:p>
          <a:p>
            <a:pPr lvl="1"/>
            <a:r>
              <a:rPr lang="cs-CZ" sz="1600" dirty="0"/>
              <a:t>Tiled </a:t>
            </a:r>
            <a:r>
              <a:rPr lang="cs-CZ" sz="1600" dirty="0">
                <a:hlinkClick r:id="rId4"/>
              </a:rPr>
              <a:t>http://lukascaha.com/mozaicator/pokemon.zip</a:t>
            </a:r>
            <a:endParaRPr lang="cs-CZ" sz="2000" dirty="0"/>
          </a:p>
          <a:p>
            <a:r>
              <a:rPr lang="cs-CZ" sz="2000" dirty="0" err="1"/>
              <a:t>People</a:t>
            </a:r>
            <a:r>
              <a:rPr lang="cs-CZ" sz="2000" dirty="0"/>
              <a:t> </a:t>
            </a:r>
            <a:r>
              <a:rPr lang="cs-CZ" sz="2000" dirty="0" err="1"/>
              <a:t>dataset</a:t>
            </a:r>
            <a:r>
              <a:rPr lang="cs-CZ" sz="2000" dirty="0"/>
              <a:t> </a:t>
            </a:r>
            <a:r>
              <a:rPr lang="cs-CZ" sz="2000" dirty="0">
                <a:hlinkClick r:id="rId5"/>
              </a:rPr>
              <a:t>https://thispersondoesnotexist.com/</a:t>
            </a:r>
            <a:endParaRPr lang="cs-CZ" sz="2000" dirty="0"/>
          </a:p>
          <a:p>
            <a:pPr lvl="1"/>
            <a:r>
              <a:rPr lang="cs-CZ" sz="1600" dirty="0" err="1"/>
              <a:t>Needs</a:t>
            </a:r>
            <a:r>
              <a:rPr lang="cs-CZ" sz="1600" dirty="0"/>
              <a:t> to </a:t>
            </a:r>
            <a:r>
              <a:rPr lang="cs-CZ" sz="1600" dirty="0" err="1"/>
              <a:t>be</a:t>
            </a:r>
            <a:r>
              <a:rPr lang="cs-CZ" sz="1600" dirty="0"/>
              <a:t> </a:t>
            </a:r>
            <a:r>
              <a:rPr lang="cs-CZ" sz="1600" dirty="0" err="1"/>
              <a:t>scraped</a:t>
            </a:r>
            <a:r>
              <a:rPr lang="cs-CZ" sz="1600" dirty="0"/>
              <a:t> and </a:t>
            </a:r>
            <a:r>
              <a:rPr lang="cs-CZ" sz="1600" dirty="0" err="1"/>
              <a:t>then</a:t>
            </a:r>
            <a:r>
              <a:rPr lang="cs-CZ" sz="1600" dirty="0"/>
              <a:t> </a:t>
            </a:r>
            <a:r>
              <a:rPr lang="cs-CZ" sz="1600" dirty="0" err="1"/>
              <a:t>tiled</a:t>
            </a:r>
            <a:endParaRPr lang="cs-CZ" sz="1600" dirty="0"/>
          </a:p>
          <a:p>
            <a:pPr lvl="1"/>
            <a:r>
              <a:rPr lang="cs-CZ" sz="1600" dirty="0"/>
              <a:t>Tiled </a:t>
            </a:r>
            <a:r>
              <a:rPr lang="cs-CZ" sz="1600" dirty="0">
                <a:hlinkClick r:id="rId6"/>
              </a:rPr>
              <a:t>http://lukascaha.com/mozaicator/people.zip</a:t>
            </a:r>
            <a:endParaRPr lang="cs-CZ" sz="1600" dirty="0"/>
          </a:p>
          <a:p>
            <a:r>
              <a:rPr lang="cs-CZ" sz="2000" dirty="0"/>
              <a:t>Minecraft </a:t>
            </a:r>
            <a:r>
              <a:rPr lang="cs-CZ" sz="2000" dirty="0" err="1"/>
              <a:t>blocks</a:t>
            </a:r>
            <a:r>
              <a:rPr lang="cs-CZ" sz="2000" dirty="0"/>
              <a:t> </a:t>
            </a:r>
            <a:r>
              <a:rPr lang="cs-CZ" sz="2000" dirty="0" err="1"/>
              <a:t>tileset</a:t>
            </a:r>
            <a:r>
              <a:rPr lang="cs-CZ" sz="2000" dirty="0"/>
              <a:t> </a:t>
            </a:r>
            <a:r>
              <a:rPr lang="cs-CZ" sz="2000" dirty="0">
                <a:hlinkClick r:id="rId7"/>
              </a:rPr>
              <a:t>http://lukascaha.com/mozaicator/minecraft.zip</a:t>
            </a:r>
            <a:endParaRPr lang="cs-CZ" sz="2000" dirty="0"/>
          </a:p>
          <a:p>
            <a:pPr lvl="1"/>
            <a:r>
              <a:rPr lang="cs-CZ" sz="1600" dirty="0" err="1"/>
              <a:t>Ready</a:t>
            </a:r>
            <a:r>
              <a:rPr lang="cs-CZ" sz="1600" dirty="0"/>
              <a:t> to go</a:t>
            </a:r>
          </a:p>
          <a:p>
            <a:r>
              <a:rPr lang="cs-CZ" sz="2000" dirty="0" err="1"/>
              <a:t>Rubiks</a:t>
            </a:r>
            <a:r>
              <a:rPr lang="cs-CZ" sz="2000" dirty="0"/>
              <a:t> </a:t>
            </a:r>
            <a:r>
              <a:rPr lang="cs-CZ" sz="2000" dirty="0" err="1"/>
              <a:t>cube</a:t>
            </a:r>
            <a:r>
              <a:rPr lang="cs-CZ" sz="2000" dirty="0"/>
              <a:t> </a:t>
            </a:r>
            <a:r>
              <a:rPr lang="cs-CZ" sz="2000" dirty="0" err="1"/>
              <a:t>tiles</a:t>
            </a:r>
            <a:r>
              <a:rPr lang="cs-CZ" sz="2000" dirty="0"/>
              <a:t> </a:t>
            </a:r>
            <a:r>
              <a:rPr lang="cs-CZ" sz="2000" dirty="0">
                <a:hlinkClick r:id="rId8"/>
              </a:rPr>
              <a:t>http://lukascaha.com/mozaicator/rubiks.zip</a:t>
            </a:r>
            <a:endParaRPr lang="cs-CZ" sz="20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9136434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148</Words>
  <Application>Microsoft Office PowerPoint</Application>
  <PresentationFormat>Širokoúhlá obrazovka</PresentationFormat>
  <Paragraphs>27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Photo-mozaic-ator</vt:lpstr>
      <vt:lpstr>About</vt:lpstr>
      <vt:lpstr>Prezentace aplikace PowerPoint</vt:lpstr>
      <vt:lpstr>Color distance</vt:lpstr>
      <vt:lpstr>Prezentace aplikace PowerPoint</vt:lpstr>
      <vt:lpstr>Prezentace aplikace PowerPoint</vt:lpstr>
      <vt:lpstr>Source code / 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Photo-mozaic-ator</dc:title>
  <dc:creator>Lukáš Caha</dc:creator>
  <cp:lastModifiedBy>Lukáš Caha</cp:lastModifiedBy>
  <cp:revision>14</cp:revision>
  <dcterms:created xsi:type="dcterms:W3CDTF">2021-07-23T13:51:59Z</dcterms:created>
  <dcterms:modified xsi:type="dcterms:W3CDTF">2021-07-23T15:05:13Z</dcterms:modified>
</cp:coreProperties>
</file>