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9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59B"/>
    <a:srgbClr val="3B4992"/>
    <a:srgbClr val="EE0000"/>
    <a:srgbClr val="808180"/>
    <a:srgbClr val="3C5488"/>
    <a:srgbClr val="4DBBD5"/>
    <a:srgbClr val="00A087"/>
    <a:srgbClr val="7E6148"/>
    <a:srgbClr val="F39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/>
    <p:restoredTop sz="94753"/>
  </p:normalViewPr>
  <p:slideViewPr>
    <p:cSldViewPr snapToGrid="0">
      <p:cViewPr varScale="1">
        <p:scale>
          <a:sx n="109" d="100"/>
          <a:sy n="109" d="100"/>
        </p:scale>
        <p:origin x="-1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47780-BB8B-7D4A-91AD-E450468F15E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7D97-0609-3343-B382-1C4DEC3B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9EF0-7255-3314-E269-CEA1235FD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FFC70-5518-594D-2444-9CCE2543D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1432-E4A9-D127-233B-FD9A1FB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3AC-6ABA-111E-CAA1-DBBEF6A0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F385-DB4C-FE4D-E088-34CA8B0B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BFD7-6FD6-91C1-5145-B752BDC8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6DB-7AB1-6CAD-42F2-B81E4736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99EF-CE18-E3D6-8E9A-4E47FB88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D618-9669-2FBC-E1C5-097702E4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E2F1-CCDA-307B-5BE8-66F930DD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F8A3D-01C4-04B4-65AC-09C4EB4C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0BC5-0BBE-AE85-8F27-13530EA9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44F0-2E9E-FE76-D53B-C678BE4F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171C-9630-031C-654C-FCACD533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DCA0-631A-D188-E1CF-2B05402C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5082-015F-C145-5B76-C8C4E9B0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8790-B54E-EF63-C3B6-841977CD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4BF4-2F1B-B8E6-063F-AE5B9BDF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D41BF-2F1B-B444-043F-2C1C567D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04DC-5F61-81A6-ACD0-F3B85059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04CE-88EE-68AA-A13C-BA98458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489C-294B-8A81-2FAA-F3F5273F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3179-42A2-D15C-F6E9-B12C759A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7731-B438-3DB4-24DA-491BDFBC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109C-45A6-A32D-8CF1-875F905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3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8E-E056-8195-5EB3-FDF636B7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8168-C081-47BC-190A-60855E61F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11E19-A510-20A7-0FA9-DF611655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AC681-1FBD-4E83-0355-AEC0A446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EEAE-C596-9511-0F5B-5FA4C820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5CDD3-E421-A922-EB9A-3104B32B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3D00-C860-2E90-FC79-355FB97A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2FF6-6B35-1041-CF2B-AAA52297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931A5-81B8-E109-D06B-0F00AE142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632B9-733D-0588-7773-7C968FDC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E82CF-6329-FDA8-5226-03137CBBD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F5BA8-6EB9-BC05-C704-4F31F427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C2455-F9F6-040E-4F1F-9D140726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45D3-91DD-BA0A-48FA-B2E6596F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6B1D-927C-0C37-21DE-8024B23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88793-9869-E00A-4128-20063C3A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E7C86-E9B3-0DA4-27BF-C35F4B5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2ADD-F491-5F48-FC41-1A819477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E9139-A9A7-850A-D7C9-BF068F8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8F75-2E28-8D8B-3391-A713CEEB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3C930-D98C-C67F-D263-B2A7369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ADA1-B763-EB37-D978-A11812B3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42AE-7A02-CB24-AB1D-A2DDD896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DF7FE-1271-F393-5172-4D040DCD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F766-2862-084E-5B18-CC945815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7B97-CA4E-824C-42E5-9CF9B7F1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8D10-57BF-23E7-75F2-A6D0A4D2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248C-B282-C836-912D-2407F6D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9924-83FF-94F2-1D43-69746AFC0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E7301-3B2B-C4DB-A64E-2C37D9E73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012C-DDB7-776A-F001-414CF6AA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54B26-CD65-8E0F-F8E5-0FC1E3A9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73C7-4AC4-7A51-41E6-3339E86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DCA63-B8BD-956E-167E-4DC3348F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C552-FE7E-9190-46E1-BE654ECE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E94E-F634-EEE5-02B8-8D72BE53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7639-2668-1242-A23C-C0DCC5CC371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D38E-44AC-192A-E2D3-8C0C37E43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D9B1-78E1-0273-DEB4-E6AEE55E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EB6A-E366-A24E-9351-D79CA50C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0287080-7520-5BF2-264A-77ED432BFAD8}"/>
              </a:ext>
            </a:extLst>
          </p:cNvPr>
          <p:cNvSpPr/>
          <p:nvPr/>
        </p:nvSpPr>
        <p:spPr>
          <a:xfrm>
            <a:off x="1286797" y="2985692"/>
            <a:ext cx="4325815" cy="27742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AA99FB2-BEC7-A6EB-2720-A8B54641B615}"/>
              </a:ext>
            </a:extLst>
          </p:cNvPr>
          <p:cNvSpPr/>
          <p:nvPr/>
        </p:nvSpPr>
        <p:spPr>
          <a:xfrm>
            <a:off x="9890986" y="1022976"/>
            <a:ext cx="3571875" cy="2774283"/>
          </a:xfrm>
          <a:prstGeom prst="roundRect">
            <a:avLst/>
          </a:prstGeom>
          <a:solidFill>
            <a:srgbClr val="808180">
              <a:alpha val="60000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5A5458-1874-11F4-E75E-5A7C929F9EB5}"/>
              </a:ext>
            </a:extLst>
          </p:cNvPr>
          <p:cNvSpPr/>
          <p:nvPr/>
        </p:nvSpPr>
        <p:spPr>
          <a:xfrm>
            <a:off x="1134397" y="2833292"/>
            <a:ext cx="4325815" cy="277428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171FB-4677-4006-92E2-4D4497A5E005}"/>
              </a:ext>
            </a:extLst>
          </p:cNvPr>
          <p:cNvSpPr txBox="1"/>
          <p:nvPr/>
        </p:nvSpPr>
        <p:spPr>
          <a:xfrm>
            <a:off x="2495962" y="2910883"/>
            <a:ext cx="16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 Node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100380-2EDC-66B1-8BB5-3A03FFCCC5C2}"/>
              </a:ext>
            </a:extLst>
          </p:cNvPr>
          <p:cNvSpPr/>
          <p:nvPr/>
        </p:nvSpPr>
        <p:spPr>
          <a:xfrm>
            <a:off x="1542264" y="3738458"/>
            <a:ext cx="3403640" cy="926070"/>
          </a:xfrm>
          <a:prstGeom prst="roundRect">
            <a:avLst/>
          </a:prstGeom>
          <a:solidFill>
            <a:srgbClr val="00A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D91A07-F1B7-D051-4DAD-AA97D35D2C89}"/>
              </a:ext>
            </a:extLst>
          </p:cNvPr>
          <p:cNvSpPr/>
          <p:nvPr/>
        </p:nvSpPr>
        <p:spPr>
          <a:xfrm>
            <a:off x="1456498" y="3571816"/>
            <a:ext cx="3403640" cy="926070"/>
          </a:xfrm>
          <a:prstGeom prst="roundRect">
            <a:avLst/>
          </a:prstGeom>
          <a:solidFill>
            <a:srgbClr val="00A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7EEC3-69D0-62C0-17FE-67591CD63C40}"/>
              </a:ext>
            </a:extLst>
          </p:cNvPr>
          <p:cNvSpPr txBox="1"/>
          <p:nvPr/>
        </p:nvSpPr>
        <p:spPr>
          <a:xfrm>
            <a:off x="2301013" y="3590038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pods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778AEB3-31B3-2163-7BDB-1F13F48C539A}"/>
              </a:ext>
            </a:extLst>
          </p:cNvPr>
          <p:cNvSpPr/>
          <p:nvPr/>
        </p:nvSpPr>
        <p:spPr>
          <a:xfrm>
            <a:off x="1608898" y="4067090"/>
            <a:ext cx="2220105" cy="36933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FCBCF-97DC-5CBD-3AD0-29D31B5E14A4}"/>
              </a:ext>
            </a:extLst>
          </p:cNvPr>
          <p:cNvSpPr txBox="1"/>
          <p:nvPr/>
        </p:nvSpPr>
        <p:spPr>
          <a:xfrm>
            <a:off x="1735540" y="4053359"/>
            <a:ext cx="20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Container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1215ED-008D-F21E-4D50-EA08725E0FBE}"/>
              </a:ext>
            </a:extLst>
          </p:cNvPr>
          <p:cNvSpPr/>
          <p:nvPr/>
        </p:nvSpPr>
        <p:spPr>
          <a:xfrm>
            <a:off x="1160585" y="1137138"/>
            <a:ext cx="4325815" cy="1092147"/>
          </a:xfrm>
          <a:prstGeom prst="roundRect">
            <a:avLst/>
          </a:prstGeom>
          <a:solidFill>
            <a:srgbClr val="3C5488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943EB-292B-B8B5-2807-528623056231}"/>
              </a:ext>
            </a:extLst>
          </p:cNvPr>
          <p:cNvSpPr txBox="1"/>
          <p:nvPr/>
        </p:nvSpPr>
        <p:spPr>
          <a:xfrm>
            <a:off x="2264894" y="1270487"/>
            <a:ext cx="216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Ingress gateway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E2926-DBB1-854B-5333-E167FF6C66EF}"/>
              </a:ext>
            </a:extLst>
          </p:cNvPr>
          <p:cNvSpPr/>
          <p:nvPr/>
        </p:nvSpPr>
        <p:spPr>
          <a:xfrm>
            <a:off x="6709188" y="602316"/>
            <a:ext cx="2823311" cy="1269348"/>
          </a:xfrm>
          <a:prstGeom prst="roundRect">
            <a:avLst/>
          </a:prstGeom>
          <a:solidFill>
            <a:srgbClr val="F39B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CBA33-C0BF-15AC-597E-7E8326C2BFD8}"/>
              </a:ext>
            </a:extLst>
          </p:cNvPr>
          <p:cNvSpPr txBox="1"/>
          <p:nvPr/>
        </p:nvSpPr>
        <p:spPr>
          <a:xfrm>
            <a:off x="7367930" y="655465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Scheduler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7BEE07-72AF-6E08-3F94-E54EC1837428}"/>
              </a:ext>
            </a:extLst>
          </p:cNvPr>
          <p:cNvSpPr/>
          <p:nvPr/>
        </p:nvSpPr>
        <p:spPr>
          <a:xfrm>
            <a:off x="6731789" y="3303255"/>
            <a:ext cx="2721876" cy="734525"/>
          </a:xfrm>
          <a:prstGeom prst="roundRect">
            <a:avLst/>
          </a:prstGeom>
          <a:solidFill>
            <a:srgbClr val="7E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942111-62B4-627D-6A1A-8926012D532E}"/>
              </a:ext>
            </a:extLst>
          </p:cNvPr>
          <p:cNvSpPr txBox="1"/>
          <p:nvPr/>
        </p:nvSpPr>
        <p:spPr>
          <a:xfrm>
            <a:off x="7399541" y="3405376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API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059BC-937A-E16B-7793-FDAA60A83115}"/>
              </a:ext>
            </a:extLst>
          </p:cNvPr>
          <p:cNvSpPr txBox="1"/>
          <p:nvPr/>
        </p:nvSpPr>
        <p:spPr>
          <a:xfrm>
            <a:off x="-2214563" y="-2414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1DA52F-F582-E5E0-4F07-8FFE3B6FB179}"/>
              </a:ext>
            </a:extLst>
          </p:cNvPr>
          <p:cNvSpPr txBox="1"/>
          <p:nvPr/>
        </p:nvSpPr>
        <p:spPr>
          <a:xfrm>
            <a:off x="-657225" y="-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8ED3F-A031-8051-E315-C3FC0FD4B04C}"/>
              </a:ext>
            </a:extLst>
          </p:cNvPr>
          <p:cNvSpPr txBox="1"/>
          <p:nvPr/>
        </p:nvSpPr>
        <p:spPr>
          <a:xfrm>
            <a:off x="-1871663" y="-1471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709A68A-EC3E-BB9C-C404-8294948181C6}"/>
              </a:ext>
            </a:extLst>
          </p:cNvPr>
          <p:cNvSpPr/>
          <p:nvPr/>
        </p:nvSpPr>
        <p:spPr>
          <a:xfrm>
            <a:off x="1456499" y="1726074"/>
            <a:ext cx="2166619" cy="423568"/>
          </a:xfrm>
          <a:prstGeom prst="roundRect">
            <a:avLst/>
          </a:prstGeom>
          <a:solidFill>
            <a:srgbClr val="F39B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Load balancer</a:t>
            </a:r>
          </a:p>
        </p:txBody>
      </p:sp>
      <p:pic>
        <p:nvPicPr>
          <p:cNvPr id="78" name="Graphic 77" descr="Users outline">
            <a:extLst>
              <a:ext uri="{FF2B5EF4-FFF2-40B4-BE49-F238E27FC236}">
                <a16:creationId xmlns:a16="http://schemas.microsoft.com/office/drawing/2014/main" id="{C7B457AD-CA84-20C1-73D0-77A5F2981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4471" y="1065515"/>
            <a:ext cx="914400" cy="914400"/>
          </a:xfrm>
          <a:prstGeom prst="rect">
            <a:avLst/>
          </a:prstGeom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10C981A-3AA2-59C6-CD44-5DCCD4E55590}"/>
              </a:ext>
            </a:extLst>
          </p:cNvPr>
          <p:cNvSpPr/>
          <p:nvPr/>
        </p:nvSpPr>
        <p:spPr>
          <a:xfrm>
            <a:off x="10108886" y="1477711"/>
            <a:ext cx="753649" cy="191560"/>
          </a:xfrm>
          <a:prstGeom prst="roundRect">
            <a:avLst/>
          </a:prstGeom>
          <a:solidFill>
            <a:srgbClr val="F39B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29EC7E-735D-19B6-C43E-67BEC4C2C063}"/>
              </a:ext>
            </a:extLst>
          </p:cNvPr>
          <p:cNvSpPr txBox="1"/>
          <p:nvPr/>
        </p:nvSpPr>
        <p:spPr>
          <a:xfrm>
            <a:off x="11093801" y="1370636"/>
            <a:ext cx="26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component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152436-ECA3-6F6C-5DBA-7305B6115385}"/>
              </a:ext>
            </a:extLst>
          </p:cNvPr>
          <p:cNvSpPr/>
          <p:nvPr/>
        </p:nvSpPr>
        <p:spPr>
          <a:xfrm>
            <a:off x="10108886" y="1912883"/>
            <a:ext cx="753649" cy="191560"/>
          </a:xfrm>
          <a:prstGeom prst="roundRect">
            <a:avLst/>
          </a:prstGeom>
          <a:solidFill>
            <a:srgbClr val="7E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31457C-A5CE-A47B-95D1-48583A76724A}"/>
              </a:ext>
            </a:extLst>
          </p:cNvPr>
          <p:cNvSpPr txBox="1"/>
          <p:nvPr/>
        </p:nvSpPr>
        <p:spPr>
          <a:xfrm>
            <a:off x="11093801" y="1806599"/>
            <a:ext cx="29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component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383539A-FAA9-52FA-B7B0-CD6E148984BD}"/>
              </a:ext>
            </a:extLst>
          </p:cNvPr>
          <p:cNvSpPr/>
          <p:nvPr/>
        </p:nvSpPr>
        <p:spPr>
          <a:xfrm>
            <a:off x="10108885" y="2361205"/>
            <a:ext cx="753649" cy="191560"/>
          </a:xfrm>
          <a:prstGeom prst="roundRect">
            <a:avLst/>
          </a:prstGeom>
          <a:solidFill>
            <a:srgbClr val="00A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08A17C-2D8F-C66E-BEC9-7AD3B06D6C89}"/>
              </a:ext>
            </a:extLst>
          </p:cNvPr>
          <p:cNvSpPr txBox="1"/>
          <p:nvPr/>
        </p:nvSpPr>
        <p:spPr>
          <a:xfrm>
            <a:off x="11093801" y="2263771"/>
            <a:ext cx="25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component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BD832C1-DCFF-FCD0-4CCA-34F424E074A2}"/>
              </a:ext>
            </a:extLst>
          </p:cNvPr>
          <p:cNvSpPr/>
          <p:nvPr/>
        </p:nvSpPr>
        <p:spPr>
          <a:xfrm>
            <a:off x="10108885" y="2887672"/>
            <a:ext cx="753649" cy="191560"/>
          </a:xfrm>
          <a:prstGeom prst="roundRect">
            <a:avLst/>
          </a:prstGeom>
          <a:solidFill>
            <a:srgbClr val="3C5488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743AA-F103-35DA-BF65-FB94B03F7819}"/>
              </a:ext>
            </a:extLst>
          </p:cNvPr>
          <p:cNvSpPr txBox="1"/>
          <p:nvPr/>
        </p:nvSpPr>
        <p:spPr>
          <a:xfrm>
            <a:off x="11093801" y="2801192"/>
            <a:ext cx="25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Kourier</a:t>
            </a:r>
            <a:r>
              <a:rPr lang="en-US" dirty="0"/>
              <a:t> component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62C276-0766-E01C-2B62-957125DFF457}"/>
              </a:ext>
            </a:extLst>
          </p:cNvPr>
          <p:cNvCxnSpPr/>
          <p:nvPr/>
        </p:nvCxnSpPr>
        <p:spPr>
          <a:xfrm>
            <a:off x="1846368" y="2149642"/>
            <a:ext cx="0" cy="1422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7E03B10-D949-E1E7-1BE6-E15D6E80077A}"/>
              </a:ext>
            </a:extLst>
          </p:cNvPr>
          <p:cNvSpPr txBox="1"/>
          <p:nvPr/>
        </p:nvSpPr>
        <p:spPr>
          <a:xfrm>
            <a:off x="1846368" y="2377705"/>
            <a:ext cx="245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Distribute requests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0BDA75-1D84-33FC-D73C-8B991FBE7D83}"/>
              </a:ext>
            </a:extLst>
          </p:cNvPr>
          <p:cNvCxnSpPr>
            <a:cxnSpLocks/>
          </p:cNvCxnSpPr>
          <p:nvPr/>
        </p:nvCxnSpPr>
        <p:spPr>
          <a:xfrm flipH="1">
            <a:off x="4818736" y="3820870"/>
            <a:ext cx="1783609" cy="1463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33366F1-535F-2BA9-686C-8178E1A41473}"/>
              </a:ext>
            </a:extLst>
          </p:cNvPr>
          <p:cNvSpPr txBox="1"/>
          <p:nvPr/>
        </p:nvSpPr>
        <p:spPr>
          <a:xfrm>
            <a:off x="5728496" y="4392095"/>
            <a:ext cx="239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Placement decision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DF8695-8529-42D6-2287-6DC77E705867}"/>
              </a:ext>
            </a:extLst>
          </p:cNvPr>
          <p:cNvCxnSpPr>
            <a:cxnSpLocks/>
          </p:cNvCxnSpPr>
          <p:nvPr/>
        </p:nvCxnSpPr>
        <p:spPr>
          <a:xfrm flipV="1">
            <a:off x="3076285" y="4664528"/>
            <a:ext cx="0" cy="4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1AC17A9-C960-0034-657E-459E35B897DA}"/>
              </a:ext>
            </a:extLst>
          </p:cNvPr>
          <p:cNvSpPr txBox="1"/>
          <p:nvPr/>
        </p:nvSpPr>
        <p:spPr>
          <a:xfrm>
            <a:off x="1073037" y="4704470"/>
            <a:ext cx="22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Create/terminate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5C8B0C9-A78B-80B2-B570-32E1B1E4748D}"/>
              </a:ext>
            </a:extLst>
          </p:cNvPr>
          <p:cNvCxnSpPr>
            <a:cxnSpLocks/>
          </p:cNvCxnSpPr>
          <p:nvPr/>
        </p:nvCxnSpPr>
        <p:spPr>
          <a:xfrm>
            <a:off x="8081427" y="1979915"/>
            <a:ext cx="0" cy="12052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753FE27-5A69-2F43-964D-188E219379F2}"/>
              </a:ext>
            </a:extLst>
          </p:cNvPr>
          <p:cNvSpPr txBox="1"/>
          <p:nvPr/>
        </p:nvSpPr>
        <p:spPr>
          <a:xfrm>
            <a:off x="5670128" y="2327143"/>
            <a:ext cx="239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Placement decision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31856F-D2DD-0A9D-2AC6-C9943E85FA7D}"/>
              </a:ext>
            </a:extLst>
          </p:cNvPr>
          <p:cNvCxnSpPr>
            <a:cxnSpLocks/>
          </p:cNvCxnSpPr>
          <p:nvPr/>
        </p:nvCxnSpPr>
        <p:spPr>
          <a:xfrm flipV="1">
            <a:off x="5578066" y="1573491"/>
            <a:ext cx="1035868" cy="1394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49564C-1357-A16A-58D3-B97FA233D307}"/>
              </a:ext>
            </a:extLst>
          </p:cNvPr>
          <p:cNvSpPr txBox="1"/>
          <p:nvPr/>
        </p:nvSpPr>
        <p:spPr>
          <a:xfrm>
            <a:off x="5413341" y="1146687"/>
            <a:ext cx="188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A75A1D-5F70-4232-C4B5-88E444DDE276}"/>
              </a:ext>
            </a:extLst>
          </p:cNvPr>
          <p:cNvSpPr txBox="1"/>
          <p:nvPr/>
        </p:nvSpPr>
        <p:spPr>
          <a:xfrm>
            <a:off x="-101887" y="838310"/>
            <a:ext cx="11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FD55A84-7073-07AE-773B-8BCCC59379E4}"/>
              </a:ext>
            </a:extLst>
          </p:cNvPr>
          <p:cNvCxnSpPr>
            <a:cxnSpLocks/>
          </p:cNvCxnSpPr>
          <p:nvPr/>
        </p:nvCxnSpPr>
        <p:spPr>
          <a:xfrm>
            <a:off x="669929" y="1599684"/>
            <a:ext cx="34858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5DAF1F4-9CD0-B17A-9ECF-7CF19569248C}"/>
              </a:ext>
            </a:extLst>
          </p:cNvPr>
          <p:cNvSpPr/>
          <p:nvPr/>
        </p:nvSpPr>
        <p:spPr>
          <a:xfrm>
            <a:off x="1706932" y="5123901"/>
            <a:ext cx="3013770" cy="461665"/>
          </a:xfrm>
          <a:prstGeom prst="roundRect">
            <a:avLst/>
          </a:prstGeom>
          <a:solidFill>
            <a:srgbClr val="7E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65371-DA4F-97BD-E621-3C01272E69B5}"/>
              </a:ext>
            </a:extLst>
          </p:cNvPr>
          <p:cNvSpPr txBox="1"/>
          <p:nvPr/>
        </p:nvSpPr>
        <p:spPr>
          <a:xfrm>
            <a:off x="2725704" y="5101893"/>
            <a:ext cx="114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Kubelet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757F74-1443-5479-1C50-A5B545B5A4E9}"/>
              </a:ext>
            </a:extLst>
          </p:cNvPr>
          <p:cNvSpPr/>
          <p:nvPr/>
        </p:nvSpPr>
        <p:spPr>
          <a:xfrm>
            <a:off x="6766102" y="1262835"/>
            <a:ext cx="1299725" cy="36933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List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CACBF5-5B30-CE58-34F5-32979EA8B481}"/>
              </a:ext>
            </a:extLst>
          </p:cNvPr>
          <p:cNvSpPr/>
          <p:nvPr/>
        </p:nvSpPr>
        <p:spPr>
          <a:xfrm>
            <a:off x="8153940" y="1262835"/>
            <a:ext cx="1299725" cy="36933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93531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0287080-7520-5BF2-264A-77ED432BFAD8}"/>
              </a:ext>
            </a:extLst>
          </p:cNvPr>
          <p:cNvSpPr/>
          <p:nvPr/>
        </p:nvSpPr>
        <p:spPr>
          <a:xfrm>
            <a:off x="1286797" y="2985692"/>
            <a:ext cx="4325815" cy="27742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AA99FB2-BEC7-A6EB-2720-A8B54641B615}"/>
              </a:ext>
            </a:extLst>
          </p:cNvPr>
          <p:cNvSpPr/>
          <p:nvPr/>
        </p:nvSpPr>
        <p:spPr>
          <a:xfrm>
            <a:off x="9890986" y="1022976"/>
            <a:ext cx="3571875" cy="2774283"/>
          </a:xfrm>
          <a:prstGeom prst="roundRect">
            <a:avLst/>
          </a:prstGeom>
          <a:solidFill>
            <a:srgbClr val="808180">
              <a:alpha val="60000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5A5458-1874-11F4-E75E-5A7C929F9EB5}"/>
              </a:ext>
            </a:extLst>
          </p:cNvPr>
          <p:cNvSpPr/>
          <p:nvPr/>
        </p:nvSpPr>
        <p:spPr>
          <a:xfrm>
            <a:off x="1134397" y="2833292"/>
            <a:ext cx="4325815" cy="277428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171FB-4677-4006-92E2-4D4497A5E005}"/>
              </a:ext>
            </a:extLst>
          </p:cNvPr>
          <p:cNvSpPr txBox="1"/>
          <p:nvPr/>
        </p:nvSpPr>
        <p:spPr>
          <a:xfrm>
            <a:off x="2495962" y="2910883"/>
            <a:ext cx="16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 Node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100380-2EDC-66B1-8BB5-3A03FFCCC5C2}"/>
              </a:ext>
            </a:extLst>
          </p:cNvPr>
          <p:cNvSpPr/>
          <p:nvPr/>
        </p:nvSpPr>
        <p:spPr>
          <a:xfrm>
            <a:off x="1542264" y="3738458"/>
            <a:ext cx="3403640" cy="926070"/>
          </a:xfrm>
          <a:prstGeom prst="roundRect">
            <a:avLst/>
          </a:prstGeom>
          <a:solidFill>
            <a:srgbClr val="00A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D91A07-F1B7-D051-4DAD-AA97D35D2C89}"/>
              </a:ext>
            </a:extLst>
          </p:cNvPr>
          <p:cNvSpPr/>
          <p:nvPr/>
        </p:nvSpPr>
        <p:spPr>
          <a:xfrm>
            <a:off x="1456498" y="3571816"/>
            <a:ext cx="3403640" cy="926070"/>
          </a:xfrm>
          <a:prstGeom prst="roundRect">
            <a:avLst/>
          </a:prstGeom>
          <a:solidFill>
            <a:srgbClr val="00A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7EEC3-69D0-62C0-17FE-67591CD63C40}"/>
              </a:ext>
            </a:extLst>
          </p:cNvPr>
          <p:cNvSpPr txBox="1"/>
          <p:nvPr/>
        </p:nvSpPr>
        <p:spPr>
          <a:xfrm>
            <a:off x="2301013" y="3590038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pods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778AEB3-31B3-2163-7BDB-1F13F48C539A}"/>
              </a:ext>
            </a:extLst>
          </p:cNvPr>
          <p:cNvSpPr/>
          <p:nvPr/>
        </p:nvSpPr>
        <p:spPr>
          <a:xfrm>
            <a:off x="1608898" y="4067090"/>
            <a:ext cx="2220105" cy="36933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FCBCF-97DC-5CBD-3AD0-29D31B5E14A4}"/>
              </a:ext>
            </a:extLst>
          </p:cNvPr>
          <p:cNvSpPr txBox="1"/>
          <p:nvPr/>
        </p:nvSpPr>
        <p:spPr>
          <a:xfrm>
            <a:off x="1735540" y="4053359"/>
            <a:ext cx="20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Container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1215ED-008D-F21E-4D50-EA08725E0FBE}"/>
              </a:ext>
            </a:extLst>
          </p:cNvPr>
          <p:cNvSpPr/>
          <p:nvPr/>
        </p:nvSpPr>
        <p:spPr>
          <a:xfrm>
            <a:off x="1160585" y="1137138"/>
            <a:ext cx="4325815" cy="1092147"/>
          </a:xfrm>
          <a:prstGeom prst="roundRect">
            <a:avLst/>
          </a:prstGeom>
          <a:solidFill>
            <a:srgbClr val="3C5488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943EB-292B-B8B5-2807-528623056231}"/>
              </a:ext>
            </a:extLst>
          </p:cNvPr>
          <p:cNvSpPr txBox="1"/>
          <p:nvPr/>
        </p:nvSpPr>
        <p:spPr>
          <a:xfrm>
            <a:off x="2264894" y="1270487"/>
            <a:ext cx="216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Ingress gateway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E2926-DBB1-854B-5333-E167FF6C66EF}"/>
              </a:ext>
            </a:extLst>
          </p:cNvPr>
          <p:cNvSpPr/>
          <p:nvPr/>
        </p:nvSpPr>
        <p:spPr>
          <a:xfrm>
            <a:off x="6709188" y="602316"/>
            <a:ext cx="2823311" cy="1269348"/>
          </a:xfrm>
          <a:prstGeom prst="roundRect">
            <a:avLst/>
          </a:prstGeom>
          <a:solidFill>
            <a:srgbClr val="F39B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CBA33-C0BF-15AC-597E-7E8326C2BFD8}"/>
              </a:ext>
            </a:extLst>
          </p:cNvPr>
          <p:cNvSpPr txBox="1"/>
          <p:nvPr/>
        </p:nvSpPr>
        <p:spPr>
          <a:xfrm>
            <a:off x="7367930" y="655465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Scheduler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7BEE07-72AF-6E08-3F94-E54EC1837428}"/>
              </a:ext>
            </a:extLst>
          </p:cNvPr>
          <p:cNvSpPr/>
          <p:nvPr/>
        </p:nvSpPr>
        <p:spPr>
          <a:xfrm>
            <a:off x="6731789" y="3303255"/>
            <a:ext cx="2721876" cy="734525"/>
          </a:xfrm>
          <a:prstGeom prst="roundRect">
            <a:avLst/>
          </a:prstGeom>
          <a:solidFill>
            <a:srgbClr val="7E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942111-62B4-627D-6A1A-8926012D532E}"/>
              </a:ext>
            </a:extLst>
          </p:cNvPr>
          <p:cNvSpPr txBox="1"/>
          <p:nvPr/>
        </p:nvSpPr>
        <p:spPr>
          <a:xfrm>
            <a:off x="7399541" y="3405376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API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059BC-937A-E16B-7793-FDAA60A83115}"/>
              </a:ext>
            </a:extLst>
          </p:cNvPr>
          <p:cNvSpPr txBox="1"/>
          <p:nvPr/>
        </p:nvSpPr>
        <p:spPr>
          <a:xfrm>
            <a:off x="-2214563" y="-2414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1DA52F-F582-E5E0-4F07-8FFE3B6FB179}"/>
              </a:ext>
            </a:extLst>
          </p:cNvPr>
          <p:cNvSpPr txBox="1"/>
          <p:nvPr/>
        </p:nvSpPr>
        <p:spPr>
          <a:xfrm>
            <a:off x="-657225" y="-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8ED3F-A031-8051-E315-C3FC0FD4B04C}"/>
              </a:ext>
            </a:extLst>
          </p:cNvPr>
          <p:cNvSpPr txBox="1"/>
          <p:nvPr/>
        </p:nvSpPr>
        <p:spPr>
          <a:xfrm>
            <a:off x="-1871663" y="-1471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709A68A-EC3E-BB9C-C404-8294948181C6}"/>
              </a:ext>
            </a:extLst>
          </p:cNvPr>
          <p:cNvSpPr/>
          <p:nvPr/>
        </p:nvSpPr>
        <p:spPr>
          <a:xfrm>
            <a:off x="1456499" y="1726074"/>
            <a:ext cx="2166619" cy="423568"/>
          </a:xfrm>
          <a:prstGeom prst="roundRect">
            <a:avLst/>
          </a:prstGeom>
          <a:solidFill>
            <a:srgbClr val="F39B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Load balancer</a:t>
            </a:r>
          </a:p>
        </p:txBody>
      </p:sp>
      <p:pic>
        <p:nvPicPr>
          <p:cNvPr id="78" name="Graphic 77" descr="Users outline">
            <a:extLst>
              <a:ext uri="{FF2B5EF4-FFF2-40B4-BE49-F238E27FC236}">
                <a16:creationId xmlns:a16="http://schemas.microsoft.com/office/drawing/2014/main" id="{C7B457AD-CA84-20C1-73D0-77A5F2981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4471" y="1065515"/>
            <a:ext cx="914400" cy="914400"/>
          </a:xfrm>
          <a:prstGeom prst="rect">
            <a:avLst/>
          </a:prstGeom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10C981A-3AA2-59C6-CD44-5DCCD4E55590}"/>
              </a:ext>
            </a:extLst>
          </p:cNvPr>
          <p:cNvSpPr/>
          <p:nvPr/>
        </p:nvSpPr>
        <p:spPr>
          <a:xfrm>
            <a:off x="10108886" y="1477711"/>
            <a:ext cx="753649" cy="191560"/>
          </a:xfrm>
          <a:prstGeom prst="roundRect">
            <a:avLst/>
          </a:prstGeom>
          <a:solidFill>
            <a:srgbClr val="F39B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29EC7E-735D-19B6-C43E-67BEC4C2C063}"/>
              </a:ext>
            </a:extLst>
          </p:cNvPr>
          <p:cNvSpPr txBox="1"/>
          <p:nvPr/>
        </p:nvSpPr>
        <p:spPr>
          <a:xfrm>
            <a:off x="11093801" y="1370636"/>
            <a:ext cx="26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component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152436-ECA3-6F6C-5DBA-7305B6115385}"/>
              </a:ext>
            </a:extLst>
          </p:cNvPr>
          <p:cNvSpPr/>
          <p:nvPr/>
        </p:nvSpPr>
        <p:spPr>
          <a:xfrm>
            <a:off x="10108886" y="1912883"/>
            <a:ext cx="753649" cy="191560"/>
          </a:xfrm>
          <a:prstGeom prst="roundRect">
            <a:avLst/>
          </a:prstGeom>
          <a:solidFill>
            <a:srgbClr val="7E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31457C-A5CE-A47B-95D1-48583A76724A}"/>
              </a:ext>
            </a:extLst>
          </p:cNvPr>
          <p:cNvSpPr txBox="1"/>
          <p:nvPr/>
        </p:nvSpPr>
        <p:spPr>
          <a:xfrm>
            <a:off x="11093801" y="1806599"/>
            <a:ext cx="29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component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383539A-FAA9-52FA-B7B0-CD6E148984BD}"/>
              </a:ext>
            </a:extLst>
          </p:cNvPr>
          <p:cNvSpPr/>
          <p:nvPr/>
        </p:nvSpPr>
        <p:spPr>
          <a:xfrm>
            <a:off x="10108885" y="2361205"/>
            <a:ext cx="753649" cy="191560"/>
          </a:xfrm>
          <a:prstGeom prst="roundRect">
            <a:avLst/>
          </a:prstGeom>
          <a:solidFill>
            <a:srgbClr val="00A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08A17C-2D8F-C66E-BEC9-7AD3B06D6C89}"/>
              </a:ext>
            </a:extLst>
          </p:cNvPr>
          <p:cNvSpPr txBox="1"/>
          <p:nvPr/>
        </p:nvSpPr>
        <p:spPr>
          <a:xfrm>
            <a:off x="11093801" y="2263771"/>
            <a:ext cx="25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component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BD832C1-DCFF-FCD0-4CCA-34F424E074A2}"/>
              </a:ext>
            </a:extLst>
          </p:cNvPr>
          <p:cNvSpPr/>
          <p:nvPr/>
        </p:nvSpPr>
        <p:spPr>
          <a:xfrm>
            <a:off x="10108885" y="2887672"/>
            <a:ext cx="753649" cy="191560"/>
          </a:xfrm>
          <a:prstGeom prst="roundRect">
            <a:avLst/>
          </a:prstGeom>
          <a:solidFill>
            <a:srgbClr val="3C5488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743AA-F103-35DA-BF65-FB94B03F7819}"/>
              </a:ext>
            </a:extLst>
          </p:cNvPr>
          <p:cNvSpPr txBox="1"/>
          <p:nvPr/>
        </p:nvSpPr>
        <p:spPr>
          <a:xfrm>
            <a:off x="11093801" y="2801192"/>
            <a:ext cx="25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Kourier</a:t>
            </a:r>
            <a:r>
              <a:rPr lang="en-US" dirty="0"/>
              <a:t> component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62C276-0766-E01C-2B62-957125DFF457}"/>
              </a:ext>
            </a:extLst>
          </p:cNvPr>
          <p:cNvCxnSpPr/>
          <p:nvPr/>
        </p:nvCxnSpPr>
        <p:spPr>
          <a:xfrm>
            <a:off x="1846368" y="2149642"/>
            <a:ext cx="0" cy="1422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7E03B10-D949-E1E7-1BE6-E15D6E80077A}"/>
              </a:ext>
            </a:extLst>
          </p:cNvPr>
          <p:cNvSpPr txBox="1"/>
          <p:nvPr/>
        </p:nvSpPr>
        <p:spPr>
          <a:xfrm>
            <a:off x="1846368" y="2377705"/>
            <a:ext cx="245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Distribute requests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0BDA75-1D84-33FC-D73C-8B991FBE7D83}"/>
              </a:ext>
            </a:extLst>
          </p:cNvPr>
          <p:cNvCxnSpPr>
            <a:cxnSpLocks/>
          </p:cNvCxnSpPr>
          <p:nvPr/>
        </p:nvCxnSpPr>
        <p:spPr>
          <a:xfrm flipH="1">
            <a:off x="4818736" y="3820870"/>
            <a:ext cx="1783609" cy="1463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33366F1-535F-2BA9-686C-8178E1A41473}"/>
              </a:ext>
            </a:extLst>
          </p:cNvPr>
          <p:cNvSpPr txBox="1"/>
          <p:nvPr/>
        </p:nvSpPr>
        <p:spPr>
          <a:xfrm>
            <a:off x="5728496" y="4392095"/>
            <a:ext cx="239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Placement decision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DF8695-8529-42D6-2287-6DC77E705867}"/>
              </a:ext>
            </a:extLst>
          </p:cNvPr>
          <p:cNvCxnSpPr>
            <a:cxnSpLocks/>
          </p:cNvCxnSpPr>
          <p:nvPr/>
        </p:nvCxnSpPr>
        <p:spPr>
          <a:xfrm flipV="1">
            <a:off x="3076285" y="4664528"/>
            <a:ext cx="0" cy="4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1AC17A9-C960-0034-657E-459E35B897DA}"/>
              </a:ext>
            </a:extLst>
          </p:cNvPr>
          <p:cNvSpPr txBox="1"/>
          <p:nvPr/>
        </p:nvSpPr>
        <p:spPr>
          <a:xfrm>
            <a:off x="1073037" y="4704470"/>
            <a:ext cx="22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Create/terminate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5C8B0C9-A78B-80B2-B570-32E1B1E4748D}"/>
              </a:ext>
            </a:extLst>
          </p:cNvPr>
          <p:cNvCxnSpPr>
            <a:cxnSpLocks/>
          </p:cNvCxnSpPr>
          <p:nvPr/>
        </p:nvCxnSpPr>
        <p:spPr>
          <a:xfrm>
            <a:off x="8081427" y="1979915"/>
            <a:ext cx="0" cy="12052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753FE27-5A69-2F43-964D-188E219379F2}"/>
              </a:ext>
            </a:extLst>
          </p:cNvPr>
          <p:cNvSpPr txBox="1"/>
          <p:nvPr/>
        </p:nvSpPr>
        <p:spPr>
          <a:xfrm>
            <a:off x="5670128" y="2327143"/>
            <a:ext cx="239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Placement decision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31856F-D2DD-0A9D-2AC6-C9943E85FA7D}"/>
              </a:ext>
            </a:extLst>
          </p:cNvPr>
          <p:cNvCxnSpPr>
            <a:cxnSpLocks/>
          </p:cNvCxnSpPr>
          <p:nvPr/>
        </p:nvCxnSpPr>
        <p:spPr>
          <a:xfrm flipV="1">
            <a:off x="5578066" y="1573491"/>
            <a:ext cx="1035868" cy="1394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49564C-1357-A16A-58D3-B97FA233D307}"/>
              </a:ext>
            </a:extLst>
          </p:cNvPr>
          <p:cNvSpPr txBox="1"/>
          <p:nvPr/>
        </p:nvSpPr>
        <p:spPr>
          <a:xfrm>
            <a:off x="5413341" y="1146687"/>
            <a:ext cx="188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A75A1D-5F70-4232-C4B5-88E444DDE276}"/>
              </a:ext>
            </a:extLst>
          </p:cNvPr>
          <p:cNvSpPr txBox="1"/>
          <p:nvPr/>
        </p:nvSpPr>
        <p:spPr>
          <a:xfrm>
            <a:off x="-101887" y="838310"/>
            <a:ext cx="11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FD55A84-7073-07AE-773B-8BCCC59379E4}"/>
              </a:ext>
            </a:extLst>
          </p:cNvPr>
          <p:cNvCxnSpPr>
            <a:cxnSpLocks/>
          </p:cNvCxnSpPr>
          <p:nvPr/>
        </p:nvCxnSpPr>
        <p:spPr>
          <a:xfrm>
            <a:off x="669929" y="1599684"/>
            <a:ext cx="34858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5DAF1F4-9CD0-B17A-9ECF-7CF19569248C}"/>
              </a:ext>
            </a:extLst>
          </p:cNvPr>
          <p:cNvSpPr/>
          <p:nvPr/>
        </p:nvSpPr>
        <p:spPr>
          <a:xfrm>
            <a:off x="1706932" y="5123901"/>
            <a:ext cx="3013770" cy="461665"/>
          </a:xfrm>
          <a:prstGeom prst="roundRect">
            <a:avLst/>
          </a:prstGeom>
          <a:solidFill>
            <a:srgbClr val="7E6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65371-DA4F-97BD-E621-3C01272E69B5}"/>
              </a:ext>
            </a:extLst>
          </p:cNvPr>
          <p:cNvSpPr txBox="1"/>
          <p:nvPr/>
        </p:nvSpPr>
        <p:spPr>
          <a:xfrm>
            <a:off x="2725704" y="5101893"/>
            <a:ext cx="114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Kubelet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757F74-1443-5479-1C50-A5B545B5A4E9}"/>
              </a:ext>
            </a:extLst>
          </p:cNvPr>
          <p:cNvSpPr/>
          <p:nvPr/>
        </p:nvSpPr>
        <p:spPr>
          <a:xfrm>
            <a:off x="6766102" y="1262835"/>
            <a:ext cx="1299725" cy="36933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List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CACBF5-5B30-CE58-34F5-32979EA8B481}"/>
              </a:ext>
            </a:extLst>
          </p:cNvPr>
          <p:cNvSpPr/>
          <p:nvPr/>
        </p:nvSpPr>
        <p:spPr>
          <a:xfrm>
            <a:off x="8153940" y="1262835"/>
            <a:ext cx="1299725" cy="36933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04301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1449F6-11EA-A632-6909-A413F102635A}"/>
              </a:ext>
            </a:extLst>
          </p:cNvPr>
          <p:cNvGrpSpPr/>
          <p:nvPr/>
        </p:nvGrpSpPr>
        <p:grpSpPr>
          <a:xfrm>
            <a:off x="-2214563" y="-2414588"/>
            <a:ext cx="16259176" cy="8174563"/>
            <a:chOff x="-2214563" y="-2414588"/>
            <a:chExt cx="16259176" cy="8174563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E0287080-7520-5BF2-264A-77ED432BFAD8}"/>
                </a:ext>
              </a:extLst>
            </p:cNvPr>
            <p:cNvSpPr/>
            <p:nvPr/>
          </p:nvSpPr>
          <p:spPr>
            <a:xfrm>
              <a:off x="1286797" y="2985692"/>
              <a:ext cx="4325815" cy="277428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AA99FB2-BEC7-A6EB-2720-A8B54641B615}"/>
                </a:ext>
              </a:extLst>
            </p:cNvPr>
            <p:cNvSpPr/>
            <p:nvPr/>
          </p:nvSpPr>
          <p:spPr>
            <a:xfrm>
              <a:off x="9890986" y="1022976"/>
              <a:ext cx="3704047" cy="2774283"/>
            </a:xfrm>
            <a:prstGeom prst="roundRect">
              <a:avLst/>
            </a:prstGeom>
            <a:solidFill>
              <a:srgbClr val="808180">
                <a:alpha val="6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A5A5458-1874-11F4-E75E-5A7C929F9EB5}"/>
                </a:ext>
              </a:extLst>
            </p:cNvPr>
            <p:cNvSpPr/>
            <p:nvPr/>
          </p:nvSpPr>
          <p:spPr>
            <a:xfrm>
              <a:off x="1134397" y="2833292"/>
              <a:ext cx="4325815" cy="2774283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F171FB-4677-4006-92E2-4D4497A5E005}"/>
                </a:ext>
              </a:extLst>
            </p:cNvPr>
            <p:cNvSpPr txBox="1"/>
            <p:nvPr/>
          </p:nvSpPr>
          <p:spPr>
            <a:xfrm>
              <a:off x="2495962" y="2910883"/>
              <a:ext cx="1602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Edge Node 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B100380-2EDC-66B1-8BB5-3A03FFCCC5C2}"/>
                </a:ext>
              </a:extLst>
            </p:cNvPr>
            <p:cNvSpPr/>
            <p:nvPr/>
          </p:nvSpPr>
          <p:spPr>
            <a:xfrm>
              <a:off x="1542264" y="3738458"/>
              <a:ext cx="3403640" cy="926070"/>
            </a:xfrm>
            <a:prstGeom prst="roundRect">
              <a:avLst/>
            </a:prstGeom>
            <a:solidFill>
              <a:srgbClr val="00A0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ED91A07-F1B7-D051-4DAD-AA97D35D2C89}"/>
                </a:ext>
              </a:extLst>
            </p:cNvPr>
            <p:cNvSpPr/>
            <p:nvPr/>
          </p:nvSpPr>
          <p:spPr>
            <a:xfrm>
              <a:off x="1456498" y="3571816"/>
              <a:ext cx="3403640" cy="926070"/>
            </a:xfrm>
            <a:prstGeom prst="roundRect">
              <a:avLst/>
            </a:prstGeom>
            <a:solidFill>
              <a:srgbClr val="00A0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7EEC3-69D0-62C0-17FE-67591CD63C40}"/>
                </a:ext>
              </a:extLst>
            </p:cNvPr>
            <p:cNvSpPr txBox="1"/>
            <p:nvPr/>
          </p:nvSpPr>
          <p:spPr>
            <a:xfrm>
              <a:off x="2301013" y="3590038"/>
              <a:ext cx="1951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Function pods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778AEB3-31B3-2163-7BDB-1F13F48C539A}"/>
                </a:ext>
              </a:extLst>
            </p:cNvPr>
            <p:cNvSpPr/>
            <p:nvPr/>
          </p:nvSpPr>
          <p:spPr>
            <a:xfrm>
              <a:off x="1608898" y="4067090"/>
              <a:ext cx="2220105" cy="36933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2FCBCF-97DC-5CBD-3AD0-29D31B5E14A4}"/>
                </a:ext>
              </a:extLst>
            </p:cNvPr>
            <p:cNvSpPr txBox="1"/>
            <p:nvPr/>
          </p:nvSpPr>
          <p:spPr>
            <a:xfrm>
              <a:off x="1735540" y="4053359"/>
              <a:ext cx="2022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User Container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51215ED-008D-F21E-4D50-EA08725E0FBE}"/>
                </a:ext>
              </a:extLst>
            </p:cNvPr>
            <p:cNvSpPr/>
            <p:nvPr/>
          </p:nvSpPr>
          <p:spPr>
            <a:xfrm>
              <a:off x="1160585" y="1137138"/>
              <a:ext cx="4325815" cy="1092147"/>
            </a:xfrm>
            <a:prstGeom prst="roundRect">
              <a:avLst/>
            </a:prstGeom>
            <a:solidFill>
              <a:srgbClr val="3C5488">
                <a:alpha val="7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E943EB-292B-B8B5-2807-528623056231}"/>
                </a:ext>
              </a:extLst>
            </p:cNvPr>
            <p:cNvSpPr txBox="1"/>
            <p:nvPr/>
          </p:nvSpPr>
          <p:spPr>
            <a:xfrm>
              <a:off x="2264894" y="1270487"/>
              <a:ext cx="2166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 gateway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0AE2926-DBB1-854B-5333-E167FF6C66EF}"/>
                </a:ext>
              </a:extLst>
            </p:cNvPr>
            <p:cNvSpPr/>
            <p:nvPr/>
          </p:nvSpPr>
          <p:spPr>
            <a:xfrm>
              <a:off x="6709188" y="602316"/>
              <a:ext cx="2823311" cy="1269348"/>
            </a:xfrm>
            <a:prstGeom prst="roundRect">
              <a:avLst/>
            </a:prstGeom>
            <a:solidFill>
              <a:srgbClr val="F39B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CBA33-C0BF-15AC-597E-7E8326C2BFD8}"/>
                </a:ext>
              </a:extLst>
            </p:cNvPr>
            <p:cNvSpPr txBox="1"/>
            <p:nvPr/>
          </p:nvSpPr>
          <p:spPr>
            <a:xfrm>
              <a:off x="7367930" y="655465"/>
              <a:ext cx="1426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Scheduler</a:t>
              </a:r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37BEE07-72AF-6E08-3F94-E54EC1837428}"/>
                </a:ext>
              </a:extLst>
            </p:cNvPr>
            <p:cNvSpPr/>
            <p:nvPr/>
          </p:nvSpPr>
          <p:spPr>
            <a:xfrm>
              <a:off x="6731789" y="3303255"/>
              <a:ext cx="2721876" cy="734525"/>
            </a:xfrm>
            <a:prstGeom prst="roundRect">
              <a:avLst/>
            </a:prstGeom>
            <a:solidFill>
              <a:srgbClr val="7E614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942111-62B4-627D-6A1A-8926012D532E}"/>
                </a:ext>
              </a:extLst>
            </p:cNvPr>
            <p:cNvSpPr txBox="1"/>
            <p:nvPr/>
          </p:nvSpPr>
          <p:spPr>
            <a:xfrm>
              <a:off x="7399541" y="3405376"/>
              <a:ext cx="1449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API server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4059BC-937A-E16B-7793-FDAA60A83115}"/>
                </a:ext>
              </a:extLst>
            </p:cNvPr>
            <p:cNvSpPr txBox="1"/>
            <p:nvPr/>
          </p:nvSpPr>
          <p:spPr>
            <a:xfrm>
              <a:off x="-2214563" y="-24145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1DA52F-F582-E5E0-4F07-8FFE3B6FB179}"/>
                </a:ext>
              </a:extLst>
            </p:cNvPr>
            <p:cNvSpPr txBox="1"/>
            <p:nvPr/>
          </p:nvSpPr>
          <p:spPr>
            <a:xfrm>
              <a:off x="-657225" y="-211455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A8ED3F-A031-8051-E315-C3FC0FD4B04C}"/>
                </a:ext>
              </a:extLst>
            </p:cNvPr>
            <p:cNvSpPr txBox="1"/>
            <p:nvPr/>
          </p:nvSpPr>
          <p:spPr>
            <a:xfrm>
              <a:off x="-1871663" y="-147161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709A68A-EC3E-BB9C-C404-8294948181C6}"/>
                </a:ext>
              </a:extLst>
            </p:cNvPr>
            <p:cNvSpPr/>
            <p:nvPr/>
          </p:nvSpPr>
          <p:spPr>
            <a:xfrm>
              <a:off x="1456499" y="1726074"/>
              <a:ext cx="2166619" cy="423568"/>
            </a:xfrm>
            <a:prstGeom prst="roundRect">
              <a:avLst/>
            </a:prstGeom>
            <a:solidFill>
              <a:srgbClr val="F39B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Load balancer</a:t>
              </a:r>
            </a:p>
          </p:txBody>
        </p:sp>
        <p:pic>
          <p:nvPicPr>
            <p:cNvPr id="78" name="Graphic 77" descr="Users outline">
              <a:extLst>
                <a:ext uri="{FF2B5EF4-FFF2-40B4-BE49-F238E27FC236}">
                  <a16:creationId xmlns:a16="http://schemas.microsoft.com/office/drawing/2014/main" id="{C7B457AD-CA84-20C1-73D0-77A5F2981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44471" y="1065515"/>
              <a:ext cx="914400" cy="914400"/>
            </a:xfrm>
            <a:prstGeom prst="rect">
              <a:avLst/>
            </a:prstGeom>
          </p:spPr>
        </p:pic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10C981A-3AA2-59C6-CD44-5DCCD4E55590}"/>
                </a:ext>
              </a:extLst>
            </p:cNvPr>
            <p:cNvSpPr/>
            <p:nvPr/>
          </p:nvSpPr>
          <p:spPr>
            <a:xfrm>
              <a:off x="10108886" y="1477711"/>
              <a:ext cx="753649" cy="191560"/>
            </a:xfrm>
            <a:prstGeom prst="roundRect">
              <a:avLst/>
            </a:prstGeom>
            <a:solidFill>
              <a:srgbClr val="F39B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29EC7E-735D-19B6-C43E-67BEC4C2C063}"/>
                </a:ext>
              </a:extLst>
            </p:cNvPr>
            <p:cNvSpPr txBox="1"/>
            <p:nvPr/>
          </p:nvSpPr>
          <p:spPr>
            <a:xfrm>
              <a:off x="11093801" y="1370636"/>
              <a:ext cx="263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component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A152436-ECA3-6F6C-5DBA-7305B6115385}"/>
                </a:ext>
              </a:extLst>
            </p:cNvPr>
            <p:cNvSpPr/>
            <p:nvPr/>
          </p:nvSpPr>
          <p:spPr>
            <a:xfrm>
              <a:off x="10108886" y="1912883"/>
              <a:ext cx="753649" cy="191560"/>
            </a:xfrm>
            <a:prstGeom prst="roundRect">
              <a:avLst/>
            </a:prstGeom>
            <a:solidFill>
              <a:srgbClr val="7E614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31457C-A5CE-A47B-95D1-48583A76724A}"/>
                </a:ext>
              </a:extLst>
            </p:cNvPr>
            <p:cNvSpPr txBox="1"/>
            <p:nvPr/>
          </p:nvSpPr>
          <p:spPr>
            <a:xfrm>
              <a:off x="11093801" y="1806599"/>
              <a:ext cx="295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Kubernetes component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B383539A-FAA9-52FA-B7B0-CD6E148984BD}"/>
                </a:ext>
              </a:extLst>
            </p:cNvPr>
            <p:cNvSpPr/>
            <p:nvPr/>
          </p:nvSpPr>
          <p:spPr>
            <a:xfrm>
              <a:off x="10108885" y="2361205"/>
              <a:ext cx="753649" cy="191560"/>
            </a:xfrm>
            <a:prstGeom prst="roundRect">
              <a:avLst/>
            </a:prstGeom>
            <a:solidFill>
              <a:srgbClr val="00A08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08A17C-2D8F-C66E-BEC9-7AD3B06D6C89}"/>
                </a:ext>
              </a:extLst>
            </p:cNvPr>
            <p:cNvSpPr txBox="1"/>
            <p:nvPr/>
          </p:nvSpPr>
          <p:spPr>
            <a:xfrm>
              <a:off x="11093801" y="2263771"/>
              <a:ext cx="250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Knative</a:t>
              </a:r>
              <a:r>
                <a:rPr lang="en-US" dirty="0"/>
                <a:t> component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7288B123-6BFF-ADC2-2DDC-1789C6149BEF}"/>
                </a:ext>
              </a:extLst>
            </p:cNvPr>
            <p:cNvSpPr/>
            <p:nvPr/>
          </p:nvSpPr>
          <p:spPr>
            <a:xfrm>
              <a:off x="10111551" y="2764362"/>
              <a:ext cx="753649" cy="191560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91D4DD9-E841-8F43-D677-56417A2C3416}"/>
                </a:ext>
              </a:extLst>
            </p:cNvPr>
            <p:cNvSpPr txBox="1"/>
            <p:nvPr/>
          </p:nvSpPr>
          <p:spPr>
            <a:xfrm>
              <a:off x="11093801" y="2675476"/>
              <a:ext cx="250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component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BD832C1-DCFF-FCD0-4CCA-34F424E074A2}"/>
                </a:ext>
              </a:extLst>
            </p:cNvPr>
            <p:cNvSpPr/>
            <p:nvPr/>
          </p:nvSpPr>
          <p:spPr>
            <a:xfrm>
              <a:off x="10108885" y="3227293"/>
              <a:ext cx="753649" cy="191560"/>
            </a:xfrm>
            <a:prstGeom prst="roundRect">
              <a:avLst/>
            </a:prstGeom>
            <a:solidFill>
              <a:srgbClr val="3C5488">
                <a:alpha val="7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0743AA-F103-35DA-BF65-FB94B03F7819}"/>
                </a:ext>
              </a:extLst>
            </p:cNvPr>
            <p:cNvSpPr txBox="1"/>
            <p:nvPr/>
          </p:nvSpPr>
          <p:spPr>
            <a:xfrm>
              <a:off x="11093801" y="3096232"/>
              <a:ext cx="250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Kourier</a:t>
              </a:r>
              <a:r>
                <a:rPr lang="en-US" dirty="0"/>
                <a:t> component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662C276-0766-E01C-2B62-957125DFF457}"/>
                </a:ext>
              </a:extLst>
            </p:cNvPr>
            <p:cNvCxnSpPr/>
            <p:nvPr/>
          </p:nvCxnSpPr>
          <p:spPr>
            <a:xfrm>
              <a:off x="1846368" y="2149642"/>
              <a:ext cx="0" cy="14221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E03B10-D949-E1E7-1BE6-E15D6E80077A}"/>
                </a:ext>
              </a:extLst>
            </p:cNvPr>
            <p:cNvSpPr txBox="1"/>
            <p:nvPr/>
          </p:nvSpPr>
          <p:spPr>
            <a:xfrm>
              <a:off x="1846368" y="2377705"/>
              <a:ext cx="2459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Distribute requests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70BDA75-1D84-33FC-D73C-8B991FBE7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8736" y="3820870"/>
              <a:ext cx="1783609" cy="14636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33366F1-535F-2BA9-686C-8178E1A41473}"/>
                </a:ext>
              </a:extLst>
            </p:cNvPr>
            <p:cNvSpPr txBox="1"/>
            <p:nvPr/>
          </p:nvSpPr>
          <p:spPr>
            <a:xfrm>
              <a:off x="5728496" y="4392095"/>
              <a:ext cx="2395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Placement decision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7DF8695-8529-42D6-2287-6DC77E705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285" y="4664528"/>
              <a:ext cx="0" cy="437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1AC17A9-C960-0034-657E-459E35B897DA}"/>
                </a:ext>
              </a:extLst>
            </p:cNvPr>
            <p:cNvSpPr txBox="1"/>
            <p:nvPr/>
          </p:nvSpPr>
          <p:spPr>
            <a:xfrm>
              <a:off x="1073037" y="4704470"/>
              <a:ext cx="222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Create/terminate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5C8B0C9-A78B-80B2-B570-32E1B1E4748D}"/>
                </a:ext>
              </a:extLst>
            </p:cNvPr>
            <p:cNvCxnSpPr>
              <a:cxnSpLocks/>
            </p:cNvCxnSpPr>
            <p:nvPr/>
          </p:nvCxnSpPr>
          <p:spPr>
            <a:xfrm>
              <a:off x="8081427" y="1979915"/>
              <a:ext cx="0" cy="1205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53FE27-5A69-2F43-964D-188E219379F2}"/>
                </a:ext>
              </a:extLst>
            </p:cNvPr>
            <p:cNvSpPr txBox="1"/>
            <p:nvPr/>
          </p:nvSpPr>
          <p:spPr>
            <a:xfrm>
              <a:off x="5670128" y="2327143"/>
              <a:ext cx="2395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Placement decision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F31856F-D2DD-0A9D-2AC6-C9943E85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8066" y="1573491"/>
              <a:ext cx="1035868" cy="139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49564C-1357-A16A-58D3-B97FA233D307}"/>
                </a:ext>
              </a:extLst>
            </p:cNvPr>
            <p:cNvSpPr txBox="1"/>
            <p:nvPr/>
          </p:nvSpPr>
          <p:spPr>
            <a:xfrm>
              <a:off x="5413341" y="1146687"/>
              <a:ext cx="1882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Requests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EA75A1D-5F70-4232-C4B5-88E444DDE276}"/>
                </a:ext>
              </a:extLst>
            </p:cNvPr>
            <p:cNvSpPr txBox="1"/>
            <p:nvPr/>
          </p:nvSpPr>
          <p:spPr>
            <a:xfrm>
              <a:off x="-101887" y="838310"/>
              <a:ext cx="113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Users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FD55A84-7073-07AE-773B-8BCCC59379E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9" y="1599684"/>
              <a:ext cx="3485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DAF1F4-9CD0-B17A-9ECF-7CF19569248C}"/>
                </a:ext>
              </a:extLst>
            </p:cNvPr>
            <p:cNvSpPr/>
            <p:nvPr/>
          </p:nvSpPr>
          <p:spPr>
            <a:xfrm>
              <a:off x="1706932" y="5123901"/>
              <a:ext cx="3013770" cy="461665"/>
            </a:xfrm>
            <a:prstGeom prst="roundRect">
              <a:avLst/>
            </a:prstGeom>
            <a:solidFill>
              <a:srgbClr val="7E614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B65371-DA4F-97BD-E621-3C01272E69B5}"/>
                </a:ext>
              </a:extLst>
            </p:cNvPr>
            <p:cNvSpPr txBox="1"/>
            <p:nvPr/>
          </p:nvSpPr>
          <p:spPr>
            <a:xfrm>
              <a:off x="2725704" y="5101893"/>
              <a:ext cx="1143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Kubelet</a:t>
              </a:r>
              <a:endParaRPr lang="en-US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D757F74-1443-5479-1C50-A5B545B5A4E9}"/>
                </a:ext>
              </a:extLst>
            </p:cNvPr>
            <p:cNvSpPr/>
            <p:nvPr/>
          </p:nvSpPr>
          <p:spPr>
            <a:xfrm>
              <a:off x="6766102" y="1262835"/>
              <a:ext cx="1299725" cy="36933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Active List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CACBF5-5B30-CE58-34F5-32979EA8B481}"/>
                </a:ext>
              </a:extLst>
            </p:cNvPr>
            <p:cNvSpPr/>
            <p:nvPr/>
          </p:nvSpPr>
          <p:spPr>
            <a:xfrm>
              <a:off x="8153940" y="1262835"/>
              <a:ext cx="1299725" cy="36933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75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7A811C2-DF03-3111-F0D9-2681D263300A}"/>
              </a:ext>
            </a:extLst>
          </p:cNvPr>
          <p:cNvGrpSpPr/>
          <p:nvPr/>
        </p:nvGrpSpPr>
        <p:grpSpPr>
          <a:xfrm>
            <a:off x="-728663" y="-114301"/>
            <a:ext cx="16259176" cy="8174563"/>
            <a:chOff x="-2214563" y="-2414588"/>
            <a:chExt cx="16259176" cy="8174563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AA99FB2-BEC7-A6EB-2720-A8B54641B615}"/>
                </a:ext>
              </a:extLst>
            </p:cNvPr>
            <p:cNvSpPr/>
            <p:nvPr/>
          </p:nvSpPr>
          <p:spPr>
            <a:xfrm>
              <a:off x="9890986" y="1022976"/>
              <a:ext cx="4039322" cy="2774283"/>
            </a:xfrm>
            <a:prstGeom prst="roundRect">
              <a:avLst/>
            </a:prstGeom>
            <a:solidFill>
              <a:srgbClr val="808180">
                <a:alpha val="6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29EC7E-735D-19B6-C43E-67BEC4C2C063}"/>
                </a:ext>
              </a:extLst>
            </p:cNvPr>
            <p:cNvSpPr txBox="1"/>
            <p:nvPr/>
          </p:nvSpPr>
          <p:spPr>
            <a:xfrm>
              <a:off x="11093801" y="1370636"/>
              <a:ext cx="263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component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31457C-A5CE-A47B-95D1-48583A76724A}"/>
                </a:ext>
              </a:extLst>
            </p:cNvPr>
            <p:cNvSpPr txBox="1"/>
            <p:nvPr/>
          </p:nvSpPr>
          <p:spPr>
            <a:xfrm>
              <a:off x="11093801" y="1806599"/>
              <a:ext cx="295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Kubernetes component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08A17C-2D8F-C66E-BEC9-7AD3B06D6C89}"/>
                </a:ext>
              </a:extLst>
            </p:cNvPr>
            <p:cNvSpPr txBox="1"/>
            <p:nvPr/>
          </p:nvSpPr>
          <p:spPr>
            <a:xfrm>
              <a:off x="11093801" y="2263771"/>
              <a:ext cx="250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Knative</a:t>
              </a:r>
              <a:r>
                <a:rPr lang="en-US" dirty="0"/>
                <a:t> component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91D4DD9-E841-8F43-D677-56417A2C3416}"/>
                </a:ext>
              </a:extLst>
            </p:cNvPr>
            <p:cNvSpPr txBox="1"/>
            <p:nvPr/>
          </p:nvSpPr>
          <p:spPr>
            <a:xfrm>
              <a:off x="11093801" y="2675476"/>
              <a:ext cx="250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component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0743AA-F103-35DA-BF65-FB94B03F7819}"/>
                </a:ext>
              </a:extLst>
            </p:cNvPr>
            <p:cNvSpPr txBox="1"/>
            <p:nvPr/>
          </p:nvSpPr>
          <p:spPr>
            <a:xfrm>
              <a:off x="11093801" y="3096232"/>
              <a:ext cx="250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Kourier</a:t>
              </a:r>
              <a:r>
                <a:rPr lang="en-US" dirty="0"/>
                <a:t> component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FDC482-965E-4F22-4BBF-8CAF65A08C44}"/>
                </a:ext>
              </a:extLst>
            </p:cNvPr>
            <p:cNvGrpSpPr/>
            <p:nvPr/>
          </p:nvGrpSpPr>
          <p:grpSpPr>
            <a:xfrm>
              <a:off x="-2214563" y="-2414588"/>
              <a:ext cx="13079763" cy="8174563"/>
              <a:chOff x="-2214563" y="-2414588"/>
              <a:chExt cx="13079763" cy="8174563"/>
            </a:xfrm>
          </p:grpSpPr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E0287080-7520-5BF2-264A-77ED432BFAD8}"/>
                  </a:ext>
                </a:extLst>
              </p:cNvPr>
              <p:cNvSpPr/>
              <p:nvPr/>
            </p:nvSpPr>
            <p:spPr>
              <a:xfrm>
                <a:off x="1286797" y="2985692"/>
                <a:ext cx="4325815" cy="2774283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3A5A5458-1874-11F4-E75E-5A7C929F9EB5}"/>
                  </a:ext>
                </a:extLst>
              </p:cNvPr>
              <p:cNvSpPr/>
              <p:nvPr/>
            </p:nvSpPr>
            <p:spPr>
              <a:xfrm>
                <a:off x="1134397" y="2833292"/>
                <a:ext cx="4325815" cy="2774283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F171FB-4677-4006-92E2-4D4497A5E005}"/>
                  </a:ext>
                </a:extLst>
              </p:cNvPr>
              <p:cNvSpPr txBox="1"/>
              <p:nvPr/>
            </p:nvSpPr>
            <p:spPr>
              <a:xfrm>
                <a:off x="2495962" y="2910883"/>
                <a:ext cx="16026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Edge Node 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B100380-2EDC-66B1-8BB5-3A03FFCCC5C2}"/>
                  </a:ext>
                </a:extLst>
              </p:cNvPr>
              <p:cNvSpPr/>
              <p:nvPr/>
            </p:nvSpPr>
            <p:spPr>
              <a:xfrm>
                <a:off x="1542264" y="3738458"/>
                <a:ext cx="3403640" cy="926070"/>
              </a:xfrm>
              <a:prstGeom prst="roundRect">
                <a:avLst/>
              </a:prstGeom>
              <a:solidFill>
                <a:srgbClr val="00A0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ED91A07-F1B7-D051-4DAD-AA97D35D2C89}"/>
                  </a:ext>
                </a:extLst>
              </p:cNvPr>
              <p:cNvSpPr/>
              <p:nvPr/>
            </p:nvSpPr>
            <p:spPr>
              <a:xfrm>
                <a:off x="1456498" y="3571816"/>
                <a:ext cx="3403640" cy="926070"/>
              </a:xfrm>
              <a:prstGeom prst="roundRect">
                <a:avLst/>
              </a:prstGeom>
              <a:solidFill>
                <a:srgbClr val="00A0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C7EEC3-69D0-62C0-17FE-67591CD63C40}"/>
                  </a:ext>
                </a:extLst>
              </p:cNvPr>
              <p:cNvSpPr txBox="1"/>
              <p:nvPr/>
            </p:nvSpPr>
            <p:spPr>
              <a:xfrm>
                <a:off x="2301013" y="3590038"/>
                <a:ext cx="1951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Function pods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778AEB3-31B3-2163-7BDB-1F13F48C539A}"/>
                  </a:ext>
                </a:extLst>
              </p:cNvPr>
              <p:cNvSpPr/>
              <p:nvPr/>
            </p:nvSpPr>
            <p:spPr>
              <a:xfrm>
                <a:off x="1608898" y="4067090"/>
                <a:ext cx="2220105" cy="369332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FCBCF-97DC-5CBD-3AD0-29D31B5E14A4}"/>
                  </a:ext>
                </a:extLst>
              </p:cNvPr>
              <p:cNvSpPr txBox="1"/>
              <p:nvPr/>
            </p:nvSpPr>
            <p:spPr>
              <a:xfrm>
                <a:off x="1735540" y="4053359"/>
                <a:ext cx="2022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User Container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51215ED-008D-F21E-4D50-EA08725E0FBE}"/>
                  </a:ext>
                </a:extLst>
              </p:cNvPr>
              <p:cNvSpPr/>
              <p:nvPr/>
            </p:nvSpPr>
            <p:spPr>
              <a:xfrm>
                <a:off x="1160585" y="1137138"/>
                <a:ext cx="4325814" cy="1092147"/>
              </a:xfrm>
              <a:prstGeom prst="roundRect">
                <a:avLst/>
              </a:prstGeom>
              <a:solidFill>
                <a:srgbClr val="3C5488">
                  <a:alpha val="7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943EB-292B-B8B5-2807-528623056231}"/>
                  </a:ext>
                </a:extLst>
              </p:cNvPr>
              <p:cNvSpPr txBox="1"/>
              <p:nvPr/>
            </p:nvSpPr>
            <p:spPr>
              <a:xfrm>
                <a:off x="2264894" y="1270487"/>
                <a:ext cx="2166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Ingress gateway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AE2926-DBB1-854B-5333-E167FF6C66EF}"/>
                  </a:ext>
                </a:extLst>
              </p:cNvPr>
              <p:cNvSpPr/>
              <p:nvPr/>
            </p:nvSpPr>
            <p:spPr>
              <a:xfrm>
                <a:off x="6709189" y="1137138"/>
                <a:ext cx="2744476" cy="734525"/>
              </a:xfrm>
              <a:prstGeom prst="roundRect">
                <a:avLst/>
              </a:prstGeom>
              <a:solidFill>
                <a:srgbClr val="F39B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CCBA33-C0BF-15AC-597E-7E8326C2BFD8}"/>
                  </a:ext>
                </a:extLst>
              </p:cNvPr>
              <p:cNvSpPr txBox="1"/>
              <p:nvPr/>
            </p:nvSpPr>
            <p:spPr>
              <a:xfrm>
                <a:off x="7367930" y="1291883"/>
                <a:ext cx="1426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Scheduler</a:t>
                </a:r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37BEE07-72AF-6E08-3F94-E54EC1837428}"/>
                  </a:ext>
                </a:extLst>
              </p:cNvPr>
              <p:cNvSpPr/>
              <p:nvPr/>
            </p:nvSpPr>
            <p:spPr>
              <a:xfrm>
                <a:off x="6731789" y="3303255"/>
                <a:ext cx="2721876" cy="734525"/>
              </a:xfrm>
              <a:prstGeom prst="roundRect">
                <a:avLst/>
              </a:prstGeom>
              <a:solidFill>
                <a:srgbClr val="7E61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942111-62B4-627D-6A1A-8926012D532E}"/>
                  </a:ext>
                </a:extLst>
              </p:cNvPr>
              <p:cNvSpPr txBox="1"/>
              <p:nvPr/>
            </p:nvSpPr>
            <p:spPr>
              <a:xfrm>
                <a:off x="7399541" y="3405376"/>
                <a:ext cx="1449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API server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4059BC-937A-E16B-7793-FDAA60A83115}"/>
                  </a:ext>
                </a:extLst>
              </p:cNvPr>
              <p:cNvSpPr txBox="1"/>
              <p:nvPr/>
            </p:nvSpPr>
            <p:spPr>
              <a:xfrm>
                <a:off x="-2214563" y="-241458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1DA52F-F582-E5E0-4F07-8FFE3B6FB179}"/>
                  </a:ext>
                </a:extLst>
              </p:cNvPr>
              <p:cNvSpPr txBox="1"/>
              <p:nvPr/>
            </p:nvSpPr>
            <p:spPr>
              <a:xfrm>
                <a:off x="-657225" y="-211455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A8ED3F-A031-8051-E315-C3FC0FD4B04C}"/>
                  </a:ext>
                </a:extLst>
              </p:cNvPr>
              <p:cNvSpPr txBox="1"/>
              <p:nvPr/>
            </p:nvSpPr>
            <p:spPr>
              <a:xfrm>
                <a:off x="-1871663" y="-147161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4709A68A-EC3E-BB9C-C404-8294948181C6}"/>
                  </a:ext>
                </a:extLst>
              </p:cNvPr>
              <p:cNvSpPr/>
              <p:nvPr/>
            </p:nvSpPr>
            <p:spPr>
              <a:xfrm>
                <a:off x="1456499" y="1726074"/>
                <a:ext cx="2166619" cy="423568"/>
              </a:xfrm>
              <a:prstGeom prst="roundRect">
                <a:avLst/>
              </a:prstGeom>
              <a:solidFill>
                <a:srgbClr val="F39B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Load balancer</a:t>
                </a:r>
              </a:p>
            </p:txBody>
          </p:sp>
          <p:pic>
            <p:nvPicPr>
              <p:cNvPr id="78" name="Graphic 77" descr="Users outline">
                <a:extLst>
                  <a:ext uri="{FF2B5EF4-FFF2-40B4-BE49-F238E27FC236}">
                    <a16:creationId xmlns:a16="http://schemas.microsoft.com/office/drawing/2014/main" id="{C7B457AD-CA84-20C1-73D0-77A5F2981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44471" y="10655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810C981A-3AA2-59C6-CD44-5DCCD4E55590}"/>
                  </a:ext>
                </a:extLst>
              </p:cNvPr>
              <p:cNvSpPr/>
              <p:nvPr/>
            </p:nvSpPr>
            <p:spPr>
              <a:xfrm>
                <a:off x="10108886" y="1477711"/>
                <a:ext cx="753649" cy="191560"/>
              </a:xfrm>
              <a:prstGeom prst="roundRect">
                <a:avLst/>
              </a:prstGeom>
              <a:solidFill>
                <a:srgbClr val="F39B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1A152436-ECA3-6F6C-5DBA-7305B6115385}"/>
                  </a:ext>
                </a:extLst>
              </p:cNvPr>
              <p:cNvSpPr/>
              <p:nvPr/>
            </p:nvSpPr>
            <p:spPr>
              <a:xfrm>
                <a:off x="10108886" y="1912883"/>
                <a:ext cx="753649" cy="191560"/>
              </a:xfrm>
              <a:prstGeom prst="roundRect">
                <a:avLst/>
              </a:prstGeom>
              <a:solidFill>
                <a:srgbClr val="7E61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B383539A-FAA9-52FA-B7B0-CD6E148984BD}"/>
                  </a:ext>
                </a:extLst>
              </p:cNvPr>
              <p:cNvSpPr/>
              <p:nvPr/>
            </p:nvSpPr>
            <p:spPr>
              <a:xfrm>
                <a:off x="10108885" y="2361205"/>
                <a:ext cx="753649" cy="191560"/>
              </a:xfrm>
              <a:prstGeom prst="roundRect">
                <a:avLst/>
              </a:prstGeom>
              <a:solidFill>
                <a:srgbClr val="00A08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288B123-6BFF-ADC2-2DDC-1789C6149BEF}"/>
                  </a:ext>
                </a:extLst>
              </p:cNvPr>
              <p:cNvSpPr/>
              <p:nvPr/>
            </p:nvSpPr>
            <p:spPr>
              <a:xfrm>
                <a:off x="10111551" y="2764362"/>
                <a:ext cx="753649" cy="191560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BD832C1-DCFF-FCD0-4CCA-34F424E074A2}"/>
                  </a:ext>
                </a:extLst>
              </p:cNvPr>
              <p:cNvSpPr/>
              <p:nvPr/>
            </p:nvSpPr>
            <p:spPr>
              <a:xfrm>
                <a:off x="10108885" y="3227293"/>
                <a:ext cx="753649" cy="191560"/>
              </a:xfrm>
              <a:prstGeom prst="roundRect">
                <a:avLst/>
              </a:prstGeom>
              <a:solidFill>
                <a:srgbClr val="3C5488">
                  <a:alpha val="7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0662C276-0766-E01C-2B62-957125DFF457}"/>
                  </a:ext>
                </a:extLst>
              </p:cNvPr>
              <p:cNvCxnSpPr/>
              <p:nvPr/>
            </p:nvCxnSpPr>
            <p:spPr>
              <a:xfrm>
                <a:off x="1846368" y="2149642"/>
                <a:ext cx="0" cy="14221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7E03B10-D949-E1E7-1BE6-E15D6E80077A}"/>
                  </a:ext>
                </a:extLst>
              </p:cNvPr>
              <p:cNvSpPr txBox="1"/>
              <p:nvPr/>
            </p:nvSpPr>
            <p:spPr>
              <a:xfrm>
                <a:off x="1846368" y="2377705"/>
                <a:ext cx="24598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Distribute requests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70BDA75-1D84-33FC-D73C-8B991FBE7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8736" y="3820870"/>
                <a:ext cx="1783609" cy="14636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33366F1-535F-2BA9-686C-8178E1A41473}"/>
                  </a:ext>
                </a:extLst>
              </p:cNvPr>
              <p:cNvSpPr txBox="1"/>
              <p:nvPr/>
            </p:nvSpPr>
            <p:spPr>
              <a:xfrm>
                <a:off x="5728496" y="4392095"/>
                <a:ext cx="2395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Placement decision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F7DF8695-8529-42D6-2287-6DC77E705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6285" y="4664528"/>
                <a:ext cx="0" cy="4373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1AC17A9-C960-0034-657E-459E35B897DA}"/>
                  </a:ext>
                </a:extLst>
              </p:cNvPr>
              <p:cNvSpPr txBox="1"/>
              <p:nvPr/>
            </p:nvSpPr>
            <p:spPr>
              <a:xfrm>
                <a:off x="1073037" y="4704470"/>
                <a:ext cx="222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Create/terminate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5C8B0C9-A78B-80B2-B570-32E1B1E47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1427" y="1979915"/>
                <a:ext cx="0" cy="1205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753FE27-5A69-2F43-964D-188E219379F2}"/>
                  </a:ext>
                </a:extLst>
              </p:cNvPr>
              <p:cNvSpPr txBox="1"/>
              <p:nvPr/>
            </p:nvSpPr>
            <p:spPr>
              <a:xfrm>
                <a:off x="5670128" y="2327143"/>
                <a:ext cx="2395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Placement decision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9F31856F-D2DD-0A9D-2AC6-C9943E85F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8066" y="1573491"/>
                <a:ext cx="1035868" cy="13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249564C-1357-A16A-58D3-B97FA233D307}"/>
                  </a:ext>
                </a:extLst>
              </p:cNvPr>
              <p:cNvSpPr txBox="1"/>
              <p:nvPr/>
            </p:nvSpPr>
            <p:spPr>
              <a:xfrm>
                <a:off x="5413341" y="1146687"/>
                <a:ext cx="18826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Requests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EA75A1D-5F70-4232-C4B5-88E444DDE276}"/>
                  </a:ext>
                </a:extLst>
              </p:cNvPr>
              <p:cNvSpPr txBox="1"/>
              <p:nvPr/>
            </p:nvSpPr>
            <p:spPr>
              <a:xfrm>
                <a:off x="-101887" y="838310"/>
                <a:ext cx="1130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FD55A84-7073-07AE-773B-8BCCC5937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9" y="1599684"/>
                <a:ext cx="34858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5DAF1F4-9CD0-B17A-9ECF-7CF19569248C}"/>
                  </a:ext>
                </a:extLst>
              </p:cNvPr>
              <p:cNvSpPr/>
              <p:nvPr/>
            </p:nvSpPr>
            <p:spPr>
              <a:xfrm>
                <a:off x="1706932" y="5123901"/>
                <a:ext cx="3013770" cy="461665"/>
              </a:xfrm>
              <a:prstGeom prst="roundRect">
                <a:avLst/>
              </a:prstGeom>
              <a:solidFill>
                <a:srgbClr val="7E61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B65371-DA4F-97BD-E621-3C01272E69B5}"/>
                  </a:ext>
                </a:extLst>
              </p:cNvPr>
              <p:cNvSpPr txBox="1"/>
              <p:nvPr/>
            </p:nvSpPr>
            <p:spPr>
              <a:xfrm>
                <a:off x="2725704" y="5101893"/>
                <a:ext cx="1143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Kubelet</a:t>
                </a:r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CAA79A-A81F-E089-3FC9-B59ADC480CC9}"/>
                  </a:ext>
                </a:extLst>
              </p:cNvPr>
              <p:cNvSpPr txBox="1"/>
              <p:nvPr/>
            </p:nvSpPr>
            <p:spPr>
              <a:xfrm>
                <a:off x="-171450" y="20002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61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626652C6-8652-46F0-64DE-59185B92C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18" y="2562225"/>
            <a:ext cx="1733550" cy="1733550"/>
          </a:xfrm>
          <a:prstGeom prst="rect">
            <a:avLst/>
          </a:prstGeom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876EE6FA-0CE8-CEE7-8BE4-5C110308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450" y="2562225"/>
            <a:ext cx="1733550" cy="1733550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4E1C3B5D-2078-4403-2095-1A7F9CA00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6656" y="2562225"/>
            <a:ext cx="1733550" cy="1733550"/>
          </a:xfrm>
          <a:prstGeom prst="rect">
            <a:avLst/>
          </a:prstGeom>
        </p:spPr>
      </p:pic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9B299B09-F8CB-B840-EAAE-A4C6A0329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118" y="4800600"/>
            <a:ext cx="914400" cy="9144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6906AFE-C0B3-5FB7-6438-6CD9F6D813BE}"/>
              </a:ext>
            </a:extLst>
          </p:cNvPr>
          <p:cNvSpPr/>
          <p:nvPr/>
        </p:nvSpPr>
        <p:spPr>
          <a:xfrm>
            <a:off x="5000029" y="2057400"/>
            <a:ext cx="458391" cy="433387"/>
          </a:xfrm>
          <a:prstGeom prst="roundRect">
            <a:avLst/>
          </a:prstGeom>
          <a:solidFill>
            <a:srgbClr val="3B4992">
              <a:alpha val="80000"/>
            </a:srgbClr>
          </a:solidFill>
          <a:ln w="254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EA984B-F93A-F745-908B-249B6A6575E2}"/>
              </a:ext>
            </a:extLst>
          </p:cNvPr>
          <p:cNvSpPr/>
          <p:nvPr/>
        </p:nvSpPr>
        <p:spPr>
          <a:xfrm>
            <a:off x="1885950" y="5395883"/>
            <a:ext cx="458391" cy="433387"/>
          </a:xfrm>
          <a:prstGeom prst="roundRect">
            <a:avLst/>
          </a:prstGeom>
          <a:solidFill>
            <a:srgbClr val="3B4992"/>
          </a:solidFill>
          <a:ln w="254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296760B-8BF7-1D89-2542-920058F341D0}"/>
              </a:ext>
            </a:extLst>
          </p:cNvPr>
          <p:cNvSpPr/>
          <p:nvPr/>
        </p:nvSpPr>
        <p:spPr>
          <a:xfrm>
            <a:off x="1663897" y="2057399"/>
            <a:ext cx="458391" cy="433387"/>
          </a:xfrm>
          <a:prstGeom prst="roundRect">
            <a:avLst/>
          </a:prstGeom>
          <a:solidFill>
            <a:srgbClr val="3B4992"/>
          </a:solidFill>
          <a:ln w="254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1AF60B-2267-CBF5-EC60-A23E04D04EF0}"/>
              </a:ext>
            </a:extLst>
          </p:cNvPr>
          <p:cNvSpPr txBox="1"/>
          <p:nvPr/>
        </p:nvSpPr>
        <p:spPr>
          <a:xfrm>
            <a:off x="5473008" y="2074037"/>
            <a:ext cx="252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Cached container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1F5FA-D88C-ED6F-B995-65C5A0A40265}"/>
              </a:ext>
            </a:extLst>
          </p:cNvPr>
          <p:cNvSpPr txBox="1"/>
          <p:nvPr/>
        </p:nvSpPr>
        <p:spPr>
          <a:xfrm>
            <a:off x="2100858" y="2052607"/>
            <a:ext cx="252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Cold-start 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56A90-AC2A-F05D-66FB-C5D78552D629}"/>
              </a:ext>
            </a:extLst>
          </p:cNvPr>
          <p:cNvSpPr txBox="1"/>
          <p:nvPr/>
        </p:nvSpPr>
        <p:spPr>
          <a:xfrm>
            <a:off x="2478881" y="5387638"/>
            <a:ext cx="252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Serverless request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C4656F4-DA66-D468-8221-8031F8F1AC8F}"/>
              </a:ext>
            </a:extLst>
          </p:cNvPr>
          <p:cNvSpPr/>
          <p:nvPr/>
        </p:nvSpPr>
        <p:spPr>
          <a:xfrm>
            <a:off x="1885950" y="4286250"/>
            <a:ext cx="458391" cy="1028700"/>
          </a:xfrm>
          <a:custGeom>
            <a:avLst/>
            <a:gdLst>
              <a:gd name="connsiteX0" fmla="*/ 0 w 685800"/>
              <a:gd name="connsiteY0" fmla="*/ 1085850 h 1085850"/>
              <a:gd name="connsiteX1" fmla="*/ 514350 w 685800"/>
              <a:gd name="connsiteY1" fmla="*/ 614363 h 1085850"/>
              <a:gd name="connsiteX2" fmla="*/ 685800 w 685800"/>
              <a:gd name="connsiteY2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085850">
                <a:moveTo>
                  <a:pt x="0" y="1085850"/>
                </a:moveTo>
                <a:cubicBezTo>
                  <a:pt x="200025" y="940594"/>
                  <a:pt x="400050" y="795338"/>
                  <a:pt x="514350" y="614363"/>
                </a:cubicBezTo>
                <a:cubicBezTo>
                  <a:pt x="628650" y="433388"/>
                  <a:pt x="661988" y="114300"/>
                  <a:pt x="685800" y="0"/>
                </a:cubicBezTo>
              </a:path>
            </a:pathLst>
          </a:custGeom>
          <a:noFill/>
          <a:ln w="25400"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D38FEF5-7000-F426-44F2-279B180A27FF}"/>
              </a:ext>
            </a:extLst>
          </p:cNvPr>
          <p:cNvSpPr/>
          <p:nvPr/>
        </p:nvSpPr>
        <p:spPr>
          <a:xfrm>
            <a:off x="1928813" y="4286250"/>
            <a:ext cx="2800350" cy="1000125"/>
          </a:xfrm>
          <a:custGeom>
            <a:avLst/>
            <a:gdLst>
              <a:gd name="connsiteX0" fmla="*/ 0 w 2800350"/>
              <a:gd name="connsiteY0" fmla="*/ 1000125 h 1000125"/>
              <a:gd name="connsiteX1" fmla="*/ 1871662 w 2800350"/>
              <a:gd name="connsiteY1" fmla="*/ 571500 h 1000125"/>
              <a:gd name="connsiteX2" fmla="*/ 2800350 w 2800350"/>
              <a:gd name="connsiteY2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350" h="1000125">
                <a:moveTo>
                  <a:pt x="0" y="1000125"/>
                </a:moveTo>
                <a:cubicBezTo>
                  <a:pt x="702468" y="869156"/>
                  <a:pt x="1404937" y="738187"/>
                  <a:pt x="1871662" y="571500"/>
                </a:cubicBezTo>
                <a:cubicBezTo>
                  <a:pt x="2338387" y="404813"/>
                  <a:pt x="2678906" y="71437"/>
                  <a:pt x="2800350" y="0"/>
                </a:cubicBezTo>
              </a:path>
            </a:pathLst>
          </a:custGeom>
          <a:noFill/>
          <a:ln w="25400"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0A342F-AA57-506E-BE34-D262A6C61A32}"/>
              </a:ext>
            </a:extLst>
          </p:cNvPr>
          <p:cNvSpPr txBox="1"/>
          <p:nvPr/>
        </p:nvSpPr>
        <p:spPr>
          <a:xfrm>
            <a:off x="9139238" y="3244334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Edge Node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9775-E0B1-6B25-2358-D80766E6402B}"/>
              </a:ext>
            </a:extLst>
          </p:cNvPr>
          <p:cNvSpPr txBox="1"/>
          <p:nvPr/>
        </p:nvSpPr>
        <p:spPr>
          <a:xfrm>
            <a:off x="6061474" y="3213913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Edge Node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54472E-1E6F-9690-31A8-3C7AD070664A}"/>
              </a:ext>
            </a:extLst>
          </p:cNvPr>
          <p:cNvSpPr txBox="1"/>
          <p:nvPr/>
        </p:nvSpPr>
        <p:spPr>
          <a:xfrm>
            <a:off x="2626222" y="3184861"/>
            <a:ext cx="1832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Edge Node 1</a:t>
            </a: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393D9708-AADF-E902-3837-3B3F7A54B463}"/>
              </a:ext>
            </a:extLst>
          </p:cNvPr>
          <p:cNvSpPr/>
          <p:nvPr/>
        </p:nvSpPr>
        <p:spPr>
          <a:xfrm>
            <a:off x="1248369" y="1488339"/>
            <a:ext cx="831055" cy="342900"/>
          </a:xfrm>
          <a:prstGeom prst="homePlate">
            <a:avLst/>
          </a:prstGeom>
          <a:solidFill>
            <a:srgbClr val="E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9" name="Chevron 38">
            <a:extLst>
              <a:ext uri="{FF2B5EF4-FFF2-40B4-BE49-F238E27FC236}">
                <a16:creationId xmlns:a16="http://schemas.microsoft.com/office/drawing/2014/main" id="{A04A5989-B288-2029-E27A-65C4FFFA1D49}"/>
              </a:ext>
            </a:extLst>
          </p:cNvPr>
          <p:cNvSpPr/>
          <p:nvPr/>
        </p:nvSpPr>
        <p:spPr>
          <a:xfrm>
            <a:off x="1893092" y="1488339"/>
            <a:ext cx="951354" cy="342901"/>
          </a:xfrm>
          <a:prstGeom prst="chevron">
            <a:avLst/>
          </a:prstGeom>
          <a:solidFill>
            <a:srgbClr val="5F5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40" name="Chevron 39">
            <a:extLst>
              <a:ext uri="{FF2B5EF4-FFF2-40B4-BE49-F238E27FC236}">
                <a16:creationId xmlns:a16="http://schemas.microsoft.com/office/drawing/2014/main" id="{5038FCDD-358E-582C-90D2-19EAF94BF649}"/>
              </a:ext>
            </a:extLst>
          </p:cNvPr>
          <p:cNvSpPr/>
          <p:nvPr/>
        </p:nvSpPr>
        <p:spPr>
          <a:xfrm>
            <a:off x="4753547" y="1470362"/>
            <a:ext cx="951354" cy="342901"/>
          </a:xfrm>
          <a:prstGeom prst="chevron">
            <a:avLst/>
          </a:prstGeom>
          <a:solidFill>
            <a:srgbClr val="5F5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5345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2D2127-FDF7-32B8-A1F2-A1415C53931D}"/>
              </a:ext>
            </a:extLst>
          </p:cNvPr>
          <p:cNvGrpSpPr/>
          <p:nvPr/>
        </p:nvGrpSpPr>
        <p:grpSpPr>
          <a:xfrm>
            <a:off x="569118" y="1470362"/>
            <a:ext cx="10303670" cy="4358908"/>
            <a:chOff x="569118" y="1470362"/>
            <a:chExt cx="10303670" cy="4358908"/>
          </a:xfrm>
        </p:grpSpPr>
        <p:pic>
          <p:nvPicPr>
            <p:cNvPr id="8" name="Graphic 7" descr="Server with solid fill">
              <a:extLst>
                <a:ext uri="{FF2B5EF4-FFF2-40B4-BE49-F238E27FC236}">
                  <a16:creationId xmlns:a16="http://schemas.microsoft.com/office/drawing/2014/main" id="{626652C6-8652-46F0-64DE-59185B92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318" y="2562225"/>
              <a:ext cx="1733550" cy="1733550"/>
            </a:xfrm>
            <a:prstGeom prst="rect">
              <a:avLst/>
            </a:prstGeom>
          </p:spPr>
        </p:pic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876EE6FA-0CE8-CEE7-8BE4-5C1103086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450" y="2562225"/>
              <a:ext cx="1733550" cy="1733550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4E1C3B5D-2078-4403-2095-1A7F9CA0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36656" y="2562225"/>
              <a:ext cx="1733550" cy="1733550"/>
            </a:xfrm>
            <a:prstGeom prst="rect">
              <a:avLst/>
            </a:prstGeom>
          </p:spPr>
        </p:pic>
        <p:pic>
          <p:nvPicPr>
            <p:cNvPr id="14" name="Graphic 13" descr="User outline">
              <a:extLst>
                <a:ext uri="{FF2B5EF4-FFF2-40B4-BE49-F238E27FC236}">
                  <a16:creationId xmlns:a16="http://schemas.microsoft.com/office/drawing/2014/main" id="{9B299B09-F8CB-B840-EAAE-A4C6A032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118" y="4800600"/>
              <a:ext cx="914400" cy="914400"/>
            </a:xfrm>
            <a:prstGeom prst="rect">
              <a:avLst/>
            </a:prstGeom>
          </p:spPr>
        </p:pic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6906AFE-C0B3-5FB7-6438-6CD9F6D813BE}"/>
                </a:ext>
              </a:extLst>
            </p:cNvPr>
            <p:cNvSpPr/>
            <p:nvPr/>
          </p:nvSpPr>
          <p:spPr>
            <a:xfrm>
              <a:off x="5000029" y="2057400"/>
              <a:ext cx="458391" cy="433387"/>
            </a:xfrm>
            <a:prstGeom prst="roundRect">
              <a:avLst/>
            </a:prstGeom>
            <a:solidFill>
              <a:srgbClr val="3B4992">
                <a:alpha val="80000"/>
              </a:srgbClr>
            </a:solidFill>
            <a:ln w="254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AEA984B-F93A-F745-908B-249B6A6575E2}"/>
                </a:ext>
              </a:extLst>
            </p:cNvPr>
            <p:cNvSpPr/>
            <p:nvPr/>
          </p:nvSpPr>
          <p:spPr>
            <a:xfrm>
              <a:off x="1885950" y="5395883"/>
              <a:ext cx="458391" cy="433387"/>
            </a:xfrm>
            <a:prstGeom prst="roundRect">
              <a:avLst/>
            </a:prstGeom>
            <a:solidFill>
              <a:srgbClr val="3B4992"/>
            </a:solidFill>
            <a:ln w="254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96760B-8BF7-1D89-2542-920058F341D0}"/>
                </a:ext>
              </a:extLst>
            </p:cNvPr>
            <p:cNvSpPr/>
            <p:nvPr/>
          </p:nvSpPr>
          <p:spPr>
            <a:xfrm>
              <a:off x="1663897" y="2057399"/>
              <a:ext cx="458391" cy="433387"/>
            </a:xfrm>
            <a:prstGeom prst="roundRect">
              <a:avLst/>
            </a:prstGeom>
            <a:solidFill>
              <a:srgbClr val="3B4992"/>
            </a:solidFill>
            <a:ln w="254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AF60B-2267-CBF5-EC60-A23E04D04EF0}"/>
                </a:ext>
              </a:extLst>
            </p:cNvPr>
            <p:cNvSpPr txBox="1"/>
            <p:nvPr/>
          </p:nvSpPr>
          <p:spPr>
            <a:xfrm>
              <a:off x="5473008" y="2074037"/>
              <a:ext cx="252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Cached container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31F5FA-D88C-ED6F-B995-65C5A0A40265}"/>
                </a:ext>
              </a:extLst>
            </p:cNvPr>
            <p:cNvSpPr txBox="1"/>
            <p:nvPr/>
          </p:nvSpPr>
          <p:spPr>
            <a:xfrm>
              <a:off x="2100858" y="2052607"/>
              <a:ext cx="252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Cold-start container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956A90-AC2A-F05D-66FB-C5D78552D629}"/>
                </a:ext>
              </a:extLst>
            </p:cNvPr>
            <p:cNvSpPr txBox="1"/>
            <p:nvPr/>
          </p:nvSpPr>
          <p:spPr>
            <a:xfrm>
              <a:off x="2478881" y="5387638"/>
              <a:ext cx="252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Serverless request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C4656F4-DA66-D468-8221-8031F8F1AC8F}"/>
                </a:ext>
              </a:extLst>
            </p:cNvPr>
            <p:cNvSpPr/>
            <p:nvPr/>
          </p:nvSpPr>
          <p:spPr>
            <a:xfrm>
              <a:off x="1885950" y="4286250"/>
              <a:ext cx="458391" cy="1028700"/>
            </a:xfrm>
            <a:custGeom>
              <a:avLst/>
              <a:gdLst>
                <a:gd name="connsiteX0" fmla="*/ 0 w 685800"/>
                <a:gd name="connsiteY0" fmla="*/ 1085850 h 1085850"/>
                <a:gd name="connsiteX1" fmla="*/ 514350 w 685800"/>
                <a:gd name="connsiteY1" fmla="*/ 614363 h 1085850"/>
                <a:gd name="connsiteX2" fmla="*/ 685800 w 685800"/>
                <a:gd name="connsiteY2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1085850">
                  <a:moveTo>
                    <a:pt x="0" y="1085850"/>
                  </a:moveTo>
                  <a:cubicBezTo>
                    <a:pt x="200025" y="940594"/>
                    <a:pt x="400050" y="795338"/>
                    <a:pt x="514350" y="614363"/>
                  </a:cubicBezTo>
                  <a:cubicBezTo>
                    <a:pt x="628650" y="433388"/>
                    <a:pt x="661988" y="114300"/>
                    <a:pt x="685800" y="0"/>
                  </a:cubicBezTo>
                </a:path>
              </a:pathLst>
            </a:custGeom>
            <a:noFill/>
            <a:ln w="25400">
              <a:prstDash val="dash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D38FEF5-7000-F426-44F2-279B180A27FF}"/>
                </a:ext>
              </a:extLst>
            </p:cNvPr>
            <p:cNvSpPr/>
            <p:nvPr/>
          </p:nvSpPr>
          <p:spPr>
            <a:xfrm>
              <a:off x="1928813" y="4286250"/>
              <a:ext cx="2800350" cy="1000125"/>
            </a:xfrm>
            <a:custGeom>
              <a:avLst/>
              <a:gdLst>
                <a:gd name="connsiteX0" fmla="*/ 0 w 2800350"/>
                <a:gd name="connsiteY0" fmla="*/ 1000125 h 1000125"/>
                <a:gd name="connsiteX1" fmla="*/ 1871662 w 2800350"/>
                <a:gd name="connsiteY1" fmla="*/ 571500 h 1000125"/>
                <a:gd name="connsiteX2" fmla="*/ 2800350 w 2800350"/>
                <a:gd name="connsiteY2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0350" h="1000125">
                  <a:moveTo>
                    <a:pt x="0" y="1000125"/>
                  </a:moveTo>
                  <a:cubicBezTo>
                    <a:pt x="702468" y="869156"/>
                    <a:pt x="1404937" y="738187"/>
                    <a:pt x="1871662" y="571500"/>
                  </a:cubicBezTo>
                  <a:cubicBezTo>
                    <a:pt x="2338387" y="404813"/>
                    <a:pt x="2678906" y="71437"/>
                    <a:pt x="2800350" y="0"/>
                  </a:cubicBezTo>
                </a:path>
              </a:pathLst>
            </a:custGeom>
            <a:noFill/>
            <a:ln w="25400">
              <a:prstDash val="dash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0A342F-AA57-506E-BE34-D262A6C61A32}"/>
                </a:ext>
              </a:extLst>
            </p:cNvPr>
            <p:cNvSpPr txBox="1"/>
            <p:nvPr/>
          </p:nvSpPr>
          <p:spPr>
            <a:xfrm>
              <a:off x="9139238" y="3244334"/>
              <a:ext cx="1733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Edge Node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F39775-E0B1-6B25-2358-D80766E6402B}"/>
                </a:ext>
              </a:extLst>
            </p:cNvPr>
            <p:cNvSpPr txBox="1"/>
            <p:nvPr/>
          </p:nvSpPr>
          <p:spPr>
            <a:xfrm>
              <a:off x="6061474" y="3213913"/>
              <a:ext cx="1733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Edge Node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54472E-1E6F-9690-31A8-3C7AD070664A}"/>
                </a:ext>
              </a:extLst>
            </p:cNvPr>
            <p:cNvSpPr txBox="1"/>
            <p:nvPr/>
          </p:nvSpPr>
          <p:spPr>
            <a:xfrm>
              <a:off x="2626222" y="3184861"/>
              <a:ext cx="1832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Edge Node 1</a:t>
              </a:r>
            </a:p>
          </p:txBody>
        </p:sp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393D9708-AADF-E902-3837-3B3F7A54B463}"/>
                </a:ext>
              </a:extLst>
            </p:cNvPr>
            <p:cNvSpPr/>
            <p:nvPr/>
          </p:nvSpPr>
          <p:spPr>
            <a:xfrm>
              <a:off x="1248369" y="1488339"/>
              <a:ext cx="831055" cy="342900"/>
            </a:xfrm>
            <a:prstGeom prst="homePlate">
              <a:avLst/>
            </a:prstGeom>
            <a:solidFill>
              <a:srgbClr val="E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A04A5989-B288-2029-E27A-65C4FFFA1D49}"/>
                </a:ext>
              </a:extLst>
            </p:cNvPr>
            <p:cNvSpPr/>
            <p:nvPr/>
          </p:nvSpPr>
          <p:spPr>
            <a:xfrm>
              <a:off x="1893092" y="1488339"/>
              <a:ext cx="951354" cy="342901"/>
            </a:xfrm>
            <a:prstGeom prst="chevron">
              <a:avLst/>
            </a:prstGeom>
            <a:solidFill>
              <a:srgbClr val="5F55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5038FCDD-358E-582C-90D2-19EAF94BF649}"/>
                </a:ext>
              </a:extLst>
            </p:cNvPr>
            <p:cNvSpPr/>
            <p:nvPr/>
          </p:nvSpPr>
          <p:spPr>
            <a:xfrm>
              <a:off x="4753547" y="1470362"/>
              <a:ext cx="951354" cy="342901"/>
            </a:xfrm>
            <a:prstGeom prst="chevron">
              <a:avLst/>
            </a:prstGeom>
            <a:solidFill>
              <a:srgbClr val="5F55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45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CA83-321C-AC7F-E2C8-1B925995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E732-C895-CD99-C242-0B73FBCB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10534</TotalTime>
  <Words>181</Words>
  <Application>Microsoft Macintosh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Chen</dc:creator>
  <cp:lastModifiedBy>Chen Chen</cp:lastModifiedBy>
  <cp:revision>18</cp:revision>
  <dcterms:created xsi:type="dcterms:W3CDTF">2023-08-29T05:08:49Z</dcterms:created>
  <dcterms:modified xsi:type="dcterms:W3CDTF">2023-10-02T11:05:45Z</dcterms:modified>
</cp:coreProperties>
</file>