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osting.1und1.de/dedicated-server-tarife" TargetMode="External"/><Relationship Id="rId3" Type="http://schemas.openxmlformats.org/officeDocument/2006/relationships/hyperlink" Target="https://www.strato.de/server/windows-root-server/" TargetMode="External"/><Relationship Id="rId7" Type="http://schemas.openxmlformats.org/officeDocument/2006/relationships/hyperlink" Target="https://hosting.1und1.de/vserver?linkId=hd.subnav.vserver" TargetMode="External"/><Relationship Id="rId2" Type="http://schemas.openxmlformats.org/officeDocument/2006/relationships/hyperlink" Target="https://www.strato.de/server/windows-v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siness.microsoft.com/de-de/products/windows-server" TargetMode="External"/><Relationship Id="rId5" Type="http://schemas.openxmlformats.org/officeDocument/2006/relationships/hyperlink" Target="http://www.dell.com/p/enterprise-products.aspx" TargetMode="External"/><Relationship Id="rId4" Type="http://schemas.openxmlformats.org/officeDocument/2006/relationships/hyperlink" Target="https://www.strato.de/online-speicher/" TargetMode="External"/><Relationship Id="rId9" Type="http://schemas.openxmlformats.org/officeDocument/2006/relationships/hyperlink" Target="http://www.cisco.com/c/en/us/products/servers-unified-computing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Meyer Zukunft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Architektur und Sicherheit</a:t>
            </a:r>
          </a:p>
        </p:txBody>
      </p:sp>
    </p:spTree>
    <p:extLst>
      <p:ext uri="{BB962C8B-B14F-4D97-AF65-F5344CB8AC3E}">
        <p14:creationId xmlns:p14="http://schemas.microsoft.com/office/powerpoint/2010/main" val="341047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Lösungsvorschlag 2: Hybrid 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Anschaffung eines neuen Servers + Anmieten einer Server VM </a:t>
            </a:r>
          </a:p>
          <a:p>
            <a:r>
              <a:rPr lang="de-DE" dirty="0"/>
              <a:t>Kosten Server ca. 2.5k€ bei z.B. Dell, V-Server ca. 46€/M</a:t>
            </a:r>
          </a:p>
          <a:p>
            <a:r>
              <a:rPr lang="de-DE" dirty="0"/>
              <a:t>Vorteile: </a:t>
            </a:r>
          </a:p>
          <a:p>
            <a:pPr lvl="1"/>
            <a:r>
              <a:rPr lang="de-DE" dirty="0"/>
              <a:t>V-Server für „Meyer Zukunft“</a:t>
            </a:r>
          </a:p>
          <a:p>
            <a:pPr lvl="1"/>
            <a:r>
              <a:rPr lang="de-DE" dirty="0"/>
              <a:t>Konfiguration eines </a:t>
            </a:r>
            <a:r>
              <a:rPr lang="de-DE" dirty="0" err="1"/>
              <a:t>Active</a:t>
            </a:r>
            <a:r>
              <a:rPr lang="de-DE" dirty="0"/>
              <a:t> Directory + Backup Vorort. </a:t>
            </a:r>
          </a:p>
          <a:p>
            <a:pPr lvl="1"/>
            <a:r>
              <a:rPr lang="de-DE" dirty="0"/>
              <a:t>Proxy Lösung müsste integriert werden können</a:t>
            </a:r>
          </a:p>
          <a:p>
            <a:pPr lvl="1"/>
            <a:r>
              <a:rPr lang="de-DE" dirty="0"/>
              <a:t>Domain Service über </a:t>
            </a:r>
            <a:r>
              <a:rPr lang="de-DE" dirty="0" err="1"/>
              <a:t>Active</a:t>
            </a:r>
            <a:r>
              <a:rPr lang="de-DE" dirty="0"/>
              <a:t> Directory</a:t>
            </a:r>
          </a:p>
          <a:p>
            <a:pPr lvl="1"/>
            <a:r>
              <a:rPr lang="de-DE" dirty="0"/>
              <a:t>Weniger Laufende Kosten, (nach 34 Monaten billiger als Vorschlag 1)</a:t>
            </a:r>
          </a:p>
          <a:p>
            <a:pPr lvl="1"/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Hoher Anschaffungspreis + Monatliche Kosten</a:t>
            </a:r>
          </a:p>
          <a:p>
            <a:pPr lvl="1"/>
            <a:r>
              <a:rPr lang="de-DE" dirty="0"/>
              <a:t>Hoher Einrichtungsaufwand, Konfigurationsaufwand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dirty="0"/>
              <a:t>Lösungsvorschlag 2</a:t>
            </a:r>
          </a:p>
        </p:txBody>
      </p:sp>
      <p:sp>
        <p:nvSpPr>
          <p:cNvPr id="4" name="Wolke 3"/>
          <p:cNvSpPr/>
          <p:nvPr/>
        </p:nvSpPr>
        <p:spPr>
          <a:xfrm>
            <a:off x="3733101" y="2709645"/>
            <a:ext cx="3733101" cy="2004968"/>
          </a:xfrm>
          <a:prstGeom prst="cloud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5" name="Rechteck 4"/>
          <p:cNvSpPr/>
          <p:nvPr/>
        </p:nvSpPr>
        <p:spPr>
          <a:xfrm>
            <a:off x="9303391" y="3120705"/>
            <a:ext cx="1283515" cy="100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Büro</a:t>
            </a:r>
          </a:p>
        </p:txBody>
      </p:sp>
      <p:sp>
        <p:nvSpPr>
          <p:cNvPr id="6" name="Pfeil: nach rechts 5"/>
          <p:cNvSpPr/>
          <p:nvPr/>
        </p:nvSpPr>
        <p:spPr>
          <a:xfrm rot="10800000">
            <a:off x="7952764" y="3359788"/>
            <a:ext cx="914400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ordefinierter Prozess 6"/>
          <p:cNvSpPr/>
          <p:nvPr/>
        </p:nvSpPr>
        <p:spPr>
          <a:xfrm>
            <a:off x="279417" y="3238146"/>
            <a:ext cx="1686028" cy="7717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Techniker</a:t>
            </a:r>
          </a:p>
        </p:txBody>
      </p:sp>
      <p:sp>
        <p:nvSpPr>
          <p:cNvPr id="9" name="Pfeil: nach rechts 8"/>
          <p:cNvSpPr/>
          <p:nvPr/>
        </p:nvSpPr>
        <p:spPr>
          <a:xfrm>
            <a:off x="2452007" y="3359788"/>
            <a:ext cx="914400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466202" y="404349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„Meyer Zukunft“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42594" y="404349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„Meyer Zukunft“</a:t>
            </a:r>
          </a:p>
        </p:txBody>
      </p:sp>
      <p:sp>
        <p:nvSpPr>
          <p:cNvPr id="12" name="Flussdiagramm: Magnetplattenspeicher 11"/>
          <p:cNvSpPr/>
          <p:nvPr/>
        </p:nvSpPr>
        <p:spPr>
          <a:xfrm>
            <a:off x="9303391" y="5046650"/>
            <a:ext cx="1288920" cy="15517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Lokaler</a:t>
            </a:r>
          </a:p>
          <a:p>
            <a:pPr algn="ctr"/>
            <a:r>
              <a:rPr lang="de-DE" dirty="0"/>
              <a:t>Windows </a:t>
            </a:r>
          </a:p>
          <a:p>
            <a:pPr algn="ctr"/>
            <a:r>
              <a:rPr lang="de-DE" dirty="0"/>
              <a:t>Server</a:t>
            </a:r>
          </a:p>
        </p:txBody>
      </p:sp>
      <p:sp>
        <p:nvSpPr>
          <p:cNvPr id="13" name="Pfeil: nach rechts 12"/>
          <p:cNvSpPr/>
          <p:nvPr/>
        </p:nvSpPr>
        <p:spPr>
          <a:xfrm rot="3957418">
            <a:off x="4451149" y="4257200"/>
            <a:ext cx="914400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: nach rechts 13"/>
          <p:cNvSpPr/>
          <p:nvPr/>
        </p:nvSpPr>
        <p:spPr>
          <a:xfrm rot="6889135">
            <a:off x="5929889" y="4332912"/>
            <a:ext cx="914400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5070995" y="5046650"/>
            <a:ext cx="1149292" cy="8033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V-Server</a:t>
            </a:r>
          </a:p>
        </p:txBody>
      </p:sp>
      <p:sp>
        <p:nvSpPr>
          <p:cNvPr id="16" name="Pfeil: nach links und rechts 15"/>
          <p:cNvSpPr/>
          <p:nvPr/>
        </p:nvSpPr>
        <p:spPr>
          <a:xfrm rot="5400000">
            <a:off x="9628701" y="4396927"/>
            <a:ext cx="641413" cy="38018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612075" y="4092753"/>
            <a:ext cx="1447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Backup, AD und weitere Dienste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8955248" y="1297966"/>
            <a:ext cx="0" cy="51806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9027376" y="1668582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Lokales Netzwerk</a:t>
            </a:r>
          </a:p>
        </p:txBody>
      </p:sp>
    </p:spTree>
    <p:extLst>
      <p:ext uri="{BB962C8B-B14F-4D97-AF65-F5344CB8AC3E}">
        <p14:creationId xmlns:p14="http://schemas.microsoft.com/office/powerpoint/2010/main" val="192426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Fragen haben sie?</a:t>
            </a:r>
          </a:p>
        </p:txBody>
      </p:sp>
    </p:spTree>
    <p:extLst>
      <p:ext uri="{BB962C8B-B14F-4D97-AF65-F5344CB8AC3E}">
        <p14:creationId xmlns:p14="http://schemas.microsoft.com/office/powerpoint/2010/main" val="102742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https://www.strato.de/server/windows-vserver/</a:t>
            </a:r>
            <a:endParaRPr lang="de-DE" dirty="0"/>
          </a:p>
          <a:p>
            <a:r>
              <a:rPr lang="de-DE" dirty="0">
                <a:hlinkClick r:id="rId3"/>
              </a:rPr>
              <a:t>https://www.strato.de/server/windows-root-server/</a:t>
            </a:r>
            <a:endParaRPr lang="de-DE" dirty="0"/>
          </a:p>
          <a:p>
            <a:r>
              <a:rPr lang="de-DE" dirty="0">
                <a:hlinkClick r:id="rId4"/>
              </a:rPr>
              <a:t>https://www.strato.de/online-speicher/</a:t>
            </a:r>
            <a:endParaRPr lang="de-DE" dirty="0"/>
          </a:p>
          <a:p>
            <a:r>
              <a:rPr lang="de-DE" dirty="0">
                <a:hlinkClick r:id="rId5"/>
              </a:rPr>
              <a:t>http://www.dell.com/p/enterprise-products.aspx</a:t>
            </a:r>
            <a:endParaRPr lang="de-DE" dirty="0"/>
          </a:p>
          <a:p>
            <a:r>
              <a:rPr lang="de-DE" dirty="0">
                <a:hlinkClick r:id="rId6"/>
              </a:rPr>
              <a:t>https://business.microsoft.com/de-de/products/windows-server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Alternativen</a:t>
            </a:r>
          </a:p>
          <a:p>
            <a:r>
              <a:rPr lang="de-DE" dirty="0">
                <a:hlinkClick r:id="rId7"/>
              </a:rPr>
              <a:t>https://hosting.1und1.de/vserver?linkId=hd.subnav.vserver</a:t>
            </a:r>
            <a:endParaRPr lang="de-DE" dirty="0"/>
          </a:p>
          <a:p>
            <a:r>
              <a:rPr lang="de-DE" dirty="0">
                <a:hlinkClick r:id="rId8"/>
              </a:rPr>
              <a:t>https://hosting.1und1.de/dedicated-server-tarife</a:t>
            </a:r>
            <a:endParaRPr lang="de-DE" dirty="0"/>
          </a:p>
          <a:p>
            <a:r>
              <a:rPr lang="de-DE" dirty="0">
                <a:hlinkClick r:id="rId9"/>
              </a:rPr>
              <a:t>http://www.cisco.com/c/en/us/products/servers-unified-computing/index.html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0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Internet Zugriffe</a:t>
            </a:r>
          </a:p>
          <a:p>
            <a:pPr lvl="1"/>
            <a:r>
              <a:rPr lang="de-DE" dirty="0"/>
              <a:t>Auf nicht gewünschte Seiten</a:t>
            </a:r>
          </a:p>
          <a:p>
            <a:r>
              <a:rPr lang="de-DE" dirty="0"/>
              <a:t>Regelmäßige Backups</a:t>
            </a:r>
          </a:p>
          <a:p>
            <a:r>
              <a:rPr lang="de-DE" dirty="0"/>
              <a:t>Zugänge und Administration von Computern</a:t>
            </a:r>
          </a:p>
        </p:txBody>
      </p:sp>
    </p:spTree>
    <p:extLst>
      <p:ext uri="{BB962C8B-B14F-4D97-AF65-F5344CB8AC3E}">
        <p14:creationId xmlns:p14="http://schemas.microsoft.com/office/powerpoint/2010/main" val="58029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Lösungen – Internet Zugriffe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Lösung 1: Nicht gewünschte Seiten am Router ausschalten</a:t>
            </a:r>
          </a:p>
          <a:p>
            <a:pPr lvl="1"/>
            <a:r>
              <a:rPr lang="de-DE" dirty="0"/>
              <a:t>Keine Zusätzlichen Kosten</a:t>
            </a:r>
          </a:p>
          <a:p>
            <a:pPr lvl="1"/>
            <a:r>
              <a:rPr lang="de-DE" dirty="0"/>
              <a:t>Problem -&gt; Zugang?</a:t>
            </a:r>
          </a:p>
          <a:p>
            <a:r>
              <a:rPr lang="de-DE" dirty="0"/>
              <a:t>Lösung 2: Öffentlicher Proxy Server</a:t>
            </a:r>
          </a:p>
          <a:p>
            <a:pPr lvl="1"/>
            <a:r>
              <a:rPr lang="de-DE" dirty="0"/>
              <a:t>Keine Zusätzlichen Kosten</a:t>
            </a:r>
          </a:p>
          <a:p>
            <a:pPr lvl="1"/>
            <a:r>
              <a:rPr lang="de-DE" dirty="0"/>
              <a:t>Konfigurationsarbeiten an den Computern</a:t>
            </a:r>
          </a:p>
          <a:p>
            <a:pPr lvl="1"/>
            <a:r>
              <a:rPr lang="de-DE" dirty="0"/>
              <a:t>Eventuell nicht die gewünschten Seiten begrenzt/nicht begrenzt</a:t>
            </a:r>
          </a:p>
          <a:p>
            <a:r>
              <a:rPr lang="de-DE" dirty="0"/>
              <a:t>Lösung 3: Eigenen Proxy Server anschaffen</a:t>
            </a:r>
          </a:p>
          <a:p>
            <a:pPr lvl="1"/>
            <a:r>
              <a:rPr lang="de-DE" dirty="0"/>
              <a:t>Zusätzliche Kosten </a:t>
            </a:r>
          </a:p>
          <a:p>
            <a:pPr lvl="2"/>
            <a:r>
              <a:rPr lang="de-DE" dirty="0"/>
              <a:t>Z.B. </a:t>
            </a:r>
            <a:r>
              <a:rPr lang="de-DE" dirty="0" err="1"/>
              <a:t>ca</a:t>
            </a:r>
            <a:r>
              <a:rPr lang="de-DE" dirty="0"/>
              <a:t> 100€ pro Monat </a:t>
            </a:r>
          </a:p>
          <a:p>
            <a:pPr lvl="2"/>
            <a:r>
              <a:rPr lang="de-DE" dirty="0"/>
              <a:t>Oder Hardware kaufen (Konfiguration und Wartung fallen an)</a:t>
            </a:r>
          </a:p>
        </p:txBody>
      </p:sp>
    </p:spTree>
    <p:extLst>
      <p:ext uri="{BB962C8B-B14F-4D97-AF65-F5344CB8AC3E}">
        <p14:creationId xmlns:p14="http://schemas.microsoft.com/office/powerpoint/2010/main" val="28445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Lösungen - Regelmäßige Backups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 1: Backup Festplatte pro Rechner </a:t>
            </a:r>
          </a:p>
          <a:p>
            <a:pPr lvl="1"/>
            <a:r>
              <a:rPr lang="de-DE" dirty="0"/>
              <a:t>Kosten: ca. 55€ pro Computer</a:t>
            </a:r>
          </a:p>
          <a:p>
            <a:pPr lvl="1"/>
            <a:r>
              <a:rPr lang="de-DE" dirty="0"/>
              <a:t>Vorteile: Billig, wiederverwendbar</a:t>
            </a:r>
          </a:p>
          <a:p>
            <a:pPr lvl="1"/>
            <a:r>
              <a:rPr lang="de-DE" dirty="0"/>
              <a:t>Nachteil: Diebstahl, Unsicher ohne Verschlüsslung</a:t>
            </a:r>
          </a:p>
          <a:p>
            <a:r>
              <a:rPr lang="de-DE" dirty="0"/>
              <a:t>Lösung 2: Zentrales Backup durch Fileserver</a:t>
            </a:r>
          </a:p>
          <a:p>
            <a:pPr lvl="1"/>
            <a:r>
              <a:rPr lang="de-DE" dirty="0"/>
              <a:t>Kosten: je nach Konfiguration zwischen 1k-2.5k€</a:t>
            </a:r>
          </a:p>
          <a:p>
            <a:pPr lvl="1"/>
            <a:r>
              <a:rPr lang="de-DE" dirty="0"/>
              <a:t>Vorteil: Einfach, Zukunftssicher je nach Größe, </a:t>
            </a:r>
            <a:r>
              <a:rPr lang="de-DE" dirty="0" err="1"/>
              <a:t>Siche</a:t>
            </a:r>
            <a:r>
              <a:rPr lang="de-DE" dirty="0"/>
              <a:t>, Wiederverwendbar für Administration, </a:t>
            </a:r>
          </a:p>
          <a:p>
            <a:pPr lvl="1"/>
            <a:r>
              <a:rPr lang="de-DE" dirty="0"/>
              <a:t>Nachteil: Kein Schutz vor Diebstahl oder Verlust</a:t>
            </a:r>
          </a:p>
        </p:txBody>
      </p:sp>
    </p:spTree>
    <p:extLst>
      <p:ext uri="{BB962C8B-B14F-4D97-AF65-F5344CB8AC3E}">
        <p14:creationId xmlns:p14="http://schemas.microsoft.com/office/powerpoint/2010/main" val="122104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Lösungen - Regelmäßige Backups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 3: Dedizierter Server anmieten</a:t>
            </a:r>
          </a:p>
          <a:p>
            <a:pPr lvl="1"/>
            <a:r>
              <a:rPr lang="de-DE" dirty="0"/>
              <a:t>Kosten: ca. 84€ pro Monat</a:t>
            </a:r>
          </a:p>
          <a:p>
            <a:pPr lvl="1"/>
            <a:r>
              <a:rPr lang="de-DE" dirty="0"/>
              <a:t>Vorteil: Einfach, Zukunftssicher je nach Größe, Sicher, Support, Garantien, Wiederverwendbar für andere Applikationen.</a:t>
            </a:r>
          </a:p>
          <a:p>
            <a:pPr lvl="1"/>
            <a:r>
              <a:rPr lang="de-DE" dirty="0"/>
              <a:t>Nachteil: Preis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8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Lösungen - Zugänge und Administration von Computern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 1: Konfiguration an den Lokalen Rechnern mit einem Administrator.</a:t>
            </a:r>
          </a:p>
          <a:p>
            <a:pPr lvl="1"/>
            <a:r>
              <a:rPr lang="de-DE" dirty="0"/>
              <a:t>Keine Zusätzlichen Kosten</a:t>
            </a:r>
          </a:p>
          <a:p>
            <a:pPr lvl="1"/>
            <a:r>
              <a:rPr lang="de-DE" dirty="0"/>
              <a:t>Nachteil: Nicht alle Aspekte abgedeckt. Z.B. Passwörter</a:t>
            </a:r>
          </a:p>
          <a:p>
            <a:pPr lvl="1"/>
            <a:endParaRPr lang="de-DE" dirty="0"/>
          </a:p>
          <a:p>
            <a:pPr marL="400050"/>
            <a:r>
              <a:rPr lang="de-DE" dirty="0"/>
              <a:t>Lösung 2: Lokales </a:t>
            </a:r>
            <a:r>
              <a:rPr lang="de-DE" dirty="0" err="1"/>
              <a:t>Active</a:t>
            </a:r>
            <a:r>
              <a:rPr lang="de-DE" dirty="0"/>
              <a:t> Directory</a:t>
            </a:r>
          </a:p>
          <a:p>
            <a:pPr marL="800100" lvl="1"/>
            <a:r>
              <a:rPr lang="de-DE" dirty="0"/>
              <a:t>Kosten: min.1000€</a:t>
            </a:r>
          </a:p>
          <a:p>
            <a:pPr marL="800100" lvl="1"/>
            <a:r>
              <a:rPr lang="de-DE" dirty="0"/>
              <a:t>Vorteil: Kombinierbar mit Backup </a:t>
            </a:r>
          </a:p>
        </p:txBody>
      </p:sp>
    </p:spTree>
    <p:extLst>
      <p:ext uri="{BB962C8B-B14F-4D97-AF65-F5344CB8AC3E}">
        <p14:creationId xmlns:p14="http://schemas.microsoft.com/office/powerpoint/2010/main" val="74629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Lösungen für die Probleme und Meyer Zukunft.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6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Lösungsvorschlag 1: Alles im Netz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Lösung von z.B. </a:t>
            </a:r>
            <a:r>
              <a:rPr lang="de-DE" dirty="0" err="1"/>
              <a:t>Strato</a:t>
            </a:r>
            <a:endParaRPr lang="de-DE" dirty="0"/>
          </a:p>
          <a:p>
            <a:r>
              <a:rPr lang="de-DE" dirty="0"/>
              <a:t>Dedizierter Windows Server (74€/M) +  </a:t>
            </a:r>
            <a:r>
              <a:rPr lang="de-DE" dirty="0" err="1"/>
              <a:t>HiDrive</a:t>
            </a:r>
            <a:r>
              <a:rPr lang="de-DE" dirty="0"/>
              <a:t> 5TB (35€/M)</a:t>
            </a:r>
          </a:p>
          <a:p>
            <a:r>
              <a:rPr lang="de-DE" dirty="0"/>
              <a:t>Oder V-Server (46€/M) + </a:t>
            </a:r>
            <a:r>
              <a:rPr lang="de-DE" dirty="0" err="1"/>
              <a:t>HiDrive</a:t>
            </a:r>
            <a:r>
              <a:rPr lang="de-DE" dirty="0"/>
              <a:t> 5TB (35€/M)</a:t>
            </a:r>
          </a:p>
          <a:p>
            <a:r>
              <a:rPr lang="de-DE" dirty="0"/>
              <a:t>Vorteile: </a:t>
            </a:r>
          </a:p>
          <a:p>
            <a:pPr lvl="1"/>
            <a:r>
              <a:rPr lang="de-DE" dirty="0" err="1"/>
              <a:t>HiDrive</a:t>
            </a:r>
            <a:r>
              <a:rPr lang="de-DE" dirty="0"/>
              <a:t> als Backuplösung für Computer und „Meyer Zukunft“</a:t>
            </a:r>
          </a:p>
          <a:p>
            <a:pPr lvl="1"/>
            <a:r>
              <a:rPr lang="de-DE" dirty="0"/>
              <a:t>Sichere Umgebung für „Meyer Zukunft“</a:t>
            </a:r>
          </a:p>
          <a:p>
            <a:pPr lvl="1"/>
            <a:r>
              <a:rPr lang="de-DE" dirty="0"/>
              <a:t>Wenig Aufwand, weitere Vorteile bei Fremdhosting. </a:t>
            </a:r>
          </a:p>
          <a:p>
            <a:pPr lvl="1"/>
            <a:r>
              <a:rPr lang="de-DE" dirty="0"/>
              <a:t>Hosting in Deutschland (Gut für Datenschutz usw.)</a:t>
            </a:r>
          </a:p>
          <a:p>
            <a:pPr lvl="1"/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Preis</a:t>
            </a:r>
          </a:p>
          <a:p>
            <a:pPr lvl="1"/>
            <a:r>
              <a:rPr lang="de-DE" dirty="0"/>
              <a:t>Abhängig vom Provider</a:t>
            </a:r>
          </a:p>
        </p:txBody>
      </p:sp>
    </p:spTree>
    <p:extLst>
      <p:ext uri="{BB962C8B-B14F-4D97-AF65-F5344CB8AC3E}">
        <p14:creationId xmlns:p14="http://schemas.microsoft.com/office/powerpoint/2010/main" val="336461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dirty="0"/>
              <a:t>Lösungsvorschlag 1</a:t>
            </a:r>
          </a:p>
        </p:txBody>
      </p:sp>
      <p:sp>
        <p:nvSpPr>
          <p:cNvPr id="4" name="Wolke 3"/>
          <p:cNvSpPr/>
          <p:nvPr/>
        </p:nvSpPr>
        <p:spPr>
          <a:xfrm>
            <a:off x="3733101" y="2709645"/>
            <a:ext cx="3733101" cy="2004968"/>
          </a:xfrm>
          <a:prstGeom prst="cloud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5" name="Rechteck 4"/>
          <p:cNvSpPr/>
          <p:nvPr/>
        </p:nvSpPr>
        <p:spPr>
          <a:xfrm>
            <a:off x="9303391" y="3120705"/>
            <a:ext cx="1283515" cy="100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Büro</a:t>
            </a:r>
          </a:p>
        </p:txBody>
      </p:sp>
      <p:sp>
        <p:nvSpPr>
          <p:cNvPr id="6" name="Pfeil: nach rechts 5"/>
          <p:cNvSpPr/>
          <p:nvPr/>
        </p:nvSpPr>
        <p:spPr>
          <a:xfrm rot="10800000">
            <a:off x="7952764" y="3359788"/>
            <a:ext cx="914400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ordefinierter Prozess 6"/>
          <p:cNvSpPr/>
          <p:nvPr/>
        </p:nvSpPr>
        <p:spPr>
          <a:xfrm>
            <a:off x="279417" y="3238146"/>
            <a:ext cx="1686028" cy="7717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Techniker</a:t>
            </a:r>
          </a:p>
        </p:txBody>
      </p:sp>
      <p:sp>
        <p:nvSpPr>
          <p:cNvPr id="9" name="Pfeil: nach rechts 8"/>
          <p:cNvSpPr/>
          <p:nvPr/>
        </p:nvSpPr>
        <p:spPr>
          <a:xfrm>
            <a:off x="2452007" y="3359788"/>
            <a:ext cx="914400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466202" y="4043494"/>
            <a:ext cx="201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und „Meyer Zukunft“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42594" y="404349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„Meyer Zukunft“</a:t>
            </a:r>
          </a:p>
        </p:txBody>
      </p:sp>
      <p:sp>
        <p:nvSpPr>
          <p:cNvPr id="12" name="Flussdiagramm: Magnetplattenspeicher 11"/>
          <p:cNvSpPr/>
          <p:nvPr/>
        </p:nvSpPr>
        <p:spPr>
          <a:xfrm>
            <a:off x="4331427" y="5180202"/>
            <a:ext cx="1627464" cy="15855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Dedicated</a:t>
            </a:r>
            <a:r>
              <a:rPr lang="de-DE" dirty="0"/>
              <a:t> Server (Windows)</a:t>
            </a:r>
          </a:p>
        </p:txBody>
      </p:sp>
      <p:sp>
        <p:nvSpPr>
          <p:cNvPr id="13" name="Pfeil: nach rechts 12"/>
          <p:cNvSpPr/>
          <p:nvPr/>
        </p:nvSpPr>
        <p:spPr>
          <a:xfrm rot="3957418">
            <a:off x="4451149" y="4257200"/>
            <a:ext cx="914400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: nach rechts 13"/>
          <p:cNvSpPr/>
          <p:nvPr/>
        </p:nvSpPr>
        <p:spPr>
          <a:xfrm rot="6889135">
            <a:off x="5929889" y="4332912"/>
            <a:ext cx="914400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6149130" y="5656152"/>
            <a:ext cx="1040234" cy="6336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HiDrive</a:t>
            </a:r>
            <a:endParaRPr lang="de-DE" dirty="0"/>
          </a:p>
        </p:txBody>
      </p:sp>
      <p:sp>
        <p:nvSpPr>
          <p:cNvPr id="16" name="Pfeil: nach links und rechts 15"/>
          <p:cNvSpPr/>
          <p:nvPr/>
        </p:nvSpPr>
        <p:spPr>
          <a:xfrm>
            <a:off x="5872294" y="5889072"/>
            <a:ext cx="400733" cy="29361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288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501</Words>
  <Application>Microsoft Office PowerPoint</Application>
  <PresentationFormat>Breitbild</PresentationFormat>
  <Paragraphs>102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Meyer Zukunft </vt:lpstr>
      <vt:lpstr>Probleme</vt:lpstr>
      <vt:lpstr>Lösungen – Internet Zugriffe </vt:lpstr>
      <vt:lpstr>Lösungen - Regelmäßige Backups </vt:lpstr>
      <vt:lpstr>Lösungen - Regelmäßige Backups </vt:lpstr>
      <vt:lpstr>Lösungen - Zugänge und Administration von Computern </vt:lpstr>
      <vt:lpstr>Lösungen für die Probleme und Meyer Zukunft.</vt:lpstr>
      <vt:lpstr>Lösungsvorschlag 1: Alles im Netz</vt:lpstr>
      <vt:lpstr>Architektur Lösungsvorschlag 1</vt:lpstr>
      <vt:lpstr>Lösungsvorschlag 2: Hybrid Modell</vt:lpstr>
      <vt:lpstr>Architektur Lösungsvorschlag 2</vt:lpstr>
      <vt:lpstr>Vielen Dank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Meyer Zukunft</dc:title>
  <dc:creator>Lukas Donker</dc:creator>
  <cp:lastModifiedBy>Lukas Donker</cp:lastModifiedBy>
  <cp:revision>16</cp:revision>
  <dcterms:created xsi:type="dcterms:W3CDTF">2017-05-29T18:55:42Z</dcterms:created>
  <dcterms:modified xsi:type="dcterms:W3CDTF">2017-05-30T15:00:15Z</dcterms:modified>
</cp:coreProperties>
</file>