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37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73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30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081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11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98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89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41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3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07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5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59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3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60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315B11-3FBD-4D50-A326-0549C48CF72B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B5F8-1352-4F04-9990-7FE6C9CCB1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757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SWS Schnittstelle</a:t>
            </a:r>
          </a:p>
        </p:txBody>
      </p:sp>
      <p:sp>
        <p:nvSpPr>
          <p:cNvPr id="5" name="Rechteck 4"/>
          <p:cNvSpPr/>
          <p:nvPr/>
        </p:nvSpPr>
        <p:spPr>
          <a:xfrm>
            <a:off x="2888939" y="3187728"/>
            <a:ext cx="1283515" cy="100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Sync-worker</a:t>
            </a:r>
            <a:endParaRPr lang="de-DE" dirty="0"/>
          </a:p>
        </p:txBody>
      </p:sp>
      <p:sp>
        <p:nvSpPr>
          <p:cNvPr id="7" name="Flussdiagramm: Vordefinierter Prozess 6"/>
          <p:cNvSpPr/>
          <p:nvPr/>
        </p:nvSpPr>
        <p:spPr>
          <a:xfrm>
            <a:off x="342955" y="1606035"/>
            <a:ext cx="1686028" cy="7717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SWS</a:t>
            </a:r>
          </a:p>
        </p:txBody>
      </p:sp>
      <p:sp>
        <p:nvSpPr>
          <p:cNvPr id="9" name="Pfeil: nach rechts 8"/>
          <p:cNvSpPr/>
          <p:nvPr/>
        </p:nvSpPr>
        <p:spPr>
          <a:xfrm rot="5400000">
            <a:off x="793782" y="2573322"/>
            <a:ext cx="784375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000751" y="3624041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2min</a:t>
            </a:r>
          </a:p>
        </p:txBody>
      </p:sp>
      <p:sp>
        <p:nvSpPr>
          <p:cNvPr id="14" name="Pfeil: nach rechts 13"/>
          <p:cNvSpPr/>
          <p:nvPr/>
        </p:nvSpPr>
        <p:spPr>
          <a:xfrm>
            <a:off x="4260538" y="3426813"/>
            <a:ext cx="1231056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611325" y="3289381"/>
            <a:ext cx="1149292" cy="8033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Ordner</a:t>
            </a:r>
          </a:p>
        </p:txBody>
      </p:sp>
      <p:sp>
        <p:nvSpPr>
          <p:cNvPr id="3" name="Pfeil: nach rechts gekrümmt 2">
            <a:extLst>
              <a:ext uri="{FF2B5EF4-FFF2-40B4-BE49-F238E27FC236}">
                <a16:creationId xmlns:a16="http://schemas.microsoft.com/office/drawing/2014/main" id="{5939DB9E-82C5-4FAC-B602-A3D9DCEE711B}"/>
              </a:ext>
            </a:extLst>
          </p:cNvPr>
          <p:cNvSpPr/>
          <p:nvPr/>
        </p:nvSpPr>
        <p:spPr>
          <a:xfrm rot="5400000">
            <a:off x="2091600" y="3155538"/>
            <a:ext cx="466355" cy="886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nach rechts gekrümmt 19">
            <a:extLst>
              <a:ext uri="{FF2B5EF4-FFF2-40B4-BE49-F238E27FC236}">
                <a16:creationId xmlns:a16="http://schemas.microsoft.com/office/drawing/2014/main" id="{B23D5A32-850B-44DE-B0D8-2CA0539BC76E}"/>
              </a:ext>
            </a:extLst>
          </p:cNvPr>
          <p:cNvSpPr/>
          <p:nvPr/>
        </p:nvSpPr>
        <p:spPr>
          <a:xfrm rot="16200000">
            <a:off x="2142961" y="3649576"/>
            <a:ext cx="466355" cy="886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3EC442-9E19-458D-893A-E787BCBF364E}"/>
              </a:ext>
            </a:extLst>
          </p:cNvPr>
          <p:cNvSpPr txBox="1"/>
          <p:nvPr/>
        </p:nvSpPr>
        <p:spPr>
          <a:xfrm>
            <a:off x="1445391" y="2592928"/>
            <a:ext cx="136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export</a:t>
            </a:r>
            <a:endParaRPr lang="de-DE" dirty="0"/>
          </a:p>
        </p:txBody>
      </p:sp>
      <p:sp>
        <p:nvSpPr>
          <p:cNvPr id="22" name="Wolke 21">
            <a:extLst>
              <a:ext uri="{FF2B5EF4-FFF2-40B4-BE49-F238E27FC236}">
                <a16:creationId xmlns:a16="http://schemas.microsoft.com/office/drawing/2014/main" id="{7BACA444-649E-4381-B6E5-CB82FB32FCB4}"/>
              </a:ext>
            </a:extLst>
          </p:cNvPr>
          <p:cNvSpPr/>
          <p:nvPr/>
        </p:nvSpPr>
        <p:spPr>
          <a:xfrm>
            <a:off x="5611170" y="3187728"/>
            <a:ext cx="1878069" cy="989268"/>
          </a:xfrm>
          <a:prstGeom prst="cloud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67155AB6-1386-4F12-ACD7-BF7121028028}"/>
              </a:ext>
            </a:extLst>
          </p:cNvPr>
          <p:cNvSpPr/>
          <p:nvPr/>
        </p:nvSpPr>
        <p:spPr>
          <a:xfrm>
            <a:off x="7608815" y="3401469"/>
            <a:ext cx="1328690" cy="528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025A520-0D0C-420C-AB39-2AC2E98832D2}"/>
              </a:ext>
            </a:extLst>
          </p:cNvPr>
          <p:cNvCxnSpPr/>
          <p:nvPr/>
        </p:nvCxnSpPr>
        <p:spPr>
          <a:xfrm>
            <a:off x="8426742" y="1364991"/>
            <a:ext cx="0" cy="51806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1D7AC80-C705-4B6D-8579-A75C57825FA7}"/>
              </a:ext>
            </a:extLst>
          </p:cNvPr>
          <p:cNvSpPr/>
          <p:nvPr/>
        </p:nvSpPr>
        <p:spPr>
          <a:xfrm>
            <a:off x="8937505" y="2831219"/>
            <a:ext cx="2226656" cy="166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Meyer Zukunft</a:t>
            </a:r>
          </a:p>
        </p:txBody>
      </p:sp>
      <p:sp>
        <p:nvSpPr>
          <p:cNvPr id="26" name="Flussdiagramm: Magnetplattenspeicher 25">
            <a:extLst>
              <a:ext uri="{FF2B5EF4-FFF2-40B4-BE49-F238E27FC236}">
                <a16:creationId xmlns:a16="http://schemas.microsoft.com/office/drawing/2014/main" id="{13E87F52-8E82-44C6-BAC2-A09197685EF8}"/>
              </a:ext>
            </a:extLst>
          </p:cNvPr>
          <p:cNvSpPr/>
          <p:nvPr/>
        </p:nvSpPr>
        <p:spPr>
          <a:xfrm>
            <a:off x="9274852" y="4932637"/>
            <a:ext cx="1551963" cy="16656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27" name="Pfeil: nach rechts gekrümmt 26">
            <a:extLst>
              <a:ext uri="{FF2B5EF4-FFF2-40B4-BE49-F238E27FC236}">
                <a16:creationId xmlns:a16="http://schemas.microsoft.com/office/drawing/2014/main" id="{1FC3790E-3D94-4A11-B7AF-3804B97AD321}"/>
              </a:ext>
            </a:extLst>
          </p:cNvPr>
          <p:cNvSpPr/>
          <p:nvPr/>
        </p:nvSpPr>
        <p:spPr>
          <a:xfrm rot="5400000">
            <a:off x="9766296" y="3975476"/>
            <a:ext cx="466355" cy="886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nach rechts gekrümmt 27">
            <a:extLst>
              <a:ext uri="{FF2B5EF4-FFF2-40B4-BE49-F238E27FC236}">
                <a16:creationId xmlns:a16="http://schemas.microsoft.com/office/drawing/2014/main" id="{1D835D7D-74A2-4CEF-B7DD-D1891CCF03E4}"/>
              </a:ext>
            </a:extLst>
          </p:cNvPr>
          <p:cNvSpPr/>
          <p:nvPr/>
        </p:nvSpPr>
        <p:spPr>
          <a:xfrm rot="16200000">
            <a:off x="9817657" y="4469514"/>
            <a:ext cx="466355" cy="886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6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SWS Schnittstelle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SWS Schnittstelle</dc:title>
  <dc:creator>Lukas Donker</dc:creator>
  <cp:lastModifiedBy>Lukas Donker</cp:lastModifiedBy>
  <cp:revision>4</cp:revision>
  <dcterms:created xsi:type="dcterms:W3CDTF">2017-10-29T13:07:51Z</dcterms:created>
  <dcterms:modified xsi:type="dcterms:W3CDTF">2017-10-29T13:15:35Z</dcterms:modified>
</cp:coreProperties>
</file>