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Raleway"/>
      <p:regular r:id="rId47"/>
      <p:bold r:id="rId48"/>
      <p:italic r:id="rId49"/>
      <p:boldItalic r:id="rId50"/>
    </p:embeddedFont>
    <p:embeddedFont>
      <p:font typeface="Karla"/>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B8C76FE-DDD6-4680-9F52-AD408456325C}">
  <a:tblStyle styleId="{DB8C76FE-DDD6-4680-9F52-AD408456325C}"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bold.fntdata"/><Relationship Id="rId47" Type="http://schemas.openxmlformats.org/officeDocument/2006/relationships/font" Target="fonts/Raleway-regular.fntdata"/><Relationship Id="rId49"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Karla-regular.fntdata"/><Relationship Id="rId50" Type="http://schemas.openxmlformats.org/officeDocument/2006/relationships/font" Target="fonts/Raleway-boldItalic.fntdata"/><Relationship Id="rId53" Type="http://schemas.openxmlformats.org/officeDocument/2006/relationships/font" Target="fonts/Karla-italic.fntdata"/><Relationship Id="rId52" Type="http://schemas.openxmlformats.org/officeDocument/2006/relationships/font" Target="fonts/Karla-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Karla-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516140186_1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516140186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5506afb75_1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5506afb7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516140186_1_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516140186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5506afb75_1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5506afb75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5506afb75_1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5506afb75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516140186_1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516140186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516140186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51614018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516140186_1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516140186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35f391192_0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5f391192_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35ed75ccf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5ed75ccf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516140186_1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516140186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35ed75ccf_0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5ed75ccf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35ed75ccf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5ed75ccf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35ed75ccf_0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35ed75ccf_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35ed75ccf_0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5ed75ccf_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35ed75ccf_0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5ed75ccf_0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516140186_1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516140186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35ed75ccf_01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5ed75ccf_0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35694cd56_0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35694cd56_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516140186_1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516140186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Momenteel worden klanten rondgeleid door signalisatie in de vorm van bordjes. De klanten kunnen ook aan de servicedesk vragen voor extra informatie.</a:t>
            </a:r>
            <a:endParaRPr/>
          </a:p>
          <a:p>
            <a:pPr indent="0" lvl="0" marL="0" rtl="0" algn="l">
              <a:spcBef>
                <a:spcPts val="0"/>
              </a:spcBef>
              <a:spcAft>
                <a:spcPts val="0"/>
              </a:spcAft>
              <a:buNone/>
            </a:pPr>
            <a:r>
              <a:rPr lang="en"/>
              <a:t>Promoties zijn enkel terug te vinden op de website of aan de hand van bordjes in de winkel.</a:t>
            </a:r>
            <a:endParaRPr/>
          </a:p>
          <a:p>
            <a:pPr indent="0" lvl="0" marL="0" rtl="0" algn="l">
              <a:spcBef>
                <a:spcPts val="0"/>
              </a:spcBef>
              <a:spcAft>
                <a:spcPts val="0"/>
              </a:spcAft>
              <a:buNone/>
            </a:pPr>
            <a:r>
              <a:rPr lang="en"/>
              <a:t>Momenteel is er geen manier om klanten te volgen in de winkel dus ook niet om te weten waar de hotspots zijn of waar klanten naar zoeken.</a:t>
            </a:r>
            <a:endParaRPr/>
          </a:p>
          <a:p>
            <a:pPr indent="0" lvl="0" marL="0" rtl="0" algn="l">
              <a:spcBef>
                <a:spcPts val="0"/>
              </a:spcBef>
              <a:spcAft>
                <a:spcPts val="0"/>
              </a:spcAft>
              <a:buClr>
                <a:schemeClr val="dk1"/>
              </a:buClr>
              <a:buSzPts val="1100"/>
              <a:buFont typeface="Arial"/>
              <a:buNone/>
            </a:pPr>
            <a:r>
              <a:rPr lang="en" sz="1000">
                <a:solidFill>
                  <a:schemeClr val="dk1"/>
                </a:solidFill>
                <a:latin typeface="Verdana"/>
                <a:ea typeface="Verdana"/>
                <a:cs typeface="Verdana"/>
                <a:sym typeface="Verdana"/>
              </a:rPr>
              <a:t>Deze manier werkt goed in de meeste bedrijven en wordt al lang toegepast in bedrijven. Echter wil VanRoey.be dit gaan digitaliseren om er zo info uit te halen.</a:t>
            </a:r>
            <a:endParaRPr/>
          </a:p>
          <a:p>
            <a:pPr indent="0" lvl="0" marL="0" rtl="0" algn="l">
              <a:spcBef>
                <a:spcPts val="1200"/>
              </a:spcBef>
              <a:spcAft>
                <a:spcPts val="0"/>
              </a:spcAft>
              <a:buNone/>
            </a:pPr>
            <a:r>
              <a:t/>
            </a:r>
            <a:endParaRPr/>
          </a:p>
          <a:p>
            <a:pPr indent="0" lvl="0" marL="0" rtl="0" algn="l">
              <a:spcBef>
                <a:spcPts val="0"/>
              </a:spcBef>
              <a:spcAft>
                <a:spcPts val="0"/>
              </a:spcAft>
              <a:buNone/>
            </a:pPr>
            <a:r>
              <a:rPr lang="en"/>
              <a:t>De nadelen hiervan zijn dat de bordjes misschien niet leesbaar genoeg zijn voor slechtzienden.</a:t>
            </a:r>
            <a:endParaRPr/>
          </a:p>
          <a:p>
            <a:pPr indent="0" lvl="0" marL="0" rtl="0" algn="l">
              <a:spcBef>
                <a:spcPts val="0"/>
              </a:spcBef>
              <a:spcAft>
                <a:spcPts val="0"/>
              </a:spcAft>
              <a:buNone/>
            </a:pPr>
            <a:r>
              <a:rPr lang="en"/>
              <a:t>Bovendien kan er bij drukte een rij staan aan de servicedesk waardoor de klant moet wachten voor hij verder geholpen wordt.</a:t>
            </a:r>
            <a:endParaRPr/>
          </a:p>
          <a:p>
            <a:pPr indent="0" lvl="0" marL="0" rtl="0" algn="l">
              <a:spcBef>
                <a:spcPts val="0"/>
              </a:spcBef>
              <a:spcAft>
                <a:spcPts val="0"/>
              </a:spcAft>
              <a:buNone/>
            </a:pPr>
            <a:r>
              <a:rPr lang="en"/>
              <a:t>Daarnaast zijn aanbiedingen niet altijd aangepast en controleert de klant de website niet wanneer hij in de winkel staat.</a:t>
            </a:r>
            <a:endParaRPr/>
          </a:p>
          <a:p>
            <a:pPr indent="0" lvl="0" marL="0" rtl="0" algn="l">
              <a:spcBef>
                <a:spcPts val="0"/>
              </a:spcBef>
              <a:spcAft>
                <a:spcPts val="0"/>
              </a:spcAft>
              <a:buNone/>
            </a:pPr>
            <a:r>
              <a:rPr lang="en"/>
              <a:t>Er is ook geen gemakkelijke manier om klanten(browse)-gegevens te verzamelen of de klant om feedback te vragen.</a:t>
            </a:r>
            <a:endParaRPr/>
          </a:p>
          <a:p>
            <a:pPr indent="0" lvl="0" marL="0" rtl="0" algn="l">
              <a:spcBef>
                <a:spcPts val="0"/>
              </a:spcBef>
              <a:spcAft>
                <a:spcPts val="0"/>
              </a:spcAft>
              <a:buClr>
                <a:srgbClr val="000000"/>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516140186_1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516140186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Het bedrijf wil te weten komen welke plaatsen populair zijn. Zo weet men beter waar interesses liggen en kan men daar promoties op toepassen.</a:t>
            </a:r>
            <a:endParaRPr/>
          </a:p>
          <a:p>
            <a:pPr indent="0" lvl="0" marL="0" rtl="0" algn="l">
              <a:spcBef>
                <a:spcPts val="0"/>
              </a:spcBef>
              <a:spcAft>
                <a:spcPts val="0"/>
              </a:spcAft>
              <a:buNone/>
            </a:pPr>
            <a:r>
              <a:rPr lang="en"/>
              <a:t>Bovendien willen ze de klanten helpen met een betere gebruikservaring. Ze hopen dat klanten makkelijker hun artikelen kunnen vinden en dat ze gemakkelijk alle informatie verkrijgen over een gewenst product.</a:t>
            </a:r>
            <a:endParaRPr/>
          </a:p>
          <a:p>
            <a:pPr indent="0" lvl="0" marL="0" rtl="0" algn="l">
              <a:spcBef>
                <a:spcPts val="0"/>
              </a:spcBef>
              <a:spcAft>
                <a:spcPts val="0"/>
              </a:spcAft>
              <a:buNone/>
            </a:pPr>
            <a:r>
              <a:rPr lang="en"/>
              <a:t>Het uiteindelijke doel is dat hierdoor de verkoop gaat stijgen.</a:t>
            </a:r>
            <a:endParaRPr/>
          </a:p>
          <a:p>
            <a:pPr indent="0" lvl="0" marL="0" rtl="0" algn="l">
              <a:spcBef>
                <a:spcPts val="0"/>
              </a:spcBef>
              <a:spcAft>
                <a:spcPts val="0"/>
              </a:spcAft>
              <a:buNone/>
            </a:pPr>
            <a:r>
              <a:rPr lang="en"/>
              <a:t>Voor de werknemers resulteert dit in meer tijd voor andere taken.</a:t>
            </a:r>
            <a:endParaRPr/>
          </a:p>
          <a:p>
            <a:pPr indent="0" lvl="0" marL="0" rtl="0" algn="l">
              <a:spcBef>
                <a:spcPts val="0"/>
              </a:spcBef>
              <a:spcAft>
                <a:spcPts val="0"/>
              </a:spcAft>
              <a:buNone/>
            </a:pPr>
            <a:r>
              <a:rPr lang="en"/>
              <a:t>Achteraf kan dit op de markt gebracht worden om het in andere winkels, openbare gebouwen, … toe te passen.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516140186_1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516140186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Verzin een andere titel voor “Hoe gaan we het aanpakken”.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516140186_1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516140186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Onze oplossing bestaat uit een webplatform, waarbij de klant een locatie kan kiezen om naar begeleid te worden. De locatie van de klant wordt bepaald, zodat de klant weet waar men zich bevindt.</a:t>
            </a:r>
            <a:endParaRPr/>
          </a:p>
          <a:p>
            <a:pPr indent="0" lvl="0" marL="0" rtl="0" algn="l">
              <a:spcBef>
                <a:spcPts val="0"/>
              </a:spcBef>
              <a:spcAft>
                <a:spcPts val="0"/>
              </a:spcAft>
              <a:buNone/>
            </a:pPr>
            <a:r>
              <a:rPr lang="en"/>
              <a:t>Dit kan ook gebruikt worden om extra informatie te geven over de producten waar de klant bij staat. Naast extra info kan men ook promoties, alternatieven of accessoires weergeven.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5506afb75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5506afb7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004C52"/>
        </a:solidFill>
      </p:bgPr>
    </p:bg>
    <p:spTree>
      <p:nvGrpSpPr>
        <p:cNvPr id="8" name="Shape 8"/>
        <p:cNvGrpSpPr/>
        <p:nvPr/>
      </p:nvGrpSpPr>
      <p:grpSpPr>
        <a:xfrm>
          <a:off x="0" y="0"/>
          <a:ext cx="0" cy="0"/>
          <a:chOff x="0" y="0"/>
          <a:chExt cx="0" cy="0"/>
        </a:xfrm>
      </p:grpSpPr>
      <p:sp>
        <p:nvSpPr>
          <p:cNvPr id="9" name="Google Shape;9;p2"/>
          <p:cNvSpPr/>
          <p:nvPr/>
        </p:nvSpPr>
        <p:spPr>
          <a:xfrm flipH="1">
            <a:off x="6025" y="301575"/>
            <a:ext cx="9150050" cy="4496748"/>
          </a:xfrm>
          <a:custGeom>
            <a:rect b="b" l="l" r="r" t="t"/>
            <a:pathLst>
              <a:path extrusionOk="0" h="149344" w="366002">
                <a:moveTo>
                  <a:pt x="0" y="55491"/>
                </a:moveTo>
                <a:lnTo>
                  <a:pt x="0" y="107122"/>
                </a:lnTo>
                <a:lnTo>
                  <a:pt x="96507" y="149344"/>
                </a:lnTo>
                <a:lnTo>
                  <a:pt x="366002" y="116290"/>
                </a:lnTo>
                <a:lnTo>
                  <a:pt x="366002" y="40050"/>
                </a:lnTo>
                <a:lnTo>
                  <a:pt x="274079" y="0"/>
                </a:lnTo>
                <a:close/>
              </a:path>
            </a:pathLst>
          </a:custGeom>
          <a:solidFill>
            <a:srgbClr val="00AE9D">
              <a:alpha val="83460"/>
            </a:srgbClr>
          </a:solidFill>
          <a:ln>
            <a:noFill/>
          </a:ln>
        </p:spPr>
      </p:sp>
      <p:sp>
        <p:nvSpPr>
          <p:cNvPr id="10" name="Google Shape;10;p2"/>
          <p:cNvSpPr/>
          <p:nvPr/>
        </p:nvSpPr>
        <p:spPr>
          <a:xfrm>
            <a:off x="-5900" y="759982"/>
            <a:ext cx="9144150" cy="3769800"/>
          </a:xfrm>
          <a:custGeom>
            <a:rect b="b" l="l" r="r" t="t"/>
            <a:pathLst>
              <a:path extrusionOk="0" h="150792" w="365766">
                <a:moveTo>
                  <a:pt x="365766" y="12416"/>
                </a:moveTo>
                <a:lnTo>
                  <a:pt x="289997" y="0"/>
                </a:lnTo>
                <a:lnTo>
                  <a:pt x="0" y="55421"/>
                </a:lnTo>
                <a:lnTo>
                  <a:pt x="0" y="127486"/>
                </a:lnTo>
                <a:lnTo>
                  <a:pt x="70927" y="150792"/>
                </a:lnTo>
                <a:lnTo>
                  <a:pt x="365766" y="122256"/>
                </a:lnTo>
                <a:close/>
              </a:path>
            </a:pathLst>
          </a:custGeom>
          <a:solidFill>
            <a:srgbClr val="00AE9D">
              <a:alpha val="26540"/>
            </a:srgbClr>
          </a:solidFill>
          <a:ln>
            <a:noFill/>
          </a:ln>
        </p:spPr>
      </p:sp>
      <p:sp>
        <p:nvSpPr>
          <p:cNvPr id="11" name="Google Shape;11;p2"/>
          <p:cNvSpPr/>
          <p:nvPr/>
        </p:nvSpPr>
        <p:spPr>
          <a:xfrm>
            <a:off x="0" y="1351100"/>
            <a:ext cx="9156075" cy="2889063"/>
          </a:xfrm>
          <a:custGeom>
            <a:rect b="b" l="l" r="r" t="t"/>
            <a:pathLst>
              <a:path extrusionOk="0" h="106157" w="366243">
                <a:moveTo>
                  <a:pt x="241" y="0"/>
                </a:moveTo>
                <a:lnTo>
                  <a:pt x="0" y="77929"/>
                </a:lnTo>
                <a:lnTo>
                  <a:pt x="366243" y="106157"/>
                </a:lnTo>
                <a:lnTo>
                  <a:pt x="366243" y="4102"/>
                </a:lnTo>
                <a:close/>
              </a:path>
            </a:pathLst>
          </a:custGeom>
          <a:solidFill>
            <a:srgbClr val="ABE33F">
              <a:alpha val="81150"/>
            </a:srgbClr>
          </a:solidFill>
          <a:ln>
            <a:noFill/>
          </a:ln>
        </p:spPr>
      </p:sp>
      <p:sp>
        <p:nvSpPr>
          <p:cNvPr id="12" name="Google Shape;12;p2"/>
          <p:cNvSpPr txBox="1"/>
          <p:nvPr>
            <p:ph type="ctrTitle"/>
          </p:nvPr>
        </p:nvSpPr>
        <p:spPr>
          <a:xfrm>
            <a:off x="1719025" y="1991825"/>
            <a:ext cx="5706000" cy="1159800"/>
          </a:xfrm>
          <a:prstGeom prst="rect">
            <a:avLst/>
          </a:prstGeom>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ABE33F"/>
        </a:solidFill>
      </p:bgPr>
    </p:bg>
    <p:spTree>
      <p:nvGrpSpPr>
        <p:cNvPr id="13" name="Shape 13"/>
        <p:cNvGrpSpPr/>
        <p:nvPr/>
      </p:nvGrpSpPr>
      <p:grpSpPr>
        <a:xfrm>
          <a:off x="0" y="0"/>
          <a:ext cx="0" cy="0"/>
          <a:chOff x="0" y="0"/>
          <a:chExt cx="0" cy="0"/>
        </a:xfrm>
      </p:grpSpPr>
      <p:sp>
        <p:nvSpPr>
          <p:cNvPr id="14" name="Google Shape;14;p3"/>
          <p:cNvSpPr/>
          <p:nvPr/>
        </p:nvSpPr>
        <p:spPr>
          <a:xfrm flipH="1">
            <a:off x="6025" y="301575"/>
            <a:ext cx="9150050" cy="4496748"/>
          </a:xfrm>
          <a:custGeom>
            <a:rect b="b" l="l" r="r" t="t"/>
            <a:pathLst>
              <a:path extrusionOk="0" h="149344" w="366002">
                <a:moveTo>
                  <a:pt x="0" y="55491"/>
                </a:moveTo>
                <a:lnTo>
                  <a:pt x="0" y="107122"/>
                </a:lnTo>
                <a:lnTo>
                  <a:pt x="96507" y="149344"/>
                </a:lnTo>
                <a:lnTo>
                  <a:pt x="366002" y="116290"/>
                </a:lnTo>
                <a:lnTo>
                  <a:pt x="366002" y="40050"/>
                </a:lnTo>
                <a:lnTo>
                  <a:pt x="274079" y="0"/>
                </a:lnTo>
                <a:close/>
              </a:path>
            </a:pathLst>
          </a:custGeom>
          <a:solidFill>
            <a:srgbClr val="004C52"/>
          </a:solidFill>
          <a:ln>
            <a:noFill/>
          </a:ln>
        </p:spPr>
      </p:sp>
      <p:sp>
        <p:nvSpPr>
          <p:cNvPr id="15" name="Google Shape;15;p3"/>
          <p:cNvSpPr/>
          <p:nvPr/>
        </p:nvSpPr>
        <p:spPr>
          <a:xfrm>
            <a:off x="-5900" y="753950"/>
            <a:ext cx="9144150" cy="3769800"/>
          </a:xfrm>
          <a:custGeom>
            <a:rect b="b" l="l" r="r" t="t"/>
            <a:pathLst>
              <a:path extrusionOk="0" h="150792" w="365766">
                <a:moveTo>
                  <a:pt x="365766" y="12416"/>
                </a:moveTo>
                <a:lnTo>
                  <a:pt x="289997" y="0"/>
                </a:lnTo>
                <a:lnTo>
                  <a:pt x="0" y="55421"/>
                </a:lnTo>
                <a:lnTo>
                  <a:pt x="0" y="127486"/>
                </a:lnTo>
                <a:lnTo>
                  <a:pt x="70927" y="150792"/>
                </a:lnTo>
                <a:lnTo>
                  <a:pt x="365766" y="122256"/>
                </a:lnTo>
                <a:close/>
              </a:path>
            </a:pathLst>
          </a:custGeom>
          <a:solidFill>
            <a:srgbClr val="00AE9D">
              <a:alpha val="26540"/>
            </a:srgbClr>
          </a:solidFill>
          <a:ln>
            <a:noFill/>
          </a:ln>
        </p:spPr>
      </p:sp>
      <p:sp>
        <p:nvSpPr>
          <p:cNvPr id="16" name="Google Shape;16;p3"/>
          <p:cNvSpPr/>
          <p:nvPr/>
        </p:nvSpPr>
        <p:spPr>
          <a:xfrm>
            <a:off x="0" y="1351100"/>
            <a:ext cx="9156075" cy="2889063"/>
          </a:xfrm>
          <a:custGeom>
            <a:rect b="b" l="l" r="r" t="t"/>
            <a:pathLst>
              <a:path extrusionOk="0" h="106157" w="366243">
                <a:moveTo>
                  <a:pt x="241" y="0"/>
                </a:moveTo>
                <a:lnTo>
                  <a:pt x="0" y="77929"/>
                </a:lnTo>
                <a:lnTo>
                  <a:pt x="366243" y="106157"/>
                </a:lnTo>
                <a:lnTo>
                  <a:pt x="366243" y="4102"/>
                </a:lnTo>
                <a:close/>
              </a:path>
            </a:pathLst>
          </a:custGeom>
          <a:solidFill>
            <a:srgbClr val="00AE9D">
              <a:alpha val="83460"/>
            </a:srgbClr>
          </a:solidFill>
          <a:ln>
            <a:noFill/>
          </a:ln>
        </p:spPr>
      </p:sp>
      <p:sp>
        <p:nvSpPr>
          <p:cNvPr id="17" name="Google Shape;17;p3"/>
          <p:cNvSpPr txBox="1"/>
          <p:nvPr>
            <p:ph type="ctrTitle"/>
          </p:nvPr>
        </p:nvSpPr>
        <p:spPr>
          <a:xfrm>
            <a:off x="1815525" y="2040550"/>
            <a:ext cx="5513100" cy="1159800"/>
          </a:xfrm>
          <a:prstGeom prst="rect">
            <a:avLst/>
          </a:prstGeom>
        </p:spPr>
        <p:txBody>
          <a:bodyPr anchorCtr="0" anchor="b"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8" name="Google Shape;18;p3"/>
          <p:cNvSpPr txBox="1"/>
          <p:nvPr>
            <p:ph idx="1" type="subTitle"/>
          </p:nvPr>
        </p:nvSpPr>
        <p:spPr>
          <a:xfrm>
            <a:off x="1815375" y="3068650"/>
            <a:ext cx="5513100" cy="784800"/>
          </a:xfrm>
          <a:prstGeom prst="rect">
            <a:avLst/>
          </a:prstGeom>
        </p:spPr>
        <p:txBody>
          <a:bodyPr anchorCtr="0" anchor="t" bIns="91425" lIns="91425" spcFirstLastPara="1" rIns="91425" wrap="square" tIns="91425"/>
          <a:lstStyle>
            <a:lvl1pPr lvl="0" rtl="0" algn="ctr">
              <a:spcBef>
                <a:spcPts val="0"/>
              </a:spcBef>
              <a:spcAft>
                <a:spcPts val="0"/>
              </a:spcAft>
              <a:buClr>
                <a:srgbClr val="004C52"/>
              </a:buClr>
              <a:buSzPts val="1800"/>
              <a:buNone/>
              <a:defRPr b="1" sz="1800"/>
            </a:lvl1pPr>
            <a:lvl2pPr lvl="1" rtl="0" algn="ctr">
              <a:spcBef>
                <a:spcPts val="0"/>
              </a:spcBef>
              <a:spcAft>
                <a:spcPts val="0"/>
              </a:spcAft>
              <a:buClr>
                <a:srgbClr val="004C52"/>
              </a:buClr>
              <a:buSzPts val="1800"/>
              <a:buNone/>
              <a:defRPr b="1" sz="1800"/>
            </a:lvl2pPr>
            <a:lvl3pPr lvl="2" rtl="0" algn="ctr">
              <a:spcBef>
                <a:spcPts val="0"/>
              </a:spcBef>
              <a:spcAft>
                <a:spcPts val="0"/>
              </a:spcAft>
              <a:buClr>
                <a:srgbClr val="004C52"/>
              </a:buClr>
              <a:buSzPts val="1800"/>
              <a:buNone/>
              <a:defRPr b="1" sz="1800"/>
            </a:lvl3pPr>
            <a:lvl4pPr lvl="3" rtl="0" algn="ctr">
              <a:spcBef>
                <a:spcPts val="0"/>
              </a:spcBef>
              <a:spcAft>
                <a:spcPts val="0"/>
              </a:spcAft>
              <a:buSzPts val="1800"/>
              <a:buNone/>
              <a:defRPr b="1" sz="1800"/>
            </a:lvl4pPr>
            <a:lvl5pPr lvl="4" rtl="0" algn="ctr">
              <a:spcBef>
                <a:spcPts val="0"/>
              </a:spcBef>
              <a:spcAft>
                <a:spcPts val="0"/>
              </a:spcAft>
              <a:buSzPts val="1800"/>
              <a:buNone/>
              <a:defRPr b="1" sz="1800"/>
            </a:lvl5pPr>
            <a:lvl6pPr lvl="5" rtl="0" algn="ctr">
              <a:spcBef>
                <a:spcPts val="0"/>
              </a:spcBef>
              <a:spcAft>
                <a:spcPts val="0"/>
              </a:spcAft>
              <a:buSzPts val="1800"/>
              <a:buNone/>
              <a:defRPr b="1" sz="1800"/>
            </a:lvl6pPr>
            <a:lvl7pPr lvl="6" rtl="0" algn="ctr">
              <a:spcBef>
                <a:spcPts val="0"/>
              </a:spcBef>
              <a:spcAft>
                <a:spcPts val="0"/>
              </a:spcAft>
              <a:buSzPts val="1800"/>
              <a:buNone/>
              <a:defRPr b="1" sz="1800"/>
            </a:lvl7pPr>
            <a:lvl8pPr lvl="7" rtl="0" algn="ctr">
              <a:spcBef>
                <a:spcPts val="0"/>
              </a:spcBef>
              <a:spcAft>
                <a:spcPts val="0"/>
              </a:spcAft>
              <a:buSzPts val="1800"/>
              <a:buNone/>
              <a:defRPr b="1" sz="1800"/>
            </a:lvl8pPr>
            <a:lvl9pPr lvl="8" rtl="0" algn="ctr">
              <a:spcBef>
                <a:spcPts val="0"/>
              </a:spcBef>
              <a:spcAft>
                <a:spcPts val="0"/>
              </a:spcAft>
              <a:buSzPts val="1800"/>
              <a:buNone/>
              <a:defRPr b="1"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9" name="Shape 19"/>
        <p:cNvGrpSpPr/>
        <p:nvPr/>
      </p:nvGrpSpPr>
      <p:grpSpPr>
        <a:xfrm>
          <a:off x="0" y="0"/>
          <a:ext cx="0" cy="0"/>
          <a:chOff x="0" y="0"/>
          <a:chExt cx="0" cy="0"/>
        </a:xfrm>
      </p:grpSpPr>
      <p:sp>
        <p:nvSpPr>
          <p:cNvPr id="20" name="Google Shape;20;p4"/>
          <p:cNvSpPr/>
          <p:nvPr/>
        </p:nvSpPr>
        <p:spPr>
          <a:xfrm>
            <a:off x="6025" y="301575"/>
            <a:ext cx="9150050" cy="4496748"/>
          </a:xfrm>
          <a:custGeom>
            <a:rect b="b" l="l" r="r" t="t"/>
            <a:pathLst>
              <a:path extrusionOk="0" h="149344" w="366002">
                <a:moveTo>
                  <a:pt x="0" y="55491"/>
                </a:moveTo>
                <a:lnTo>
                  <a:pt x="0" y="107122"/>
                </a:lnTo>
                <a:lnTo>
                  <a:pt x="96507" y="149344"/>
                </a:lnTo>
                <a:lnTo>
                  <a:pt x="366002" y="116290"/>
                </a:lnTo>
                <a:lnTo>
                  <a:pt x="366002" y="40050"/>
                </a:lnTo>
                <a:lnTo>
                  <a:pt x="274079" y="0"/>
                </a:lnTo>
                <a:close/>
              </a:path>
            </a:pathLst>
          </a:custGeom>
          <a:solidFill>
            <a:srgbClr val="004C52"/>
          </a:solidFill>
          <a:ln>
            <a:noFill/>
          </a:ln>
        </p:spPr>
      </p:sp>
      <p:sp>
        <p:nvSpPr>
          <p:cNvPr id="21" name="Google Shape;21;p4"/>
          <p:cNvSpPr/>
          <p:nvPr/>
        </p:nvSpPr>
        <p:spPr>
          <a:xfrm>
            <a:off x="0" y="1580113"/>
            <a:ext cx="9144000" cy="3341668"/>
          </a:xfrm>
          <a:custGeom>
            <a:rect b="b" l="l" r="r" t="t"/>
            <a:pathLst>
              <a:path extrusionOk="0" h="110982" w="365760">
                <a:moveTo>
                  <a:pt x="0" y="0"/>
                </a:moveTo>
                <a:lnTo>
                  <a:pt x="0" y="54526"/>
                </a:lnTo>
                <a:lnTo>
                  <a:pt x="317748" y="110982"/>
                </a:lnTo>
                <a:lnTo>
                  <a:pt x="365760" y="84202"/>
                </a:lnTo>
                <a:lnTo>
                  <a:pt x="365760" y="26780"/>
                </a:lnTo>
                <a:close/>
              </a:path>
            </a:pathLst>
          </a:custGeom>
          <a:solidFill>
            <a:srgbClr val="00AE9D">
              <a:alpha val="83460"/>
            </a:srgbClr>
          </a:solidFill>
          <a:ln>
            <a:noFill/>
          </a:ln>
        </p:spPr>
      </p:sp>
      <p:sp>
        <p:nvSpPr>
          <p:cNvPr id="22" name="Google Shape;22;p4"/>
          <p:cNvSpPr/>
          <p:nvPr/>
        </p:nvSpPr>
        <p:spPr>
          <a:xfrm>
            <a:off x="-5900" y="410541"/>
            <a:ext cx="9144152" cy="4453148"/>
          </a:xfrm>
          <a:custGeom>
            <a:rect b="b" l="l" r="r" t="t"/>
            <a:pathLst>
              <a:path extrusionOk="0" h="147896" w="365036">
                <a:moveTo>
                  <a:pt x="365036" y="21714"/>
                </a:moveTo>
                <a:lnTo>
                  <a:pt x="87097" y="0"/>
                </a:lnTo>
                <a:lnTo>
                  <a:pt x="0" y="57421"/>
                </a:lnTo>
                <a:lnTo>
                  <a:pt x="0" y="117255"/>
                </a:lnTo>
                <a:lnTo>
                  <a:pt x="241266" y="147896"/>
                </a:lnTo>
                <a:lnTo>
                  <a:pt x="365036" y="112913"/>
                </a:lnTo>
                <a:close/>
              </a:path>
            </a:pathLst>
          </a:custGeom>
          <a:solidFill>
            <a:srgbClr val="ABE33F">
              <a:alpha val="81150"/>
            </a:srgbClr>
          </a:solidFill>
          <a:ln>
            <a:noFill/>
          </a:ln>
        </p:spPr>
      </p:sp>
      <p:sp>
        <p:nvSpPr>
          <p:cNvPr id="23" name="Google Shape;23;p4"/>
          <p:cNvSpPr txBox="1"/>
          <p:nvPr>
            <p:ph idx="1" type="body"/>
          </p:nvPr>
        </p:nvSpPr>
        <p:spPr>
          <a:xfrm>
            <a:off x="1833775" y="2314200"/>
            <a:ext cx="5476500" cy="819900"/>
          </a:xfrm>
          <a:prstGeom prst="rect">
            <a:avLst/>
          </a:prstGeom>
        </p:spPr>
        <p:txBody>
          <a:bodyPr anchorCtr="0" anchor="ctr" bIns="91425" lIns="91425" spcFirstLastPara="1" rIns="91425" wrap="square" tIns="91425"/>
          <a:lstStyle>
            <a:lvl1pPr indent="-381000" lvl="0" marL="457200" rtl="0" algn="ctr">
              <a:spcBef>
                <a:spcPts val="600"/>
              </a:spcBef>
              <a:spcAft>
                <a:spcPts val="0"/>
              </a:spcAft>
              <a:buClr>
                <a:srgbClr val="FFFFFF"/>
              </a:buClr>
              <a:buSzPts val="2400"/>
              <a:buChar char="🔸"/>
              <a:defRPr b="1" i="1">
                <a:solidFill>
                  <a:srgbClr val="FFFFFF"/>
                </a:solidFill>
              </a:defRPr>
            </a:lvl1pPr>
            <a:lvl2pPr indent="-381000" lvl="1" marL="914400" rtl="0" algn="ctr">
              <a:spcBef>
                <a:spcPts val="0"/>
              </a:spcBef>
              <a:spcAft>
                <a:spcPts val="0"/>
              </a:spcAft>
              <a:buClr>
                <a:srgbClr val="FFFFFF"/>
              </a:buClr>
              <a:buSzPts val="2400"/>
              <a:buChar char="🔸"/>
              <a:defRPr b="1" i="1">
                <a:solidFill>
                  <a:srgbClr val="FFFFFF"/>
                </a:solidFill>
              </a:defRPr>
            </a:lvl2pPr>
            <a:lvl3pPr indent="-381000" lvl="2" marL="1371600" rtl="0" algn="ctr">
              <a:spcBef>
                <a:spcPts val="0"/>
              </a:spcBef>
              <a:spcAft>
                <a:spcPts val="0"/>
              </a:spcAft>
              <a:buClr>
                <a:srgbClr val="FFFFFF"/>
              </a:buClr>
              <a:buSzPts val="2400"/>
              <a:buChar char="◇"/>
              <a:defRPr b="1" i="1">
                <a:solidFill>
                  <a:srgbClr val="FFFFFF"/>
                </a:solidFill>
              </a:defRPr>
            </a:lvl3pPr>
            <a:lvl4pPr indent="-381000" lvl="3" marL="1828800" rtl="0" algn="ctr">
              <a:spcBef>
                <a:spcPts val="0"/>
              </a:spcBef>
              <a:spcAft>
                <a:spcPts val="0"/>
              </a:spcAft>
              <a:buClr>
                <a:srgbClr val="FFFFFF"/>
              </a:buClr>
              <a:buSzPts val="2400"/>
              <a:buChar char="●"/>
              <a:defRPr b="1" i="1">
                <a:solidFill>
                  <a:srgbClr val="FFFFFF"/>
                </a:solidFill>
              </a:defRPr>
            </a:lvl4pPr>
            <a:lvl5pPr indent="-381000" lvl="4" marL="2286000" rtl="0" algn="ctr">
              <a:spcBef>
                <a:spcPts val="0"/>
              </a:spcBef>
              <a:spcAft>
                <a:spcPts val="0"/>
              </a:spcAft>
              <a:buClr>
                <a:srgbClr val="FFFFFF"/>
              </a:buClr>
              <a:buSzPts val="2400"/>
              <a:buChar char="○"/>
              <a:defRPr b="1" i="1">
                <a:solidFill>
                  <a:srgbClr val="FFFFFF"/>
                </a:solidFill>
              </a:defRPr>
            </a:lvl5pPr>
            <a:lvl6pPr indent="-381000" lvl="5" marL="2743200" rtl="0" algn="ctr">
              <a:spcBef>
                <a:spcPts val="0"/>
              </a:spcBef>
              <a:spcAft>
                <a:spcPts val="0"/>
              </a:spcAft>
              <a:buClr>
                <a:srgbClr val="FFFFFF"/>
              </a:buClr>
              <a:buSzPts val="2400"/>
              <a:buChar char="■"/>
              <a:defRPr b="1" i="1">
                <a:solidFill>
                  <a:srgbClr val="FFFFFF"/>
                </a:solidFill>
              </a:defRPr>
            </a:lvl6pPr>
            <a:lvl7pPr indent="-381000" lvl="6" marL="3200400" rtl="0" algn="ctr">
              <a:spcBef>
                <a:spcPts val="0"/>
              </a:spcBef>
              <a:spcAft>
                <a:spcPts val="0"/>
              </a:spcAft>
              <a:buClr>
                <a:srgbClr val="FFFFFF"/>
              </a:buClr>
              <a:buSzPts val="2400"/>
              <a:buChar char="●"/>
              <a:defRPr b="1" i="1">
                <a:solidFill>
                  <a:srgbClr val="FFFFFF"/>
                </a:solidFill>
              </a:defRPr>
            </a:lvl7pPr>
            <a:lvl8pPr indent="-381000" lvl="7" marL="3657600" rtl="0" algn="ctr">
              <a:spcBef>
                <a:spcPts val="0"/>
              </a:spcBef>
              <a:spcAft>
                <a:spcPts val="0"/>
              </a:spcAft>
              <a:buClr>
                <a:srgbClr val="FFFFFF"/>
              </a:buClr>
              <a:buSzPts val="2400"/>
              <a:buChar char="○"/>
              <a:defRPr b="1" i="1">
                <a:solidFill>
                  <a:srgbClr val="FFFFFF"/>
                </a:solidFill>
              </a:defRPr>
            </a:lvl8pPr>
            <a:lvl9pPr indent="-381000" lvl="8" marL="4114800" algn="ctr">
              <a:spcBef>
                <a:spcPts val="0"/>
              </a:spcBef>
              <a:spcAft>
                <a:spcPts val="0"/>
              </a:spcAft>
              <a:buClr>
                <a:srgbClr val="FFFFFF"/>
              </a:buClr>
              <a:buSzPts val="2400"/>
              <a:buChar char="■"/>
              <a:defRPr b="1" i="1">
                <a:solidFill>
                  <a:srgbClr val="FFFFFF"/>
                </a:solidFill>
              </a:defRPr>
            </a:lvl9pPr>
          </a:lstStyle>
          <a:p/>
        </p:txBody>
      </p:sp>
      <p:sp>
        <p:nvSpPr>
          <p:cNvPr id="24" name="Google Shape;24;p4"/>
          <p:cNvSpPr txBox="1"/>
          <p:nvPr/>
        </p:nvSpPr>
        <p:spPr>
          <a:xfrm>
            <a:off x="3593400" y="10861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FFFFFF"/>
                </a:solidFill>
                <a:latin typeface="Raleway"/>
                <a:ea typeface="Raleway"/>
                <a:cs typeface="Raleway"/>
                <a:sym typeface="Raleway"/>
              </a:rPr>
              <a:t>“</a:t>
            </a:r>
            <a:endParaRPr b="1" sz="6000">
              <a:solidFill>
                <a:srgbClr val="FFFFFF"/>
              </a:solidFill>
              <a:latin typeface="Raleway"/>
              <a:ea typeface="Raleway"/>
              <a:cs typeface="Raleway"/>
              <a:sym typeface="Raleway"/>
            </a:endParaRPr>
          </a:p>
        </p:txBody>
      </p:sp>
      <p:sp>
        <p:nvSpPr>
          <p:cNvPr id="25" name="Google Shape;25;p4"/>
          <p:cNvSpPr/>
          <p:nvPr/>
        </p:nvSpPr>
        <p:spPr>
          <a:xfrm>
            <a:off x="4179900" y="1041875"/>
            <a:ext cx="784200" cy="784200"/>
          </a:xfrm>
          <a:prstGeom prst="diamond">
            <a:avLst/>
          </a:prstGeom>
          <a:noFill/>
          <a:ln cap="flat" cmpd="sng" w="28575">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6" name="Shape 26"/>
        <p:cNvGrpSpPr/>
        <p:nvPr/>
      </p:nvGrpSpPr>
      <p:grpSpPr>
        <a:xfrm>
          <a:off x="0" y="0"/>
          <a:ext cx="0" cy="0"/>
          <a:chOff x="0" y="0"/>
          <a:chExt cx="0" cy="0"/>
        </a:xfrm>
      </p:grpSpPr>
      <p:grpSp>
        <p:nvGrpSpPr>
          <p:cNvPr id="27" name="Google Shape;27;p5"/>
          <p:cNvGrpSpPr/>
          <p:nvPr/>
        </p:nvGrpSpPr>
        <p:grpSpPr>
          <a:xfrm>
            <a:off x="-6025" y="0"/>
            <a:ext cx="9168125" cy="5163100"/>
            <a:chOff x="-6025" y="0"/>
            <a:chExt cx="9168125" cy="5163100"/>
          </a:xfrm>
        </p:grpSpPr>
        <p:sp>
          <p:nvSpPr>
            <p:cNvPr id="28" name="Google Shape;28;p5"/>
            <p:cNvSpPr/>
            <p:nvPr/>
          </p:nvSpPr>
          <p:spPr>
            <a:xfrm>
              <a:off x="0" y="0"/>
              <a:ext cx="8552900" cy="1333000"/>
            </a:xfrm>
            <a:custGeom>
              <a:rect b="b" l="l" r="r" t="t"/>
              <a:pathLst>
                <a:path extrusionOk="0" h="53320" w="342116">
                  <a:moveTo>
                    <a:pt x="0" y="0"/>
                  </a:moveTo>
                  <a:lnTo>
                    <a:pt x="0" y="53320"/>
                  </a:lnTo>
                  <a:lnTo>
                    <a:pt x="342116" y="0"/>
                  </a:lnTo>
                  <a:close/>
                </a:path>
              </a:pathLst>
            </a:custGeom>
            <a:solidFill>
              <a:srgbClr val="004C52"/>
            </a:solidFill>
            <a:ln>
              <a:noFill/>
            </a:ln>
          </p:spPr>
        </p:sp>
        <p:sp>
          <p:nvSpPr>
            <p:cNvPr id="29" name="Google Shape;29;p5"/>
            <p:cNvSpPr/>
            <p:nvPr/>
          </p:nvSpPr>
          <p:spPr>
            <a:xfrm>
              <a:off x="2563450" y="0"/>
              <a:ext cx="6580550" cy="1272675"/>
            </a:xfrm>
            <a:custGeom>
              <a:rect b="b" l="l" r="r" t="t"/>
              <a:pathLst>
                <a:path extrusionOk="0" h="50907" w="263222">
                  <a:moveTo>
                    <a:pt x="0" y="0"/>
                  </a:moveTo>
                  <a:lnTo>
                    <a:pt x="217381" y="50907"/>
                  </a:lnTo>
                  <a:lnTo>
                    <a:pt x="263222" y="10133"/>
                  </a:lnTo>
                  <a:lnTo>
                    <a:pt x="263222" y="0"/>
                  </a:lnTo>
                  <a:close/>
                </a:path>
              </a:pathLst>
            </a:custGeom>
            <a:solidFill>
              <a:srgbClr val="00AE9D">
                <a:alpha val="83460"/>
              </a:srgbClr>
            </a:solidFill>
            <a:ln>
              <a:noFill/>
            </a:ln>
          </p:spPr>
        </p:sp>
        <p:sp>
          <p:nvSpPr>
            <p:cNvPr id="30" name="Google Shape;30;p5"/>
            <p:cNvSpPr/>
            <p:nvPr/>
          </p:nvSpPr>
          <p:spPr>
            <a:xfrm>
              <a:off x="-6025" y="2"/>
              <a:ext cx="7298300" cy="1471709"/>
            </a:xfrm>
            <a:custGeom>
              <a:rect b="b" l="l" r="r" t="t"/>
              <a:pathLst>
                <a:path extrusionOk="0" h="58628" w="291932">
                  <a:moveTo>
                    <a:pt x="0" y="18578"/>
                  </a:moveTo>
                  <a:lnTo>
                    <a:pt x="241" y="34019"/>
                  </a:lnTo>
                  <a:lnTo>
                    <a:pt x="221482" y="58628"/>
                  </a:lnTo>
                  <a:lnTo>
                    <a:pt x="291932" y="0"/>
                  </a:lnTo>
                  <a:close/>
                </a:path>
              </a:pathLst>
            </a:custGeom>
            <a:solidFill>
              <a:srgbClr val="ABE33F">
                <a:alpha val="81150"/>
              </a:srgbClr>
            </a:solidFill>
            <a:ln>
              <a:noFill/>
            </a:ln>
          </p:spPr>
        </p:sp>
        <p:sp>
          <p:nvSpPr>
            <p:cNvPr id="31" name="Google Shape;31;p5"/>
            <p:cNvSpPr/>
            <p:nvPr/>
          </p:nvSpPr>
          <p:spPr>
            <a:xfrm>
              <a:off x="3596100" y="4667000"/>
              <a:ext cx="5090700" cy="476500"/>
            </a:xfrm>
            <a:custGeom>
              <a:rect b="b" l="l" r="r" t="t"/>
              <a:pathLst>
                <a:path extrusionOk="0" h="19060" w="203628">
                  <a:moveTo>
                    <a:pt x="0" y="19060"/>
                  </a:moveTo>
                  <a:lnTo>
                    <a:pt x="203628" y="19060"/>
                  </a:lnTo>
                  <a:lnTo>
                    <a:pt x="157305" y="0"/>
                  </a:lnTo>
                  <a:close/>
                </a:path>
              </a:pathLst>
            </a:custGeom>
            <a:solidFill>
              <a:srgbClr val="004C52"/>
            </a:solidFill>
            <a:ln>
              <a:noFill/>
            </a:ln>
          </p:spPr>
        </p:sp>
        <p:sp>
          <p:nvSpPr>
            <p:cNvPr id="32" name="Google Shape;32;p5"/>
            <p:cNvSpPr/>
            <p:nvPr/>
          </p:nvSpPr>
          <p:spPr>
            <a:xfrm>
              <a:off x="5525000" y="4692625"/>
              <a:ext cx="3637100" cy="470475"/>
            </a:xfrm>
            <a:custGeom>
              <a:rect b="b" l="l" r="r" t="t"/>
              <a:pathLst>
                <a:path extrusionOk="0" h="18819" w="145484">
                  <a:moveTo>
                    <a:pt x="145484" y="0"/>
                  </a:moveTo>
                  <a:lnTo>
                    <a:pt x="145484" y="18819"/>
                  </a:lnTo>
                  <a:lnTo>
                    <a:pt x="0" y="18819"/>
                  </a:lnTo>
                  <a:close/>
                </a:path>
              </a:pathLst>
            </a:custGeom>
            <a:solidFill>
              <a:srgbClr val="00AE9D">
                <a:alpha val="83460"/>
              </a:srgbClr>
            </a:solidFill>
            <a:ln>
              <a:noFill/>
            </a:ln>
          </p:spPr>
        </p:sp>
        <p:sp>
          <p:nvSpPr>
            <p:cNvPr id="33" name="Google Shape;33;p5"/>
            <p:cNvSpPr/>
            <p:nvPr/>
          </p:nvSpPr>
          <p:spPr>
            <a:xfrm>
              <a:off x="7521475" y="4023125"/>
              <a:ext cx="1634600" cy="1139975"/>
            </a:xfrm>
            <a:custGeom>
              <a:rect b="b" l="l" r="r" t="t"/>
              <a:pathLst>
                <a:path extrusionOk="0" h="45599" w="65384">
                  <a:moveTo>
                    <a:pt x="65384" y="27022"/>
                  </a:moveTo>
                  <a:lnTo>
                    <a:pt x="65384" y="0"/>
                  </a:lnTo>
                  <a:lnTo>
                    <a:pt x="0" y="45599"/>
                  </a:lnTo>
                  <a:close/>
                </a:path>
              </a:pathLst>
            </a:custGeom>
            <a:solidFill>
              <a:srgbClr val="ABE33F">
                <a:alpha val="81150"/>
              </a:srgbClr>
            </a:solidFill>
            <a:ln>
              <a:noFill/>
            </a:ln>
          </p:spPr>
        </p:sp>
      </p:grpSp>
      <p:sp>
        <p:nvSpPr>
          <p:cNvPr id="34" name="Google Shape;34;p5"/>
          <p:cNvSpPr txBox="1"/>
          <p:nvPr>
            <p:ph type="title"/>
          </p:nvPr>
        </p:nvSpPr>
        <p:spPr>
          <a:xfrm>
            <a:off x="886650" y="398400"/>
            <a:ext cx="7370700" cy="857400"/>
          </a:xfrm>
          <a:prstGeom prst="rect">
            <a:avLst/>
          </a:prstGeom>
        </p:spPr>
        <p:txBody>
          <a:bodyPr anchorCtr="0" anchor="t"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5" name="Google Shape;35;p5"/>
          <p:cNvSpPr txBox="1"/>
          <p:nvPr>
            <p:ph idx="1" type="body"/>
          </p:nvPr>
        </p:nvSpPr>
        <p:spPr>
          <a:xfrm>
            <a:off x="886650" y="1598408"/>
            <a:ext cx="7370700" cy="3327300"/>
          </a:xfrm>
          <a:prstGeom prst="rect">
            <a:avLst/>
          </a:prstGeom>
        </p:spPr>
        <p:txBody>
          <a:bodyPr anchorCtr="0" anchor="t" bIns="91425" lIns="91425" spcFirstLastPara="1" rIns="91425" wrap="square" tIns="91425"/>
          <a:lstStyle>
            <a:lvl1pPr indent="-381000" lvl="0" marL="457200">
              <a:spcBef>
                <a:spcPts val="600"/>
              </a:spcBef>
              <a:spcAft>
                <a:spcPts val="0"/>
              </a:spcAft>
              <a:buClr>
                <a:srgbClr val="004C52"/>
              </a:buClr>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6" name="Shape 36"/>
        <p:cNvGrpSpPr/>
        <p:nvPr/>
      </p:nvGrpSpPr>
      <p:grpSpPr>
        <a:xfrm>
          <a:off x="0" y="0"/>
          <a:ext cx="0" cy="0"/>
          <a:chOff x="0" y="0"/>
          <a:chExt cx="0" cy="0"/>
        </a:xfrm>
      </p:grpSpPr>
      <p:grpSp>
        <p:nvGrpSpPr>
          <p:cNvPr id="37" name="Google Shape;37;p6"/>
          <p:cNvGrpSpPr/>
          <p:nvPr/>
        </p:nvGrpSpPr>
        <p:grpSpPr>
          <a:xfrm>
            <a:off x="-6025" y="0"/>
            <a:ext cx="9168125" cy="5163100"/>
            <a:chOff x="-6025" y="0"/>
            <a:chExt cx="9168125" cy="5163100"/>
          </a:xfrm>
        </p:grpSpPr>
        <p:sp>
          <p:nvSpPr>
            <p:cNvPr id="38" name="Google Shape;38;p6"/>
            <p:cNvSpPr/>
            <p:nvPr/>
          </p:nvSpPr>
          <p:spPr>
            <a:xfrm>
              <a:off x="0" y="0"/>
              <a:ext cx="8552900" cy="1333000"/>
            </a:xfrm>
            <a:custGeom>
              <a:rect b="b" l="l" r="r" t="t"/>
              <a:pathLst>
                <a:path extrusionOk="0" h="53320" w="342116">
                  <a:moveTo>
                    <a:pt x="0" y="0"/>
                  </a:moveTo>
                  <a:lnTo>
                    <a:pt x="0" y="53320"/>
                  </a:lnTo>
                  <a:lnTo>
                    <a:pt x="342116" y="0"/>
                  </a:lnTo>
                  <a:close/>
                </a:path>
              </a:pathLst>
            </a:custGeom>
            <a:solidFill>
              <a:srgbClr val="004C52"/>
            </a:solidFill>
            <a:ln>
              <a:noFill/>
            </a:ln>
          </p:spPr>
        </p:sp>
        <p:sp>
          <p:nvSpPr>
            <p:cNvPr id="39" name="Google Shape;39;p6"/>
            <p:cNvSpPr/>
            <p:nvPr/>
          </p:nvSpPr>
          <p:spPr>
            <a:xfrm>
              <a:off x="2563450" y="0"/>
              <a:ext cx="6580550" cy="1272675"/>
            </a:xfrm>
            <a:custGeom>
              <a:rect b="b" l="l" r="r" t="t"/>
              <a:pathLst>
                <a:path extrusionOk="0" h="50907" w="263222">
                  <a:moveTo>
                    <a:pt x="0" y="0"/>
                  </a:moveTo>
                  <a:lnTo>
                    <a:pt x="217381" y="50907"/>
                  </a:lnTo>
                  <a:lnTo>
                    <a:pt x="263222" y="10133"/>
                  </a:lnTo>
                  <a:lnTo>
                    <a:pt x="263222" y="0"/>
                  </a:lnTo>
                  <a:close/>
                </a:path>
              </a:pathLst>
            </a:custGeom>
            <a:solidFill>
              <a:srgbClr val="00AE9D">
                <a:alpha val="83460"/>
              </a:srgbClr>
            </a:solidFill>
            <a:ln>
              <a:noFill/>
            </a:ln>
          </p:spPr>
        </p:sp>
        <p:sp>
          <p:nvSpPr>
            <p:cNvPr id="40" name="Google Shape;40;p6"/>
            <p:cNvSpPr/>
            <p:nvPr/>
          </p:nvSpPr>
          <p:spPr>
            <a:xfrm>
              <a:off x="-6025" y="2"/>
              <a:ext cx="7298300" cy="1471709"/>
            </a:xfrm>
            <a:custGeom>
              <a:rect b="b" l="l" r="r" t="t"/>
              <a:pathLst>
                <a:path extrusionOk="0" h="58628" w="291932">
                  <a:moveTo>
                    <a:pt x="0" y="18578"/>
                  </a:moveTo>
                  <a:lnTo>
                    <a:pt x="241" y="34019"/>
                  </a:lnTo>
                  <a:lnTo>
                    <a:pt x="221482" y="58628"/>
                  </a:lnTo>
                  <a:lnTo>
                    <a:pt x="291932" y="0"/>
                  </a:lnTo>
                  <a:close/>
                </a:path>
              </a:pathLst>
            </a:custGeom>
            <a:solidFill>
              <a:srgbClr val="ABE33F">
                <a:alpha val="81150"/>
              </a:srgbClr>
            </a:solidFill>
            <a:ln>
              <a:noFill/>
            </a:ln>
          </p:spPr>
        </p:sp>
        <p:sp>
          <p:nvSpPr>
            <p:cNvPr id="41" name="Google Shape;41;p6"/>
            <p:cNvSpPr/>
            <p:nvPr/>
          </p:nvSpPr>
          <p:spPr>
            <a:xfrm>
              <a:off x="3596100" y="4667000"/>
              <a:ext cx="5090700" cy="476500"/>
            </a:xfrm>
            <a:custGeom>
              <a:rect b="b" l="l" r="r" t="t"/>
              <a:pathLst>
                <a:path extrusionOk="0" h="19060" w="203628">
                  <a:moveTo>
                    <a:pt x="0" y="19060"/>
                  </a:moveTo>
                  <a:lnTo>
                    <a:pt x="203628" y="19060"/>
                  </a:lnTo>
                  <a:lnTo>
                    <a:pt x="157305" y="0"/>
                  </a:lnTo>
                  <a:close/>
                </a:path>
              </a:pathLst>
            </a:custGeom>
            <a:solidFill>
              <a:srgbClr val="004C52"/>
            </a:solidFill>
            <a:ln>
              <a:noFill/>
            </a:ln>
          </p:spPr>
        </p:sp>
        <p:sp>
          <p:nvSpPr>
            <p:cNvPr id="42" name="Google Shape;42;p6"/>
            <p:cNvSpPr/>
            <p:nvPr/>
          </p:nvSpPr>
          <p:spPr>
            <a:xfrm>
              <a:off x="5525000" y="4692625"/>
              <a:ext cx="3637100" cy="470475"/>
            </a:xfrm>
            <a:custGeom>
              <a:rect b="b" l="l" r="r" t="t"/>
              <a:pathLst>
                <a:path extrusionOk="0" h="18819" w="145484">
                  <a:moveTo>
                    <a:pt x="145484" y="0"/>
                  </a:moveTo>
                  <a:lnTo>
                    <a:pt x="145484" y="18819"/>
                  </a:lnTo>
                  <a:lnTo>
                    <a:pt x="0" y="18819"/>
                  </a:lnTo>
                  <a:close/>
                </a:path>
              </a:pathLst>
            </a:custGeom>
            <a:solidFill>
              <a:srgbClr val="00AE9D">
                <a:alpha val="83460"/>
              </a:srgbClr>
            </a:solidFill>
            <a:ln>
              <a:noFill/>
            </a:ln>
          </p:spPr>
        </p:sp>
        <p:sp>
          <p:nvSpPr>
            <p:cNvPr id="43" name="Google Shape;43;p6"/>
            <p:cNvSpPr/>
            <p:nvPr/>
          </p:nvSpPr>
          <p:spPr>
            <a:xfrm>
              <a:off x="7521475" y="4023125"/>
              <a:ext cx="1634600" cy="1139975"/>
            </a:xfrm>
            <a:custGeom>
              <a:rect b="b" l="l" r="r" t="t"/>
              <a:pathLst>
                <a:path extrusionOk="0" h="45599" w="65384">
                  <a:moveTo>
                    <a:pt x="65384" y="27022"/>
                  </a:moveTo>
                  <a:lnTo>
                    <a:pt x="65384" y="0"/>
                  </a:lnTo>
                  <a:lnTo>
                    <a:pt x="0" y="45599"/>
                  </a:lnTo>
                  <a:close/>
                </a:path>
              </a:pathLst>
            </a:custGeom>
            <a:solidFill>
              <a:srgbClr val="ABE33F">
                <a:alpha val="81150"/>
              </a:srgbClr>
            </a:solidFill>
            <a:ln>
              <a:noFill/>
            </a:ln>
          </p:spPr>
        </p:sp>
      </p:grpSp>
      <p:sp>
        <p:nvSpPr>
          <p:cNvPr id="44" name="Google Shape;44;p6"/>
          <p:cNvSpPr txBox="1"/>
          <p:nvPr>
            <p:ph type="title"/>
          </p:nvPr>
        </p:nvSpPr>
        <p:spPr>
          <a:xfrm>
            <a:off x="886650" y="398400"/>
            <a:ext cx="7370700" cy="857400"/>
          </a:xfrm>
          <a:prstGeom prst="rect">
            <a:avLst/>
          </a:prstGeom>
        </p:spPr>
        <p:txBody>
          <a:bodyPr anchorCtr="0" anchor="t"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45" name="Google Shape;45;p6"/>
          <p:cNvSpPr txBox="1"/>
          <p:nvPr>
            <p:ph idx="1" type="body"/>
          </p:nvPr>
        </p:nvSpPr>
        <p:spPr>
          <a:xfrm>
            <a:off x="904925" y="1495850"/>
            <a:ext cx="3560100" cy="34299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46" name="Google Shape;46;p6"/>
          <p:cNvSpPr txBox="1"/>
          <p:nvPr>
            <p:ph idx="2" type="body"/>
          </p:nvPr>
        </p:nvSpPr>
        <p:spPr>
          <a:xfrm>
            <a:off x="4679180" y="1495850"/>
            <a:ext cx="3560100" cy="34299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7" name="Shape 47"/>
        <p:cNvGrpSpPr/>
        <p:nvPr/>
      </p:nvGrpSpPr>
      <p:grpSpPr>
        <a:xfrm>
          <a:off x="0" y="0"/>
          <a:ext cx="0" cy="0"/>
          <a:chOff x="0" y="0"/>
          <a:chExt cx="0" cy="0"/>
        </a:xfrm>
      </p:grpSpPr>
      <p:grpSp>
        <p:nvGrpSpPr>
          <p:cNvPr id="48" name="Google Shape;48;p7"/>
          <p:cNvGrpSpPr/>
          <p:nvPr/>
        </p:nvGrpSpPr>
        <p:grpSpPr>
          <a:xfrm>
            <a:off x="-6025" y="0"/>
            <a:ext cx="9168125" cy="5163100"/>
            <a:chOff x="-6025" y="0"/>
            <a:chExt cx="9168125" cy="5163100"/>
          </a:xfrm>
        </p:grpSpPr>
        <p:sp>
          <p:nvSpPr>
            <p:cNvPr id="49" name="Google Shape;49;p7"/>
            <p:cNvSpPr/>
            <p:nvPr/>
          </p:nvSpPr>
          <p:spPr>
            <a:xfrm>
              <a:off x="0" y="0"/>
              <a:ext cx="8552900" cy="1333000"/>
            </a:xfrm>
            <a:custGeom>
              <a:rect b="b" l="l" r="r" t="t"/>
              <a:pathLst>
                <a:path extrusionOk="0" h="53320" w="342116">
                  <a:moveTo>
                    <a:pt x="0" y="0"/>
                  </a:moveTo>
                  <a:lnTo>
                    <a:pt x="0" y="53320"/>
                  </a:lnTo>
                  <a:lnTo>
                    <a:pt x="342116" y="0"/>
                  </a:lnTo>
                  <a:close/>
                </a:path>
              </a:pathLst>
            </a:custGeom>
            <a:solidFill>
              <a:srgbClr val="004C52"/>
            </a:solidFill>
            <a:ln>
              <a:noFill/>
            </a:ln>
          </p:spPr>
        </p:sp>
        <p:sp>
          <p:nvSpPr>
            <p:cNvPr id="50" name="Google Shape;50;p7"/>
            <p:cNvSpPr/>
            <p:nvPr/>
          </p:nvSpPr>
          <p:spPr>
            <a:xfrm>
              <a:off x="2563450" y="0"/>
              <a:ext cx="6580550" cy="1272675"/>
            </a:xfrm>
            <a:custGeom>
              <a:rect b="b" l="l" r="r" t="t"/>
              <a:pathLst>
                <a:path extrusionOk="0" h="50907" w="263222">
                  <a:moveTo>
                    <a:pt x="0" y="0"/>
                  </a:moveTo>
                  <a:lnTo>
                    <a:pt x="217381" y="50907"/>
                  </a:lnTo>
                  <a:lnTo>
                    <a:pt x="263222" y="10133"/>
                  </a:lnTo>
                  <a:lnTo>
                    <a:pt x="263222" y="0"/>
                  </a:lnTo>
                  <a:close/>
                </a:path>
              </a:pathLst>
            </a:custGeom>
            <a:solidFill>
              <a:srgbClr val="00AE9D">
                <a:alpha val="83460"/>
              </a:srgbClr>
            </a:solidFill>
            <a:ln>
              <a:noFill/>
            </a:ln>
          </p:spPr>
        </p:sp>
        <p:sp>
          <p:nvSpPr>
            <p:cNvPr id="51" name="Google Shape;51;p7"/>
            <p:cNvSpPr/>
            <p:nvPr/>
          </p:nvSpPr>
          <p:spPr>
            <a:xfrm>
              <a:off x="-6025" y="2"/>
              <a:ext cx="7298300" cy="1471709"/>
            </a:xfrm>
            <a:custGeom>
              <a:rect b="b" l="l" r="r" t="t"/>
              <a:pathLst>
                <a:path extrusionOk="0" h="58628" w="291932">
                  <a:moveTo>
                    <a:pt x="0" y="18578"/>
                  </a:moveTo>
                  <a:lnTo>
                    <a:pt x="241" y="34019"/>
                  </a:lnTo>
                  <a:lnTo>
                    <a:pt x="221482" y="58628"/>
                  </a:lnTo>
                  <a:lnTo>
                    <a:pt x="291932" y="0"/>
                  </a:lnTo>
                  <a:close/>
                </a:path>
              </a:pathLst>
            </a:custGeom>
            <a:solidFill>
              <a:srgbClr val="ABE33F">
                <a:alpha val="81150"/>
              </a:srgbClr>
            </a:solidFill>
            <a:ln>
              <a:noFill/>
            </a:ln>
          </p:spPr>
        </p:sp>
        <p:sp>
          <p:nvSpPr>
            <p:cNvPr id="52" name="Google Shape;52;p7"/>
            <p:cNvSpPr/>
            <p:nvPr/>
          </p:nvSpPr>
          <p:spPr>
            <a:xfrm>
              <a:off x="3596100" y="4667000"/>
              <a:ext cx="5090700" cy="476500"/>
            </a:xfrm>
            <a:custGeom>
              <a:rect b="b" l="l" r="r" t="t"/>
              <a:pathLst>
                <a:path extrusionOk="0" h="19060" w="203628">
                  <a:moveTo>
                    <a:pt x="0" y="19060"/>
                  </a:moveTo>
                  <a:lnTo>
                    <a:pt x="203628" y="19060"/>
                  </a:lnTo>
                  <a:lnTo>
                    <a:pt x="157305" y="0"/>
                  </a:lnTo>
                  <a:close/>
                </a:path>
              </a:pathLst>
            </a:custGeom>
            <a:solidFill>
              <a:srgbClr val="004C52"/>
            </a:solidFill>
            <a:ln>
              <a:noFill/>
            </a:ln>
          </p:spPr>
        </p:sp>
        <p:sp>
          <p:nvSpPr>
            <p:cNvPr id="53" name="Google Shape;53;p7"/>
            <p:cNvSpPr/>
            <p:nvPr/>
          </p:nvSpPr>
          <p:spPr>
            <a:xfrm>
              <a:off x="5525000" y="4692625"/>
              <a:ext cx="3637100" cy="470475"/>
            </a:xfrm>
            <a:custGeom>
              <a:rect b="b" l="l" r="r" t="t"/>
              <a:pathLst>
                <a:path extrusionOk="0" h="18819" w="145484">
                  <a:moveTo>
                    <a:pt x="145484" y="0"/>
                  </a:moveTo>
                  <a:lnTo>
                    <a:pt x="145484" y="18819"/>
                  </a:lnTo>
                  <a:lnTo>
                    <a:pt x="0" y="18819"/>
                  </a:lnTo>
                  <a:close/>
                </a:path>
              </a:pathLst>
            </a:custGeom>
            <a:solidFill>
              <a:srgbClr val="00AE9D">
                <a:alpha val="83460"/>
              </a:srgbClr>
            </a:solidFill>
            <a:ln>
              <a:noFill/>
            </a:ln>
          </p:spPr>
        </p:sp>
        <p:sp>
          <p:nvSpPr>
            <p:cNvPr id="54" name="Google Shape;54;p7"/>
            <p:cNvSpPr/>
            <p:nvPr/>
          </p:nvSpPr>
          <p:spPr>
            <a:xfrm>
              <a:off x="7521475" y="4023125"/>
              <a:ext cx="1634600" cy="1139975"/>
            </a:xfrm>
            <a:custGeom>
              <a:rect b="b" l="l" r="r" t="t"/>
              <a:pathLst>
                <a:path extrusionOk="0" h="45599" w="65384">
                  <a:moveTo>
                    <a:pt x="65384" y="27022"/>
                  </a:moveTo>
                  <a:lnTo>
                    <a:pt x="65384" y="0"/>
                  </a:lnTo>
                  <a:lnTo>
                    <a:pt x="0" y="45599"/>
                  </a:lnTo>
                  <a:close/>
                </a:path>
              </a:pathLst>
            </a:custGeom>
            <a:solidFill>
              <a:srgbClr val="ABE33F">
                <a:alpha val="81150"/>
              </a:srgbClr>
            </a:solidFill>
            <a:ln>
              <a:noFill/>
            </a:ln>
          </p:spPr>
        </p:sp>
      </p:grpSp>
      <p:sp>
        <p:nvSpPr>
          <p:cNvPr id="55" name="Google Shape;55;p7"/>
          <p:cNvSpPr txBox="1"/>
          <p:nvPr>
            <p:ph type="title"/>
          </p:nvPr>
        </p:nvSpPr>
        <p:spPr>
          <a:xfrm>
            <a:off x="886650" y="398400"/>
            <a:ext cx="7370700" cy="857400"/>
          </a:xfrm>
          <a:prstGeom prst="rect">
            <a:avLst/>
          </a:prstGeom>
        </p:spPr>
        <p:txBody>
          <a:bodyPr anchorCtr="0" anchor="t"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56" name="Google Shape;56;p7"/>
          <p:cNvSpPr txBox="1"/>
          <p:nvPr>
            <p:ph idx="1" type="body"/>
          </p:nvPr>
        </p:nvSpPr>
        <p:spPr>
          <a:xfrm>
            <a:off x="870750" y="1495850"/>
            <a:ext cx="2365200" cy="34299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7" name="Google Shape;57;p7"/>
          <p:cNvSpPr txBox="1"/>
          <p:nvPr>
            <p:ph idx="2" type="body"/>
          </p:nvPr>
        </p:nvSpPr>
        <p:spPr>
          <a:xfrm>
            <a:off x="3357262" y="1495850"/>
            <a:ext cx="2365200" cy="34299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8" name="Google Shape;58;p7"/>
          <p:cNvSpPr txBox="1"/>
          <p:nvPr>
            <p:ph idx="3" type="body"/>
          </p:nvPr>
        </p:nvSpPr>
        <p:spPr>
          <a:xfrm>
            <a:off x="5843773" y="1495850"/>
            <a:ext cx="2365200" cy="34299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9" name="Shape 59"/>
        <p:cNvGrpSpPr/>
        <p:nvPr/>
      </p:nvGrpSpPr>
      <p:grpSpPr>
        <a:xfrm>
          <a:off x="0" y="0"/>
          <a:ext cx="0" cy="0"/>
          <a:chOff x="0" y="0"/>
          <a:chExt cx="0" cy="0"/>
        </a:xfrm>
      </p:grpSpPr>
      <p:grpSp>
        <p:nvGrpSpPr>
          <p:cNvPr id="60" name="Google Shape;60;p8"/>
          <p:cNvGrpSpPr/>
          <p:nvPr/>
        </p:nvGrpSpPr>
        <p:grpSpPr>
          <a:xfrm>
            <a:off x="-6025" y="0"/>
            <a:ext cx="9168125" cy="5163100"/>
            <a:chOff x="-6025" y="0"/>
            <a:chExt cx="9168125" cy="5163100"/>
          </a:xfrm>
        </p:grpSpPr>
        <p:sp>
          <p:nvSpPr>
            <p:cNvPr id="61" name="Google Shape;61;p8"/>
            <p:cNvSpPr/>
            <p:nvPr/>
          </p:nvSpPr>
          <p:spPr>
            <a:xfrm>
              <a:off x="0" y="0"/>
              <a:ext cx="8552900" cy="1333000"/>
            </a:xfrm>
            <a:custGeom>
              <a:rect b="b" l="l" r="r" t="t"/>
              <a:pathLst>
                <a:path extrusionOk="0" h="53320" w="342116">
                  <a:moveTo>
                    <a:pt x="0" y="0"/>
                  </a:moveTo>
                  <a:lnTo>
                    <a:pt x="0" y="53320"/>
                  </a:lnTo>
                  <a:lnTo>
                    <a:pt x="342116" y="0"/>
                  </a:lnTo>
                  <a:close/>
                </a:path>
              </a:pathLst>
            </a:custGeom>
            <a:solidFill>
              <a:srgbClr val="004C52"/>
            </a:solidFill>
            <a:ln>
              <a:noFill/>
            </a:ln>
          </p:spPr>
        </p:sp>
        <p:sp>
          <p:nvSpPr>
            <p:cNvPr id="62" name="Google Shape;62;p8"/>
            <p:cNvSpPr/>
            <p:nvPr/>
          </p:nvSpPr>
          <p:spPr>
            <a:xfrm>
              <a:off x="2563450" y="0"/>
              <a:ext cx="6580550" cy="1272675"/>
            </a:xfrm>
            <a:custGeom>
              <a:rect b="b" l="l" r="r" t="t"/>
              <a:pathLst>
                <a:path extrusionOk="0" h="50907" w="263222">
                  <a:moveTo>
                    <a:pt x="0" y="0"/>
                  </a:moveTo>
                  <a:lnTo>
                    <a:pt x="217381" y="50907"/>
                  </a:lnTo>
                  <a:lnTo>
                    <a:pt x="263222" y="10133"/>
                  </a:lnTo>
                  <a:lnTo>
                    <a:pt x="263222" y="0"/>
                  </a:lnTo>
                  <a:close/>
                </a:path>
              </a:pathLst>
            </a:custGeom>
            <a:solidFill>
              <a:srgbClr val="00AE9D">
                <a:alpha val="83460"/>
              </a:srgbClr>
            </a:solidFill>
            <a:ln>
              <a:noFill/>
            </a:ln>
          </p:spPr>
        </p:sp>
        <p:sp>
          <p:nvSpPr>
            <p:cNvPr id="63" name="Google Shape;63;p8"/>
            <p:cNvSpPr/>
            <p:nvPr/>
          </p:nvSpPr>
          <p:spPr>
            <a:xfrm>
              <a:off x="-6025" y="2"/>
              <a:ext cx="7298300" cy="1471709"/>
            </a:xfrm>
            <a:custGeom>
              <a:rect b="b" l="l" r="r" t="t"/>
              <a:pathLst>
                <a:path extrusionOk="0" h="58628" w="291932">
                  <a:moveTo>
                    <a:pt x="0" y="18578"/>
                  </a:moveTo>
                  <a:lnTo>
                    <a:pt x="241" y="34019"/>
                  </a:lnTo>
                  <a:lnTo>
                    <a:pt x="221482" y="58628"/>
                  </a:lnTo>
                  <a:lnTo>
                    <a:pt x="291932" y="0"/>
                  </a:lnTo>
                  <a:close/>
                </a:path>
              </a:pathLst>
            </a:custGeom>
            <a:solidFill>
              <a:srgbClr val="ABE33F">
                <a:alpha val="81150"/>
              </a:srgbClr>
            </a:solidFill>
            <a:ln>
              <a:noFill/>
            </a:ln>
          </p:spPr>
        </p:sp>
        <p:sp>
          <p:nvSpPr>
            <p:cNvPr id="64" name="Google Shape;64;p8"/>
            <p:cNvSpPr/>
            <p:nvPr/>
          </p:nvSpPr>
          <p:spPr>
            <a:xfrm>
              <a:off x="3596100" y="4667000"/>
              <a:ext cx="5090700" cy="476500"/>
            </a:xfrm>
            <a:custGeom>
              <a:rect b="b" l="l" r="r" t="t"/>
              <a:pathLst>
                <a:path extrusionOk="0" h="19060" w="203628">
                  <a:moveTo>
                    <a:pt x="0" y="19060"/>
                  </a:moveTo>
                  <a:lnTo>
                    <a:pt x="203628" y="19060"/>
                  </a:lnTo>
                  <a:lnTo>
                    <a:pt x="157305" y="0"/>
                  </a:lnTo>
                  <a:close/>
                </a:path>
              </a:pathLst>
            </a:custGeom>
            <a:solidFill>
              <a:srgbClr val="004C52"/>
            </a:solidFill>
            <a:ln>
              <a:noFill/>
            </a:ln>
          </p:spPr>
        </p:sp>
        <p:sp>
          <p:nvSpPr>
            <p:cNvPr id="65" name="Google Shape;65;p8"/>
            <p:cNvSpPr/>
            <p:nvPr/>
          </p:nvSpPr>
          <p:spPr>
            <a:xfrm>
              <a:off x="5525000" y="4692625"/>
              <a:ext cx="3637100" cy="470475"/>
            </a:xfrm>
            <a:custGeom>
              <a:rect b="b" l="l" r="r" t="t"/>
              <a:pathLst>
                <a:path extrusionOk="0" h="18819" w="145484">
                  <a:moveTo>
                    <a:pt x="145484" y="0"/>
                  </a:moveTo>
                  <a:lnTo>
                    <a:pt x="145484" y="18819"/>
                  </a:lnTo>
                  <a:lnTo>
                    <a:pt x="0" y="18819"/>
                  </a:lnTo>
                  <a:close/>
                </a:path>
              </a:pathLst>
            </a:custGeom>
            <a:solidFill>
              <a:srgbClr val="00AE9D">
                <a:alpha val="83460"/>
              </a:srgbClr>
            </a:solidFill>
            <a:ln>
              <a:noFill/>
            </a:ln>
          </p:spPr>
        </p:sp>
        <p:sp>
          <p:nvSpPr>
            <p:cNvPr id="66" name="Google Shape;66;p8"/>
            <p:cNvSpPr/>
            <p:nvPr/>
          </p:nvSpPr>
          <p:spPr>
            <a:xfrm>
              <a:off x="7521475" y="4023125"/>
              <a:ext cx="1634600" cy="1139975"/>
            </a:xfrm>
            <a:custGeom>
              <a:rect b="b" l="l" r="r" t="t"/>
              <a:pathLst>
                <a:path extrusionOk="0" h="45599" w="65384">
                  <a:moveTo>
                    <a:pt x="65384" y="27022"/>
                  </a:moveTo>
                  <a:lnTo>
                    <a:pt x="65384" y="0"/>
                  </a:lnTo>
                  <a:lnTo>
                    <a:pt x="0" y="45599"/>
                  </a:lnTo>
                  <a:close/>
                </a:path>
              </a:pathLst>
            </a:custGeom>
            <a:solidFill>
              <a:srgbClr val="ABE33F">
                <a:alpha val="81150"/>
              </a:srgbClr>
            </a:solidFill>
            <a:ln>
              <a:noFill/>
            </a:ln>
          </p:spPr>
        </p:sp>
      </p:grpSp>
      <p:sp>
        <p:nvSpPr>
          <p:cNvPr id="67" name="Google Shape;67;p8"/>
          <p:cNvSpPr txBox="1"/>
          <p:nvPr>
            <p:ph type="title"/>
          </p:nvPr>
        </p:nvSpPr>
        <p:spPr>
          <a:xfrm>
            <a:off x="886650" y="398400"/>
            <a:ext cx="7370700" cy="857400"/>
          </a:xfrm>
          <a:prstGeom prst="rect">
            <a:avLst/>
          </a:prstGeom>
        </p:spPr>
        <p:txBody>
          <a:bodyPr anchorCtr="0" anchor="t"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8" name="Shape 68"/>
        <p:cNvGrpSpPr/>
        <p:nvPr/>
      </p:nvGrpSpPr>
      <p:grpSpPr>
        <a:xfrm>
          <a:off x="0" y="0"/>
          <a:ext cx="0" cy="0"/>
          <a:chOff x="0" y="0"/>
          <a:chExt cx="0" cy="0"/>
        </a:xfrm>
      </p:grpSpPr>
      <p:sp>
        <p:nvSpPr>
          <p:cNvPr id="69" name="Google Shape;69;p9"/>
          <p:cNvSpPr/>
          <p:nvPr/>
        </p:nvSpPr>
        <p:spPr>
          <a:xfrm>
            <a:off x="-2355" y="0"/>
            <a:ext cx="5209571" cy="983354"/>
          </a:xfrm>
          <a:custGeom>
            <a:rect b="b" l="l" r="r" t="t"/>
            <a:pathLst>
              <a:path extrusionOk="0" h="53320" w="342116">
                <a:moveTo>
                  <a:pt x="0" y="0"/>
                </a:moveTo>
                <a:lnTo>
                  <a:pt x="0" y="53320"/>
                </a:lnTo>
                <a:lnTo>
                  <a:pt x="342116" y="0"/>
                </a:lnTo>
                <a:close/>
              </a:path>
            </a:pathLst>
          </a:custGeom>
          <a:solidFill>
            <a:srgbClr val="004C52"/>
          </a:solidFill>
          <a:ln>
            <a:noFill/>
          </a:ln>
        </p:spPr>
      </p:sp>
      <p:sp>
        <p:nvSpPr>
          <p:cNvPr id="70" name="Google Shape;70;p9"/>
          <p:cNvSpPr/>
          <p:nvPr/>
        </p:nvSpPr>
        <p:spPr>
          <a:xfrm>
            <a:off x="-6025" y="2"/>
            <a:ext cx="4445394" cy="1085644"/>
          </a:xfrm>
          <a:custGeom>
            <a:rect b="b" l="l" r="r" t="t"/>
            <a:pathLst>
              <a:path extrusionOk="0" h="58628" w="291932">
                <a:moveTo>
                  <a:pt x="0" y="18578"/>
                </a:moveTo>
                <a:lnTo>
                  <a:pt x="241" y="34019"/>
                </a:lnTo>
                <a:lnTo>
                  <a:pt x="221482" y="58628"/>
                </a:lnTo>
                <a:lnTo>
                  <a:pt x="291932" y="0"/>
                </a:lnTo>
                <a:close/>
              </a:path>
            </a:pathLst>
          </a:custGeom>
          <a:solidFill>
            <a:srgbClr val="ABE33F">
              <a:alpha val="81150"/>
            </a:srgbClr>
          </a:solidFill>
          <a:ln>
            <a:noFill/>
          </a:ln>
        </p:spPr>
      </p:sp>
      <p:sp>
        <p:nvSpPr>
          <p:cNvPr id="71" name="Google Shape;71;p9"/>
          <p:cNvSpPr/>
          <p:nvPr/>
        </p:nvSpPr>
        <p:spPr>
          <a:xfrm>
            <a:off x="6375475" y="4745747"/>
            <a:ext cx="2548913" cy="400879"/>
          </a:xfrm>
          <a:custGeom>
            <a:rect b="b" l="l" r="r" t="t"/>
            <a:pathLst>
              <a:path extrusionOk="0" h="19060" w="203628">
                <a:moveTo>
                  <a:pt x="0" y="19060"/>
                </a:moveTo>
                <a:lnTo>
                  <a:pt x="203628" y="19060"/>
                </a:lnTo>
                <a:lnTo>
                  <a:pt x="157305" y="0"/>
                </a:lnTo>
                <a:close/>
              </a:path>
            </a:pathLst>
          </a:custGeom>
          <a:solidFill>
            <a:srgbClr val="004C52"/>
          </a:solidFill>
          <a:ln>
            <a:noFill/>
          </a:ln>
        </p:spPr>
      </p:sp>
      <p:sp>
        <p:nvSpPr>
          <p:cNvPr id="72" name="Google Shape;72;p9"/>
          <p:cNvSpPr/>
          <p:nvPr/>
        </p:nvSpPr>
        <p:spPr>
          <a:xfrm>
            <a:off x="7341180" y="4767304"/>
            <a:ext cx="1821096" cy="395811"/>
          </a:xfrm>
          <a:custGeom>
            <a:rect b="b" l="l" r="r" t="t"/>
            <a:pathLst>
              <a:path extrusionOk="0" h="18819" w="145484">
                <a:moveTo>
                  <a:pt x="145484" y="0"/>
                </a:moveTo>
                <a:lnTo>
                  <a:pt x="145484" y="18819"/>
                </a:lnTo>
                <a:lnTo>
                  <a:pt x="0" y="18819"/>
                </a:lnTo>
                <a:close/>
              </a:path>
            </a:pathLst>
          </a:custGeom>
          <a:solidFill>
            <a:srgbClr val="00AE9D">
              <a:alpha val="83460"/>
            </a:srgbClr>
          </a:solidFill>
          <a:ln>
            <a:noFill/>
          </a:ln>
        </p:spPr>
      </p:sp>
      <p:sp>
        <p:nvSpPr>
          <p:cNvPr id="73" name="Google Shape;73;p9"/>
          <p:cNvSpPr/>
          <p:nvPr/>
        </p:nvSpPr>
        <p:spPr>
          <a:xfrm>
            <a:off x="8340717" y="4204075"/>
            <a:ext cx="818444" cy="959061"/>
          </a:xfrm>
          <a:custGeom>
            <a:rect b="b" l="l" r="r" t="t"/>
            <a:pathLst>
              <a:path extrusionOk="0" h="45599" w="65384">
                <a:moveTo>
                  <a:pt x="65384" y="27022"/>
                </a:moveTo>
                <a:lnTo>
                  <a:pt x="65384" y="0"/>
                </a:lnTo>
                <a:lnTo>
                  <a:pt x="0" y="45599"/>
                </a:lnTo>
                <a:close/>
              </a:path>
            </a:pathLst>
          </a:custGeom>
          <a:solidFill>
            <a:srgbClr val="ABE33F">
              <a:alpha val="81150"/>
            </a:srgbClr>
          </a:solidFill>
          <a:ln>
            <a:noFill/>
          </a:ln>
        </p:spPr>
      </p:sp>
      <p:sp>
        <p:nvSpPr>
          <p:cNvPr id="74" name="Google Shape;74;p9"/>
          <p:cNvSpPr/>
          <p:nvPr/>
        </p:nvSpPr>
        <p:spPr>
          <a:xfrm>
            <a:off x="1559025" y="-6025"/>
            <a:ext cx="4116775" cy="944875"/>
          </a:xfrm>
          <a:custGeom>
            <a:rect b="b" l="l" r="r" t="t"/>
            <a:pathLst>
              <a:path extrusionOk="0" h="37795" w="164671">
                <a:moveTo>
                  <a:pt x="0" y="241"/>
                </a:moveTo>
                <a:lnTo>
                  <a:pt x="132407" y="37795"/>
                </a:lnTo>
                <a:lnTo>
                  <a:pt x="164671" y="0"/>
                </a:lnTo>
                <a:lnTo>
                  <a:pt x="160329" y="241"/>
                </a:lnTo>
                <a:close/>
              </a:path>
            </a:pathLst>
          </a:custGeom>
          <a:solidFill>
            <a:srgbClr val="00AE9D">
              <a:alpha val="83460"/>
            </a:srgbClr>
          </a:solidFill>
          <a:ln>
            <a:noFill/>
          </a:ln>
        </p:spPr>
      </p:sp>
      <p:sp>
        <p:nvSpPr>
          <p:cNvPr id="75" name="Google Shape;75;p9"/>
          <p:cNvSpPr txBox="1"/>
          <p:nvPr>
            <p:ph idx="1" type="body"/>
          </p:nvPr>
        </p:nvSpPr>
        <p:spPr>
          <a:xfrm>
            <a:off x="457200" y="4406309"/>
            <a:ext cx="8229600" cy="51960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400"/>
              <a:buNone/>
              <a:defRPr sz="1400"/>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6" name="Shape 76"/>
        <p:cNvGrpSpPr/>
        <p:nvPr/>
      </p:nvGrpSpPr>
      <p:grpSpPr>
        <a:xfrm>
          <a:off x="0" y="0"/>
          <a:ext cx="0" cy="0"/>
          <a:chOff x="0" y="0"/>
          <a:chExt cx="0" cy="0"/>
        </a:xfrm>
      </p:grpSpPr>
      <p:sp>
        <p:nvSpPr>
          <p:cNvPr id="77" name="Google Shape;77;p10"/>
          <p:cNvSpPr/>
          <p:nvPr/>
        </p:nvSpPr>
        <p:spPr>
          <a:xfrm>
            <a:off x="-2355" y="0"/>
            <a:ext cx="5209571" cy="983354"/>
          </a:xfrm>
          <a:custGeom>
            <a:rect b="b" l="l" r="r" t="t"/>
            <a:pathLst>
              <a:path extrusionOk="0" h="53320" w="342116">
                <a:moveTo>
                  <a:pt x="0" y="0"/>
                </a:moveTo>
                <a:lnTo>
                  <a:pt x="0" y="53320"/>
                </a:lnTo>
                <a:lnTo>
                  <a:pt x="342116" y="0"/>
                </a:lnTo>
                <a:close/>
              </a:path>
            </a:pathLst>
          </a:custGeom>
          <a:solidFill>
            <a:srgbClr val="004C52"/>
          </a:solidFill>
          <a:ln>
            <a:noFill/>
          </a:ln>
        </p:spPr>
      </p:sp>
      <p:sp>
        <p:nvSpPr>
          <p:cNvPr id="78" name="Google Shape;78;p10"/>
          <p:cNvSpPr/>
          <p:nvPr/>
        </p:nvSpPr>
        <p:spPr>
          <a:xfrm>
            <a:off x="-6025" y="2"/>
            <a:ext cx="4445394" cy="1085644"/>
          </a:xfrm>
          <a:custGeom>
            <a:rect b="b" l="l" r="r" t="t"/>
            <a:pathLst>
              <a:path extrusionOk="0" h="58628" w="291932">
                <a:moveTo>
                  <a:pt x="0" y="18578"/>
                </a:moveTo>
                <a:lnTo>
                  <a:pt x="241" y="34019"/>
                </a:lnTo>
                <a:lnTo>
                  <a:pt x="221482" y="58628"/>
                </a:lnTo>
                <a:lnTo>
                  <a:pt x="291932" y="0"/>
                </a:lnTo>
                <a:close/>
              </a:path>
            </a:pathLst>
          </a:custGeom>
          <a:solidFill>
            <a:srgbClr val="ABE33F">
              <a:alpha val="81150"/>
            </a:srgbClr>
          </a:solidFill>
          <a:ln>
            <a:noFill/>
          </a:ln>
        </p:spPr>
      </p:sp>
      <p:sp>
        <p:nvSpPr>
          <p:cNvPr id="79" name="Google Shape;79;p10"/>
          <p:cNvSpPr/>
          <p:nvPr/>
        </p:nvSpPr>
        <p:spPr>
          <a:xfrm>
            <a:off x="6375475" y="4745747"/>
            <a:ext cx="2548913" cy="400879"/>
          </a:xfrm>
          <a:custGeom>
            <a:rect b="b" l="l" r="r" t="t"/>
            <a:pathLst>
              <a:path extrusionOk="0" h="19060" w="203628">
                <a:moveTo>
                  <a:pt x="0" y="19060"/>
                </a:moveTo>
                <a:lnTo>
                  <a:pt x="203628" y="19060"/>
                </a:lnTo>
                <a:lnTo>
                  <a:pt x="157305" y="0"/>
                </a:lnTo>
                <a:close/>
              </a:path>
            </a:pathLst>
          </a:custGeom>
          <a:solidFill>
            <a:srgbClr val="004C52"/>
          </a:solidFill>
          <a:ln>
            <a:noFill/>
          </a:ln>
        </p:spPr>
      </p:sp>
      <p:sp>
        <p:nvSpPr>
          <p:cNvPr id="80" name="Google Shape;80;p10"/>
          <p:cNvSpPr/>
          <p:nvPr/>
        </p:nvSpPr>
        <p:spPr>
          <a:xfrm>
            <a:off x="7341180" y="4767304"/>
            <a:ext cx="1821096" cy="395811"/>
          </a:xfrm>
          <a:custGeom>
            <a:rect b="b" l="l" r="r" t="t"/>
            <a:pathLst>
              <a:path extrusionOk="0" h="18819" w="145484">
                <a:moveTo>
                  <a:pt x="145484" y="0"/>
                </a:moveTo>
                <a:lnTo>
                  <a:pt x="145484" y="18819"/>
                </a:lnTo>
                <a:lnTo>
                  <a:pt x="0" y="18819"/>
                </a:lnTo>
                <a:close/>
              </a:path>
            </a:pathLst>
          </a:custGeom>
          <a:solidFill>
            <a:srgbClr val="00AE9D">
              <a:alpha val="83460"/>
            </a:srgbClr>
          </a:solidFill>
          <a:ln>
            <a:noFill/>
          </a:ln>
        </p:spPr>
      </p:sp>
      <p:sp>
        <p:nvSpPr>
          <p:cNvPr id="81" name="Google Shape;81;p10"/>
          <p:cNvSpPr/>
          <p:nvPr/>
        </p:nvSpPr>
        <p:spPr>
          <a:xfrm>
            <a:off x="8340717" y="4204075"/>
            <a:ext cx="818444" cy="959061"/>
          </a:xfrm>
          <a:custGeom>
            <a:rect b="b" l="l" r="r" t="t"/>
            <a:pathLst>
              <a:path extrusionOk="0" h="45599" w="65384">
                <a:moveTo>
                  <a:pt x="65384" y="27022"/>
                </a:moveTo>
                <a:lnTo>
                  <a:pt x="65384" y="0"/>
                </a:lnTo>
                <a:lnTo>
                  <a:pt x="0" y="45599"/>
                </a:lnTo>
                <a:close/>
              </a:path>
            </a:pathLst>
          </a:custGeom>
          <a:solidFill>
            <a:srgbClr val="ABE33F">
              <a:alpha val="81150"/>
            </a:srgbClr>
          </a:solidFill>
          <a:ln>
            <a:noFill/>
          </a:ln>
        </p:spPr>
      </p:sp>
      <p:sp>
        <p:nvSpPr>
          <p:cNvPr id="82" name="Google Shape;82;p10"/>
          <p:cNvSpPr/>
          <p:nvPr/>
        </p:nvSpPr>
        <p:spPr>
          <a:xfrm>
            <a:off x="1559025" y="-6025"/>
            <a:ext cx="4116775" cy="944875"/>
          </a:xfrm>
          <a:custGeom>
            <a:rect b="b" l="l" r="r" t="t"/>
            <a:pathLst>
              <a:path extrusionOk="0" h="37795" w="164671">
                <a:moveTo>
                  <a:pt x="0" y="241"/>
                </a:moveTo>
                <a:lnTo>
                  <a:pt x="132407" y="37795"/>
                </a:lnTo>
                <a:lnTo>
                  <a:pt x="164671" y="0"/>
                </a:lnTo>
                <a:lnTo>
                  <a:pt x="160329" y="241"/>
                </a:lnTo>
                <a:close/>
              </a:path>
            </a:pathLst>
          </a:custGeom>
          <a:solidFill>
            <a:srgbClr val="00AE9D">
              <a:alpha val="83460"/>
            </a:srgbClr>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886650" y="1598408"/>
            <a:ext cx="7370700" cy="3327300"/>
          </a:xfrm>
          <a:prstGeom prst="rect">
            <a:avLst/>
          </a:prstGeom>
          <a:noFill/>
          <a:ln>
            <a:noFill/>
          </a:ln>
        </p:spPr>
        <p:txBody>
          <a:bodyPr anchorCtr="0" anchor="t" bIns="91425" lIns="91425" spcFirstLastPara="1" rIns="91425" wrap="square" tIns="91425"/>
          <a:lstStyle>
            <a:lvl1pPr indent="-381000" lvl="0" marL="457200">
              <a:spcBef>
                <a:spcPts val="600"/>
              </a:spcBef>
              <a:spcAft>
                <a:spcPts val="0"/>
              </a:spcAft>
              <a:buClr>
                <a:srgbClr val="ABE33F"/>
              </a:buClr>
              <a:buSzPts val="2400"/>
              <a:buFont typeface="Karla"/>
              <a:buChar char="🔸"/>
              <a:defRPr sz="2400">
                <a:solidFill>
                  <a:srgbClr val="004C52"/>
                </a:solidFill>
                <a:latin typeface="Karla"/>
                <a:ea typeface="Karla"/>
                <a:cs typeface="Karla"/>
                <a:sym typeface="Karla"/>
              </a:defRPr>
            </a:lvl1pPr>
            <a:lvl2pPr indent="-381000" lvl="1" marL="914400">
              <a:spcBef>
                <a:spcPts val="0"/>
              </a:spcBef>
              <a:spcAft>
                <a:spcPts val="0"/>
              </a:spcAft>
              <a:buClr>
                <a:srgbClr val="ABE33F"/>
              </a:buClr>
              <a:buSzPts val="2400"/>
              <a:buFont typeface="Karla"/>
              <a:buChar char="🔸"/>
              <a:defRPr sz="2400">
                <a:solidFill>
                  <a:srgbClr val="004C52"/>
                </a:solidFill>
                <a:latin typeface="Karla"/>
                <a:ea typeface="Karla"/>
                <a:cs typeface="Karla"/>
                <a:sym typeface="Karla"/>
              </a:defRPr>
            </a:lvl2pPr>
            <a:lvl3pPr indent="-381000" lvl="2" marL="1371600">
              <a:spcBef>
                <a:spcPts val="0"/>
              </a:spcBef>
              <a:spcAft>
                <a:spcPts val="0"/>
              </a:spcAft>
              <a:buClr>
                <a:srgbClr val="ABE33F"/>
              </a:buClr>
              <a:buSzPts val="2400"/>
              <a:buFont typeface="Karla"/>
              <a:buChar char="◇"/>
              <a:defRPr sz="2400">
                <a:solidFill>
                  <a:srgbClr val="004C52"/>
                </a:solidFill>
                <a:latin typeface="Karla"/>
                <a:ea typeface="Karla"/>
                <a:cs typeface="Karla"/>
                <a:sym typeface="Karla"/>
              </a:defRPr>
            </a:lvl3pPr>
            <a:lvl4pPr indent="-381000" lvl="3" marL="18288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4pPr>
            <a:lvl5pPr indent="-381000" lvl="4" marL="2286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5pPr>
            <a:lvl6pPr indent="-381000" lvl="5" marL="27432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6pPr>
            <a:lvl7pPr indent="-381000" lvl="6" marL="32004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7pPr>
            <a:lvl8pPr indent="-381000" lvl="7" marL="36576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8pPr>
            <a:lvl9pPr indent="-381000" lvl="8" marL="41148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9pPr>
          </a:lstStyle>
          <a:p/>
        </p:txBody>
      </p:sp>
      <p:sp>
        <p:nvSpPr>
          <p:cNvPr id="7" name="Google Shape;7;p1"/>
          <p:cNvSpPr txBox="1"/>
          <p:nvPr>
            <p:ph type="title"/>
          </p:nvPr>
        </p:nvSpPr>
        <p:spPr>
          <a:xfrm>
            <a:off x="886650" y="398400"/>
            <a:ext cx="7370700" cy="857400"/>
          </a:xfrm>
          <a:prstGeom prst="rect">
            <a:avLst/>
          </a:prstGeom>
          <a:noFill/>
          <a:ln>
            <a:noFill/>
          </a:ln>
        </p:spPr>
        <p:txBody>
          <a:bodyPr anchorCtr="0" anchor="t" bIns="91425" lIns="91425" spcFirstLastPara="1" rIns="91425" wrap="square" tIns="91425"/>
          <a:lstStyle>
            <a:lvl1pPr lvl="0">
              <a:spcBef>
                <a:spcPts val="0"/>
              </a:spcBef>
              <a:spcAft>
                <a:spcPts val="0"/>
              </a:spcAft>
              <a:buClr>
                <a:srgbClr val="FFFFFF"/>
              </a:buClr>
              <a:buSzPts val="2400"/>
              <a:buFont typeface="Raleway"/>
              <a:buNone/>
              <a:defRPr b="1" sz="2400">
                <a:solidFill>
                  <a:srgbClr val="FFFFFF"/>
                </a:solidFill>
                <a:latin typeface="Raleway"/>
                <a:ea typeface="Raleway"/>
                <a:cs typeface="Raleway"/>
                <a:sym typeface="Raleway"/>
              </a:defRPr>
            </a:lvl1pPr>
            <a:lvl2pPr lvl="1">
              <a:spcBef>
                <a:spcPts val="0"/>
              </a:spcBef>
              <a:spcAft>
                <a:spcPts val="0"/>
              </a:spcAft>
              <a:buClr>
                <a:srgbClr val="FFFFFF"/>
              </a:buClr>
              <a:buSzPts val="2400"/>
              <a:buFont typeface="Raleway"/>
              <a:buNone/>
              <a:defRPr b="1" sz="2400">
                <a:solidFill>
                  <a:srgbClr val="FFFFFF"/>
                </a:solidFill>
                <a:latin typeface="Raleway"/>
                <a:ea typeface="Raleway"/>
                <a:cs typeface="Raleway"/>
                <a:sym typeface="Raleway"/>
              </a:defRPr>
            </a:lvl2pPr>
            <a:lvl3pPr lvl="2">
              <a:spcBef>
                <a:spcPts val="0"/>
              </a:spcBef>
              <a:spcAft>
                <a:spcPts val="0"/>
              </a:spcAft>
              <a:buClr>
                <a:srgbClr val="FFFFFF"/>
              </a:buClr>
              <a:buSzPts val="2400"/>
              <a:buFont typeface="Raleway"/>
              <a:buNone/>
              <a:defRPr b="1" sz="2400">
                <a:solidFill>
                  <a:srgbClr val="FFFFFF"/>
                </a:solidFill>
                <a:latin typeface="Raleway"/>
                <a:ea typeface="Raleway"/>
                <a:cs typeface="Raleway"/>
                <a:sym typeface="Raleway"/>
              </a:defRPr>
            </a:lvl3pPr>
            <a:lvl4pPr lvl="3">
              <a:spcBef>
                <a:spcPts val="0"/>
              </a:spcBef>
              <a:spcAft>
                <a:spcPts val="0"/>
              </a:spcAft>
              <a:buClr>
                <a:srgbClr val="FFFFFF"/>
              </a:buClr>
              <a:buSzPts val="2400"/>
              <a:buFont typeface="Raleway"/>
              <a:buNone/>
              <a:defRPr b="1" sz="2400">
                <a:solidFill>
                  <a:srgbClr val="FFFFFF"/>
                </a:solidFill>
                <a:latin typeface="Raleway"/>
                <a:ea typeface="Raleway"/>
                <a:cs typeface="Raleway"/>
                <a:sym typeface="Raleway"/>
              </a:defRPr>
            </a:lvl4pPr>
            <a:lvl5pPr lvl="4">
              <a:spcBef>
                <a:spcPts val="0"/>
              </a:spcBef>
              <a:spcAft>
                <a:spcPts val="0"/>
              </a:spcAft>
              <a:buClr>
                <a:srgbClr val="FFFFFF"/>
              </a:buClr>
              <a:buSzPts val="2400"/>
              <a:buFont typeface="Raleway"/>
              <a:buNone/>
              <a:defRPr b="1" sz="2400">
                <a:solidFill>
                  <a:srgbClr val="FFFFFF"/>
                </a:solidFill>
                <a:latin typeface="Raleway"/>
                <a:ea typeface="Raleway"/>
                <a:cs typeface="Raleway"/>
                <a:sym typeface="Raleway"/>
              </a:defRPr>
            </a:lvl5pPr>
            <a:lvl6pPr lvl="5">
              <a:spcBef>
                <a:spcPts val="0"/>
              </a:spcBef>
              <a:spcAft>
                <a:spcPts val="0"/>
              </a:spcAft>
              <a:buClr>
                <a:srgbClr val="FFFFFF"/>
              </a:buClr>
              <a:buSzPts val="2400"/>
              <a:buFont typeface="Raleway"/>
              <a:buNone/>
              <a:defRPr b="1" sz="2400">
                <a:solidFill>
                  <a:srgbClr val="FFFFFF"/>
                </a:solidFill>
                <a:latin typeface="Raleway"/>
                <a:ea typeface="Raleway"/>
                <a:cs typeface="Raleway"/>
                <a:sym typeface="Raleway"/>
              </a:defRPr>
            </a:lvl6pPr>
            <a:lvl7pPr lvl="6">
              <a:spcBef>
                <a:spcPts val="0"/>
              </a:spcBef>
              <a:spcAft>
                <a:spcPts val="0"/>
              </a:spcAft>
              <a:buClr>
                <a:srgbClr val="FFFFFF"/>
              </a:buClr>
              <a:buSzPts val="2400"/>
              <a:buFont typeface="Raleway"/>
              <a:buNone/>
              <a:defRPr b="1" sz="2400">
                <a:solidFill>
                  <a:srgbClr val="FFFFFF"/>
                </a:solidFill>
                <a:latin typeface="Raleway"/>
                <a:ea typeface="Raleway"/>
                <a:cs typeface="Raleway"/>
                <a:sym typeface="Raleway"/>
              </a:defRPr>
            </a:lvl7pPr>
            <a:lvl8pPr lvl="7">
              <a:spcBef>
                <a:spcPts val="0"/>
              </a:spcBef>
              <a:spcAft>
                <a:spcPts val="0"/>
              </a:spcAft>
              <a:buClr>
                <a:srgbClr val="FFFFFF"/>
              </a:buClr>
              <a:buSzPts val="2400"/>
              <a:buFont typeface="Raleway"/>
              <a:buNone/>
              <a:defRPr b="1" sz="2400">
                <a:solidFill>
                  <a:srgbClr val="FFFFFF"/>
                </a:solidFill>
                <a:latin typeface="Raleway"/>
                <a:ea typeface="Raleway"/>
                <a:cs typeface="Raleway"/>
                <a:sym typeface="Raleway"/>
              </a:defRPr>
            </a:lvl8pPr>
            <a:lvl9pPr lvl="8">
              <a:spcBef>
                <a:spcPts val="0"/>
              </a:spcBef>
              <a:spcAft>
                <a:spcPts val="0"/>
              </a:spcAft>
              <a:buClr>
                <a:srgbClr val="FFFFFF"/>
              </a:buClr>
              <a:buSzPts val="2400"/>
              <a:buFont typeface="Raleway"/>
              <a:buNone/>
              <a:defRPr b="1" sz="2400">
                <a:solidFill>
                  <a:srgbClr val="FFFFFF"/>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slide" Target="/ppt/slides/slide40.xml"/><Relationship Id="rId4" Type="http://schemas.openxmlformats.org/officeDocument/2006/relationships/hyperlink" Target="http://www.slidescarnival.com/help-use-presentation-template" TargetMode="External"/><Relationship Id="rId5" Type="http://schemas.openxmlformats.org/officeDocument/2006/relationships/hyperlink" Target="http://creativecommons.org/licenses/by/4.0/" TargetMode="External"/><Relationship Id="rId6" Type="http://schemas.openxmlformats.org/officeDocument/2006/relationships/slide" Target="/ppt/slides/slide3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1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 Id="rId3" Type="http://schemas.openxmlformats.org/officeDocument/2006/relationships/hyperlink" Target="http://www.google.com/sheets/about/" TargetMode="Externa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hyperlink" Target="http://www.slidescarnival.com/" TargetMode="External"/><Relationship Id="rId4" Type="http://schemas.openxmlformats.org/officeDocument/2006/relationships/hyperlink" Target="http://unsplash.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hyperlink" Target="https://www.google.com/fonts#UsePlace:use/Collection:Raleway:400,700%7CKarla:400,700,400italic,700italic" TargetMode="External"/><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1"/>
          <p:cNvSpPr txBox="1"/>
          <p:nvPr/>
        </p:nvSpPr>
        <p:spPr>
          <a:xfrm>
            <a:off x="6094075" y="3075450"/>
            <a:ext cx="3055200" cy="683400"/>
          </a:xfrm>
          <a:prstGeom prst="rect">
            <a:avLst/>
          </a:prstGeom>
          <a:noFill/>
          <a:ln>
            <a:noFill/>
          </a:ln>
        </p:spPr>
        <p:txBody>
          <a:bodyPr anchorCtr="0" anchor="t" bIns="91425" lIns="91425" spcFirstLastPara="1" rIns="91425" wrap="square" tIns="91425">
            <a:noAutofit/>
          </a:bodyPr>
          <a:lstStyle/>
          <a:p>
            <a:pPr indent="0" lvl="0" marL="0" rtl="0" algn="l">
              <a:lnSpc>
                <a:spcPct val="107000"/>
              </a:lnSpc>
              <a:spcBef>
                <a:spcPts val="0"/>
              </a:spcBef>
              <a:spcAft>
                <a:spcPts val="0"/>
              </a:spcAft>
              <a:buClr>
                <a:schemeClr val="dk1"/>
              </a:buClr>
              <a:buSzPts val="1100"/>
              <a:buFont typeface="Arial"/>
              <a:buNone/>
            </a:pPr>
            <a:r>
              <a:rPr lang="en" sz="1200">
                <a:solidFill>
                  <a:srgbClr val="FFFFFF"/>
                </a:solidFill>
              </a:rPr>
              <a:t>Lennert De Cleen	</a:t>
            </a:r>
            <a:r>
              <a:rPr lang="en" sz="1200">
                <a:solidFill>
                  <a:srgbClr val="FFFFFF"/>
                </a:solidFill>
              </a:rPr>
              <a:t>Steven Vispoel</a:t>
            </a:r>
            <a:endParaRPr sz="1200">
              <a:solidFill>
                <a:srgbClr val="FFFFFF"/>
              </a:solidFill>
            </a:endParaRPr>
          </a:p>
          <a:p>
            <a:pPr indent="0" lvl="0" marL="0" rtl="0" algn="l">
              <a:lnSpc>
                <a:spcPct val="107000"/>
              </a:lnSpc>
              <a:spcBef>
                <a:spcPts val="0"/>
              </a:spcBef>
              <a:spcAft>
                <a:spcPts val="0"/>
              </a:spcAft>
              <a:buClr>
                <a:schemeClr val="dk1"/>
              </a:buClr>
              <a:buSzPts val="1100"/>
              <a:buFont typeface="Arial"/>
              <a:buNone/>
            </a:pPr>
            <a:r>
              <a:rPr lang="en" sz="1200">
                <a:solidFill>
                  <a:srgbClr val="FFFFFF"/>
                </a:solidFill>
              </a:rPr>
              <a:t>Brend Simons	</a:t>
            </a:r>
            <a:r>
              <a:rPr lang="en" sz="1200">
                <a:solidFill>
                  <a:srgbClr val="FFFFFF"/>
                </a:solidFill>
              </a:rPr>
              <a:t>Dylan Vernelen Ebert</a:t>
            </a:r>
            <a:endParaRPr sz="1200">
              <a:solidFill>
                <a:srgbClr val="FFFFFF"/>
              </a:solidFill>
            </a:endParaRPr>
          </a:p>
          <a:p>
            <a:pPr indent="0" lvl="0" marL="0" rtl="0" algn="l">
              <a:lnSpc>
                <a:spcPct val="107000"/>
              </a:lnSpc>
              <a:spcBef>
                <a:spcPts val="0"/>
              </a:spcBef>
              <a:spcAft>
                <a:spcPts val="0"/>
              </a:spcAft>
              <a:buNone/>
            </a:pPr>
            <a:r>
              <a:rPr lang="en" sz="1200">
                <a:solidFill>
                  <a:srgbClr val="FFFFFF"/>
                </a:solidFill>
              </a:rPr>
              <a:t>Robin Verbeek	</a:t>
            </a:r>
            <a:r>
              <a:rPr lang="en" sz="1200">
                <a:solidFill>
                  <a:srgbClr val="FFFFFF"/>
                </a:solidFill>
                <a:latin typeface="Verdana"/>
                <a:ea typeface="Verdana"/>
                <a:cs typeface="Verdana"/>
                <a:sym typeface="Verdana"/>
              </a:rPr>
              <a:t>Lukas Hanot</a:t>
            </a:r>
            <a:endParaRPr sz="1200">
              <a:solidFill>
                <a:srgbClr val="FFFFFF"/>
              </a:solidFill>
            </a:endParaRPr>
          </a:p>
        </p:txBody>
      </p:sp>
      <p:pic>
        <p:nvPicPr>
          <p:cNvPr id="88" name="Google Shape;88;p11"/>
          <p:cNvPicPr preferRelativeResize="0"/>
          <p:nvPr/>
        </p:nvPicPr>
        <p:blipFill>
          <a:blip r:embed="rId3">
            <a:alphaModFix/>
          </a:blip>
          <a:stretch>
            <a:fillRect/>
          </a:stretch>
        </p:blipFill>
        <p:spPr>
          <a:xfrm>
            <a:off x="2839750" y="1849350"/>
            <a:ext cx="3380061" cy="168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Projectafbakening</a:t>
            </a:r>
            <a:endParaRPr/>
          </a:p>
        </p:txBody>
      </p:sp>
      <p:sp>
        <p:nvSpPr>
          <p:cNvPr id="145" name="Google Shape;145;p20"/>
          <p:cNvSpPr txBox="1"/>
          <p:nvPr>
            <p:ph idx="1" type="body"/>
          </p:nvPr>
        </p:nvSpPr>
        <p:spPr>
          <a:xfrm>
            <a:off x="886650" y="1747275"/>
            <a:ext cx="4436100" cy="275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Mogelijke uitbreiding:</a:t>
            </a:r>
            <a:endParaRPr/>
          </a:p>
          <a:p>
            <a:pPr indent="-381000" lvl="0" marL="457200" rtl="0" algn="l">
              <a:spcBef>
                <a:spcPts val="600"/>
              </a:spcBef>
              <a:spcAft>
                <a:spcPts val="0"/>
              </a:spcAft>
              <a:buSzPts val="2400"/>
              <a:buChar char="●"/>
            </a:pPr>
            <a:r>
              <a:rPr lang="en"/>
              <a:t>Productbeschrijving</a:t>
            </a:r>
            <a:endParaRPr/>
          </a:p>
          <a:p>
            <a:pPr indent="-381000" lvl="0" marL="457200" rtl="0" algn="l">
              <a:spcBef>
                <a:spcPts val="0"/>
              </a:spcBef>
              <a:spcAft>
                <a:spcPts val="0"/>
              </a:spcAft>
              <a:buSzPts val="2400"/>
              <a:buChar char="●"/>
            </a:pPr>
            <a:r>
              <a:rPr lang="en"/>
              <a:t>Vergelijkbare producten</a:t>
            </a:r>
            <a:endParaRPr/>
          </a:p>
          <a:p>
            <a:pPr indent="-381000" lvl="0" marL="457200" rtl="0" algn="l">
              <a:spcBef>
                <a:spcPts val="0"/>
              </a:spcBef>
              <a:spcAft>
                <a:spcPts val="0"/>
              </a:spcAft>
              <a:buSzPts val="2400"/>
              <a:buChar char="●"/>
            </a:pPr>
            <a:r>
              <a:rPr lang="en"/>
              <a:t>Accessoires</a:t>
            </a:r>
            <a:endParaRPr/>
          </a:p>
        </p:txBody>
      </p:sp>
      <p:pic>
        <p:nvPicPr>
          <p:cNvPr id="146" name="Google Shape;146;p20"/>
          <p:cNvPicPr preferRelativeResize="0"/>
          <p:nvPr/>
        </p:nvPicPr>
        <p:blipFill rotWithShape="1">
          <a:blip r:embed="rId3">
            <a:alphaModFix/>
          </a:blip>
          <a:srcRect b="3157" l="0" r="0" t="3157"/>
          <a:stretch/>
        </p:blipFill>
        <p:spPr>
          <a:xfrm>
            <a:off x="4997525" y="1774150"/>
            <a:ext cx="3516450" cy="22047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Risicoanalyse</a:t>
            </a:r>
            <a:endParaRPr/>
          </a:p>
        </p:txBody>
      </p:sp>
      <p:sp>
        <p:nvSpPr>
          <p:cNvPr id="152" name="Google Shape;152;p21"/>
          <p:cNvSpPr txBox="1"/>
          <p:nvPr>
            <p:ph idx="1" type="body"/>
          </p:nvPr>
        </p:nvSpPr>
        <p:spPr>
          <a:xfrm>
            <a:off x="348600" y="1747275"/>
            <a:ext cx="5595300" cy="2759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Crashes =&gt; backup</a:t>
            </a:r>
            <a:endParaRPr/>
          </a:p>
          <a:p>
            <a:pPr indent="-381000" lvl="0" marL="457200" rtl="0" algn="l">
              <a:spcBef>
                <a:spcPts val="0"/>
              </a:spcBef>
              <a:spcAft>
                <a:spcPts val="0"/>
              </a:spcAft>
              <a:buSzPts val="2400"/>
              <a:buChar char="●"/>
            </a:pPr>
            <a:r>
              <a:rPr lang="en"/>
              <a:t>GDPR</a:t>
            </a:r>
            <a:endParaRPr/>
          </a:p>
          <a:p>
            <a:pPr indent="-381000" lvl="0" marL="457200" rtl="0" algn="l">
              <a:spcBef>
                <a:spcPts val="0"/>
              </a:spcBef>
              <a:spcAft>
                <a:spcPts val="0"/>
              </a:spcAft>
              <a:buSzPts val="2400"/>
              <a:buChar char="●"/>
            </a:pPr>
            <a:r>
              <a:rPr lang="en"/>
              <a:t>Bluetooth werkt niet =&gt; alternatief</a:t>
            </a:r>
            <a:endParaRPr/>
          </a:p>
          <a:p>
            <a:pPr indent="-381000" lvl="0" marL="457200" rtl="0" algn="l">
              <a:spcBef>
                <a:spcPts val="0"/>
              </a:spcBef>
              <a:spcAft>
                <a:spcPts val="0"/>
              </a:spcAft>
              <a:buSzPts val="2400"/>
              <a:buChar char="●"/>
            </a:pPr>
            <a:r>
              <a:rPr lang="en"/>
              <a:t>Scope of doelstellingen wijzigen</a:t>
            </a:r>
            <a:endParaRPr/>
          </a:p>
          <a:p>
            <a:pPr indent="-381000" lvl="0" marL="457200" rtl="0" algn="l">
              <a:spcBef>
                <a:spcPts val="0"/>
              </a:spcBef>
              <a:spcAft>
                <a:spcPts val="0"/>
              </a:spcAft>
              <a:buSzPts val="2400"/>
              <a:buChar char="●"/>
            </a:pPr>
            <a:r>
              <a:rPr lang="en"/>
              <a:t>Verkeerde of geen </a:t>
            </a:r>
            <a:r>
              <a:rPr lang="en"/>
              <a:t>apparatuur</a:t>
            </a:r>
            <a:r>
              <a:rPr lang="en"/>
              <a:t> geleverd</a:t>
            </a:r>
            <a:endParaRPr/>
          </a:p>
          <a:p>
            <a:pPr indent="-381000" lvl="0" marL="457200" rtl="0" algn="l">
              <a:spcBef>
                <a:spcPts val="0"/>
              </a:spcBef>
              <a:spcAft>
                <a:spcPts val="0"/>
              </a:spcAft>
              <a:buSzPts val="2400"/>
              <a:buChar char="●"/>
            </a:pPr>
            <a:r>
              <a:rPr lang="en"/>
              <a:t>Testen</a:t>
            </a:r>
            <a:endParaRPr/>
          </a:p>
        </p:txBody>
      </p:sp>
      <p:pic>
        <p:nvPicPr>
          <p:cNvPr id="153" name="Google Shape;153;p21"/>
          <p:cNvPicPr preferRelativeResize="0"/>
          <p:nvPr/>
        </p:nvPicPr>
        <p:blipFill>
          <a:blip r:embed="rId3">
            <a:alphaModFix/>
          </a:blip>
          <a:stretch>
            <a:fillRect/>
          </a:stretch>
        </p:blipFill>
        <p:spPr>
          <a:xfrm>
            <a:off x="6145550" y="1479700"/>
            <a:ext cx="2636350" cy="2636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2"/>
          <p:cNvSpPr txBox="1"/>
          <p:nvPr>
            <p:ph type="ctrTitle"/>
          </p:nvPr>
        </p:nvSpPr>
        <p:spPr>
          <a:xfrm>
            <a:off x="1815525" y="1888150"/>
            <a:ext cx="55131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Zijn er nog vragen?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3"/>
          <p:cNvSpPr txBox="1"/>
          <p:nvPr>
            <p:ph type="ctrTitle"/>
          </p:nvPr>
        </p:nvSpPr>
        <p:spPr>
          <a:xfrm>
            <a:off x="1815525" y="2040550"/>
            <a:ext cx="55131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64" name="Google Shape;164;p23"/>
          <p:cNvSpPr txBox="1"/>
          <p:nvPr>
            <p:ph idx="1" type="subTitle"/>
          </p:nvPr>
        </p:nvSpPr>
        <p:spPr>
          <a:xfrm>
            <a:off x="1815375" y="3068650"/>
            <a:ext cx="55131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65" name="Google Shape;165;p23"/>
          <p:cNvSpPr txBox="1"/>
          <p:nvPr/>
        </p:nvSpPr>
        <p:spPr>
          <a:xfrm>
            <a:off x="-49925" y="-2500"/>
            <a:ext cx="9313200" cy="52557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4"/>
          <p:cNvSpPr txBox="1"/>
          <p:nvPr>
            <p:ph idx="4294967295" type="ctrTitle"/>
          </p:nvPr>
        </p:nvSpPr>
        <p:spPr>
          <a:xfrm>
            <a:off x="1719025" y="1991825"/>
            <a:ext cx="57060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your presentation title</a:t>
            </a:r>
            <a:endParaRPr/>
          </a:p>
        </p:txBody>
      </p:sp>
      <p:sp>
        <p:nvSpPr>
          <p:cNvPr id="171" name="Google Shape;171;p24"/>
          <p:cNvSpPr txBox="1"/>
          <p:nvPr/>
        </p:nvSpPr>
        <p:spPr>
          <a:xfrm>
            <a:off x="1388750" y="2143625"/>
            <a:ext cx="7334700" cy="10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0"/>
              <a:t>v</a:t>
            </a:r>
            <a:r>
              <a:rPr b="1" lang="en" sz="6000"/>
              <a:t> T</a:t>
            </a:r>
            <a:r>
              <a:rPr b="1" lang="en" sz="6000"/>
              <a:t>EMPLATE v</a:t>
            </a:r>
            <a:endParaRPr b="1" sz="6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5"/>
          <p:cNvSpPr txBox="1"/>
          <p:nvPr>
            <p:ph type="ctrTitle"/>
          </p:nvPr>
        </p:nvSpPr>
        <p:spPr>
          <a:xfrm>
            <a:off x="1719025" y="1991825"/>
            <a:ext cx="57060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This is your presentation title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Instructions for use</a:t>
            </a:r>
            <a:endParaRPr/>
          </a:p>
        </p:txBody>
      </p:sp>
      <p:sp>
        <p:nvSpPr>
          <p:cNvPr id="182" name="Google Shape;182;p26"/>
          <p:cNvSpPr txBox="1"/>
          <p:nvPr>
            <p:ph idx="2" type="body"/>
          </p:nvPr>
        </p:nvSpPr>
        <p:spPr>
          <a:xfrm>
            <a:off x="886650" y="1504950"/>
            <a:ext cx="6866100" cy="826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000"/>
              <a:t>Open this document in Google Slides (if you are at slidescarnival.com use the button below this presentation)</a:t>
            </a:r>
            <a:endParaRPr sz="1000"/>
          </a:p>
          <a:p>
            <a:pPr indent="0" lvl="0" marL="0" rtl="0" algn="l">
              <a:spcBef>
                <a:spcPts val="600"/>
              </a:spcBef>
              <a:spcAft>
                <a:spcPts val="0"/>
              </a:spcAft>
              <a:buNone/>
            </a:pPr>
            <a:r>
              <a:rPr b="1" lang="en" sz="1000"/>
              <a:t>You have to be signed in to your Google account</a:t>
            </a:r>
            <a:endParaRPr sz="1000"/>
          </a:p>
        </p:txBody>
      </p:sp>
      <p:sp>
        <p:nvSpPr>
          <p:cNvPr id="183" name="Google Shape;183;p26"/>
          <p:cNvSpPr txBox="1"/>
          <p:nvPr>
            <p:ph idx="2" type="body"/>
          </p:nvPr>
        </p:nvSpPr>
        <p:spPr>
          <a:xfrm>
            <a:off x="886650" y="2187750"/>
            <a:ext cx="3150900" cy="2207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000">
                <a:solidFill>
                  <a:srgbClr val="00AE9D"/>
                </a:solidFill>
              </a:rPr>
              <a:t>EDIT IN GOOGLE SLIDES</a:t>
            </a:r>
            <a:endParaRPr sz="1000">
              <a:solidFill>
                <a:srgbClr val="00AE9D"/>
              </a:solidFill>
            </a:endParaRPr>
          </a:p>
          <a:p>
            <a:pPr indent="0" lvl="0" marL="0" rtl="0" algn="l">
              <a:spcBef>
                <a:spcPts val="600"/>
              </a:spcBef>
              <a:spcAft>
                <a:spcPts val="0"/>
              </a:spcAft>
              <a:buNone/>
            </a:pPr>
            <a:r>
              <a:rPr lang="en" sz="1000"/>
              <a:t>Go to the </a:t>
            </a:r>
            <a:r>
              <a:rPr b="1" i="1" lang="en" sz="1000"/>
              <a:t>File</a:t>
            </a:r>
            <a:r>
              <a:rPr lang="en" sz="1000"/>
              <a:t> menu and select </a:t>
            </a:r>
            <a:r>
              <a:rPr b="1" i="1" lang="en" sz="1000"/>
              <a:t>Make a copy</a:t>
            </a:r>
            <a:r>
              <a:rPr lang="en" sz="1000"/>
              <a:t>.</a:t>
            </a:r>
            <a:endParaRPr sz="1000"/>
          </a:p>
          <a:p>
            <a:pPr indent="0" lvl="0" marL="0" rtl="0" algn="l">
              <a:spcBef>
                <a:spcPts val="600"/>
              </a:spcBef>
              <a:spcAft>
                <a:spcPts val="0"/>
              </a:spcAft>
              <a:buNone/>
            </a:pPr>
            <a:r>
              <a:rPr lang="en" sz="1000"/>
              <a:t>You will get a copy of this document on your Google Drive and will be able to edit, add or delete slides.</a:t>
            </a:r>
            <a:endParaRPr sz="1000"/>
          </a:p>
        </p:txBody>
      </p:sp>
      <p:sp>
        <p:nvSpPr>
          <p:cNvPr id="184" name="Google Shape;184;p26"/>
          <p:cNvSpPr txBox="1"/>
          <p:nvPr>
            <p:ph idx="2" type="body"/>
          </p:nvPr>
        </p:nvSpPr>
        <p:spPr>
          <a:xfrm>
            <a:off x="4243067" y="2187750"/>
            <a:ext cx="3509700" cy="2207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000">
                <a:solidFill>
                  <a:srgbClr val="00AE9D"/>
                </a:solidFill>
              </a:rPr>
              <a:t>EDIT IN POWERPOINT®</a:t>
            </a:r>
            <a:endParaRPr sz="1000">
              <a:solidFill>
                <a:srgbClr val="00AE9D"/>
              </a:solidFill>
            </a:endParaRPr>
          </a:p>
          <a:p>
            <a:pPr indent="0" lvl="0" marL="0" rtl="0" algn="l">
              <a:spcBef>
                <a:spcPts val="600"/>
              </a:spcBef>
              <a:spcAft>
                <a:spcPts val="0"/>
              </a:spcAft>
              <a:buNone/>
            </a:pPr>
            <a:r>
              <a:rPr lang="en" sz="1000"/>
              <a:t>Go to the </a:t>
            </a:r>
            <a:r>
              <a:rPr b="1" i="1" lang="en" sz="1000"/>
              <a:t>File</a:t>
            </a:r>
            <a:r>
              <a:rPr lang="en" sz="1000"/>
              <a:t> menu and select </a:t>
            </a:r>
            <a:r>
              <a:rPr b="1" i="1" lang="en" sz="1000"/>
              <a:t>Download as Microsoft PowerPoint</a:t>
            </a:r>
            <a:r>
              <a:rPr lang="en" sz="1000"/>
              <a:t>. You will get a .pptx file that you can edit in PowerPoint. </a:t>
            </a:r>
            <a:endParaRPr sz="1000"/>
          </a:p>
          <a:p>
            <a:pPr indent="0" lvl="0" marL="0" rtl="0" algn="l">
              <a:spcBef>
                <a:spcPts val="600"/>
              </a:spcBef>
              <a:spcAft>
                <a:spcPts val="0"/>
              </a:spcAft>
              <a:buNone/>
            </a:pPr>
            <a:r>
              <a:rPr lang="en" sz="1000"/>
              <a:t>Remember to download and install the fonts used in this presentation (you’ll find the links to the font files needed in the </a:t>
            </a:r>
            <a:r>
              <a:rPr lang="en" sz="1000" u="sng">
                <a:hlinkClick action="ppaction://hlinksldjump" r:id="rId3"/>
              </a:rPr>
              <a:t>Presentation design slide</a:t>
            </a:r>
            <a:r>
              <a:rPr lang="en" sz="1000"/>
              <a:t>)</a:t>
            </a:r>
            <a:endParaRPr sz="1000"/>
          </a:p>
        </p:txBody>
      </p:sp>
      <p:sp>
        <p:nvSpPr>
          <p:cNvPr id="185" name="Google Shape;185;p26"/>
          <p:cNvSpPr txBox="1"/>
          <p:nvPr>
            <p:ph idx="2" type="body"/>
          </p:nvPr>
        </p:nvSpPr>
        <p:spPr>
          <a:xfrm>
            <a:off x="886650" y="3753525"/>
            <a:ext cx="6866100" cy="826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i="1" lang="en" sz="1000">
                <a:solidFill>
                  <a:srgbClr val="00AE9D"/>
                </a:solidFill>
              </a:rPr>
              <a:t>More info on how to use this template at </a:t>
            </a:r>
            <a:r>
              <a:rPr b="1" i="1" lang="en" sz="1000" u="sng">
                <a:solidFill>
                  <a:srgbClr val="00AE9D"/>
                </a:solidFill>
                <a:hlinkClick r:id="rId4"/>
              </a:rPr>
              <a:t>www.slidescarnival.com/help-use-presentation-template</a:t>
            </a:r>
            <a:endParaRPr b="1" i="1" sz="1000">
              <a:solidFill>
                <a:srgbClr val="00AE9D"/>
              </a:solidFill>
            </a:endParaRPr>
          </a:p>
          <a:p>
            <a:pPr indent="0" lvl="0" marL="0" rtl="0" algn="l">
              <a:spcBef>
                <a:spcPts val="1000"/>
              </a:spcBef>
              <a:spcAft>
                <a:spcPts val="0"/>
              </a:spcAft>
              <a:buClr>
                <a:schemeClr val="dk1"/>
              </a:buClr>
              <a:buSzPts val="1100"/>
              <a:buFont typeface="Arial"/>
              <a:buNone/>
            </a:pPr>
            <a:r>
              <a:rPr i="1" lang="en" sz="1000">
                <a:solidFill>
                  <a:srgbClr val="00AE9D"/>
                </a:solidFill>
              </a:rPr>
              <a:t>This template is free to use under </a:t>
            </a:r>
            <a:r>
              <a:rPr i="1" lang="en" sz="1000" u="sng">
                <a:solidFill>
                  <a:srgbClr val="00AE9D"/>
                </a:solidFill>
                <a:hlinkClick r:id="rId5"/>
              </a:rPr>
              <a:t>Creative Commons Attribution license</a:t>
            </a:r>
            <a:r>
              <a:rPr i="1" lang="en" sz="1000">
                <a:solidFill>
                  <a:srgbClr val="00AE9D"/>
                </a:solidFill>
              </a:rPr>
              <a:t>. If you use the graphic assets (photos, icons and typographies) provided with this presentation you must keep the </a:t>
            </a:r>
            <a:r>
              <a:rPr i="1" lang="en" sz="1000" u="sng">
                <a:solidFill>
                  <a:srgbClr val="00AE9D"/>
                </a:solidFill>
                <a:hlinkClick action="ppaction://hlinksldjump" r:id="rId6"/>
              </a:rPr>
              <a:t>Credits slide</a:t>
            </a:r>
            <a:r>
              <a:rPr i="1" lang="en" sz="1000">
                <a:solidFill>
                  <a:srgbClr val="00AE9D"/>
                </a:solidFill>
              </a:rPr>
              <a:t>.</a:t>
            </a:r>
            <a:endParaRPr i="1" sz="1000">
              <a:solidFill>
                <a:srgbClr val="00AE9D"/>
              </a:solidFill>
            </a:endParaRPr>
          </a:p>
          <a:p>
            <a:pPr indent="0" lvl="0" marL="0" rtl="0" algn="l">
              <a:spcBef>
                <a:spcPts val="1000"/>
              </a:spcBef>
              <a:spcAft>
                <a:spcPts val="0"/>
              </a:spcAft>
              <a:buClr>
                <a:schemeClr val="dk1"/>
              </a:buClr>
              <a:buSzPts val="1100"/>
              <a:buFont typeface="Arial"/>
              <a:buNone/>
            </a:pPr>
            <a:r>
              <a:t/>
            </a:r>
            <a:endParaRPr i="1" sz="1000">
              <a:solidFill>
                <a:srgbClr val="00AE9D"/>
              </a:solidFill>
            </a:endParaRPr>
          </a:p>
          <a:p>
            <a:pPr indent="0" lvl="0" marL="0" rtl="0" algn="l">
              <a:spcBef>
                <a:spcPts val="1000"/>
              </a:spcBef>
              <a:spcAft>
                <a:spcPts val="1000"/>
              </a:spcAft>
              <a:buNone/>
            </a:pPr>
            <a:r>
              <a:t/>
            </a:r>
            <a:endParaRPr i="1" sz="1000">
              <a:solidFill>
                <a:srgbClr val="00AE9D"/>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7"/>
          <p:cNvSpPr txBox="1"/>
          <p:nvPr>
            <p:ph idx="4294967295" type="ctrTitle"/>
          </p:nvPr>
        </p:nvSpPr>
        <p:spPr>
          <a:xfrm>
            <a:off x="2988250" y="1354750"/>
            <a:ext cx="53517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rgbClr val="ABE33F"/>
                </a:solidFill>
              </a:rPr>
              <a:t>Hello!</a:t>
            </a:r>
            <a:endParaRPr sz="6000">
              <a:solidFill>
                <a:srgbClr val="ABE33F"/>
              </a:solidFill>
            </a:endParaRPr>
          </a:p>
        </p:txBody>
      </p:sp>
      <p:sp>
        <p:nvSpPr>
          <p:cNvPr id="191" name="Google Shape;191;p27"/>
          <p:cNvSpPr txBox="1"/>
          <p:nvPr>
            <p:ph idx="4294967295" type="subTitle"/>
          </p:nvPr>
        </p:nvSpPr>
        <p:spPr>
          <a:xfrm>
            <a:off x="2988250" y="2478173"/>
            <a:ext cx="5351700" cy="2197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600"/>
              <a:t>I am (how can mirrors be real) Jayden Smith</a:t>
            </a:r>
            <a:endParaRPr b="1" sz="3600"/>
          </a:p>
          <a:p>
            <a:pPr indent="0" lvl="0" marL="0" rtl="0" algn="l">
              <a:spcBef>
                <a:spcPts val="600"/>
              </a:spcBef>
              <a:spcAft>
                <a:spcPts val="0"/>
              </a:spcAft>
              <a:buClr>
                <a:schemeClr val="dk1"/>
              </a:buClr>
              <a:buSzPts val="1100"/>
              <a:buFont typeface="Arial"/>
              <a:buNone/>
            </a:pPr>
            <a:r>
              <a:rPr lang="en" sz="1800"/>
              <a:t>I am here because I love to give presentations. </a:t>
            </a:r>
            <a:endParaRPr sz="1800"/>
          </a:p>
          <a:p>
            <a:pPr indent="0" lvl="0" marL="0" rtl="0" algn="l">
              <a:spcBef>
                <a:spcPts val="600"/>
              </a:spcBef>
              <a:spcAft>
                <a:spcPts val="0"/>
              </a:spcAft>
              <a:buClr>
                <a:schemeClr val="dk1"/>
              </a:buClr>
              <a:buSzPts val="1100"/>
              <a:buFont typeface="Arial"/>
              <a:buNone/>
            </a:pPr>
            <a:r>
              <a:rPr lang="en" sz="1800"/>
              <a:t>You can find me at @username</a:t>
            </a:r>
            <a:endParaRPr b="1" sz="1800"/>
          </a:p>
        </p:txBody>
      </p:sp>
      <p:grpSp>
        <p:nvGrpSpPr>
          <p:cNvPr id="192" name="Google Shape;192;p27"/>
          <p:cNvGrpSpPr/>
          <p:nvPr/>
        </p:nvGrpSpPr>
        <p:grpSpPr>
          <a:xfrm>
            <a:off x="685613" y="1814387"/>
            <a:ext cx="1512762" cy="1433896"/>
            <a:chOff x="5300400" y="3670175"/>
            <a:chExt cx="421300" cy="399325"/>
          </a:xfrm>
        </p:grpSpPr>
        <p:sp>
          <p:nvSpPr>
            <p:cNvPr id="193" name="Google Shape;193;p27"/>
            <p:cNvSpPr/>
            <p:nvPr/>
          </p:nvSpPr>
          <p:spPr>
            <a:xfrm>
              <a:off x="5300400" y="3708025"/>
              <a:ext cx="421300" cy="267450"/>
            </a:xfrm>
            <a:custGeom>
              <a:rect b="b" l="l" r="r" t="t"/>
              <a:pathLst>
                <a:path extrusionOk="0" h="10698" w="16852">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00AE9D">
                <a:alpha val="8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7"/>
            <p:cNvSpPr/>
            <p:nvPr/>
          </p:nvSpPr>
          <p:spPr>
            <a:xfrm>
              <a:off x="5498825" y="3670175"/>
              <a:ext cx="24450" cy="25650"/>
            </a:xfrm>
            <a:custGeom>
              <a:rect b="b" l="l" r="r" t="t"/>
              <a:pathLst>
                <a:path extrusionOk="0" h="1026" w="978">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00AE9D">
                <a:alpha val="8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7"/>
            <p:cNvSpPr/>
            <p:nvPr/>
          </p:nvSpPr>
          <p:spPr>
            <a:xfrm>
              <a:off x="5366325" y="3987675"/>
              <a:ext cx="61100" cy="81825"/>
            </a:xfrm>
            <a:custGeom>
              <a:rect b="b" l="l" r="r" t="t"/>
              <a:pathLst>
                <a:path extrusionOk="0" h="3273" w="2444">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00AE9D">
                <a:alpha val="8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7"/>
            <p:cNvSpPr/>
            <p:nvPr/>
          </p:nvSpPr>
          <p:spPr>
            <a:xfrm>
              <a:off x="5594700" y="3987675"/>
              <a:ext cx="61075" cy="81825"/>
            </a:xfrm>
            <a:custGeom>
              <a:rect b="b" l="l" r="r" t="t"/>
              <a:pathLst>
                <a:path extrusionOk="0" h="3273" w="2443">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00AE9D">
                <a:alpha val="8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7"/>
            <p:cNvSpPr/>
            <p:nvPr/>
          </p:nvSpPr>
          <p:spPr>
            <a:xfrm>
              <a:off x="5324825" y="3732450"/>
              <a:ext cx="372475" cy="218600"/>
            </a:xfrm>
            <a:custGeom>
              <a:rect b="b" l="l" r="r" t="t"/>
              <a:pathLst>
                <a:path extrusionOk="0" h="8744" w="14899">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00AE9D">
                <a:alpha val="8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27"/>
          <p:cNvSpPr/>
          <p:nvPr/>
        </p:nvSpPr>
        <p:spPr>
          <a:xfrm>
            <a:off x="1850372" y="1562101"/>
            <a:ext cx="957630" cy="859666"/>
          </a:xfrm>
          <a:custGeom>
            <a:rect b="b" l="l" r="r" t="t"/>
            <a:pathLst>
              <a:path extrusionOk="0" h="14997" w="16706">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ABE33F">
              <a:alpha val="8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8"/>
          <p:cNvSpPr txBox="1"/>
          <p:nvPr>
            <p:ph type="ctrTitle"/>
          </p:nvPr>
        </p:nvSpPr>
        <p:spPr>
          <a:xfrm>
            <a:off x="1815525" y="1888150"/>
            <a:ext cx="55131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ABE33F"/>
                </a:solidFill>
              </a:rPr>
              <a:t>1.</a:t>
            </a:r>
            <a:endParaRPr>
              <a:solidFill>
                <a:srgbClr val="ABE33F"/>
              </a:solidFill>
            </a:endParaRPr>
          </a:p>
          <a:p>
            <a:pPr indent="0" lvl="0" marL="0" rtl="0" algn="ctr">
              <a:spcBef>
                <a:spcPts val="0"/>
              </a:spcBef>
              <a:spcAft>
                <a:spcPts val="0"/>
              </a:spcAft>
              <a:buNone/>
            </a:pPr>
            <a:r>
              <a:rPr lang="en"/>
              <a:t>TRANSITION HEADLINE</a:t>
            </a:r>
            <a:endParaRPr/>
          </a:p>
        </p:txBody>
      </p:sp>
      <p:sp>
        <p:nvSpPr>
          <p:cNvPr id="204" name="Google Shape;204;p28"/>
          <p:cNvSpPr txBox="1"/>
          <p:nvPr>
            <p:ph idx="1" type="subTitle"/>
          </p:nvPr>
        </p:nvSpPr>
        <p:spPr>
          <a:xfrm>
            <a:off x="1815375" y="2916250"/>
            <a:ext cx="55131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start with the first set of slides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9"/>
          <p:cNvSpPr txBox="1"/>
          <p:nvPr>
            <p:ph idx="1" type="body"/>
          </p:nvPr>
        </p:nvSpPr>
        <p:spPr>
          <a:xfrm>
            <a:off x="1833775" y="2314200"/>
            <a:ext cx="5476500" cy="8199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lang="en"/>
              <a:t>Quotations are commonly printed as a means of inspiration and to invoke philosophical thoughts from the reader.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2"/>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Inhoud</a:t>
            </a:r>
            <a:endParaRPr/>
          </a:p>
        </p:txBody>
      </p:sp>
      <p:sp>
        <p:nvSpPr>
          <p:cNvPr id="94" name="Google Shape;94;p12"/>
          <p:cNvSpPr txBox="1"/>
          <p:nvPr>
            <p:ph idx="1" type="body"/>
          </p:nvPr>
        </p:nvSpPr>
        <p:spPr>
          <a:xfrm>
            <a:off x="886650" y="1598408"/>
            <a:ext cx="7370700" cy="3327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Team voorstelling</a:t>
            </a:r>
            <a:endParaRPr/>
          </a:p>
          <a:p>
            <a:pPr indent="-381000" lvl="0" marL="457200" rtl="0" algn="l">
              <a:spcBef>
                <a:spcPts val="0"/>
              </a:spcBef>
              <a:spcAft>
                <a:spcPts val="0"/>
              </a:spcAft>
              <a:buSzPts val="2400"/>
              <a:buChar char="●"/>
            </a:pPr>
            <a:r>
              <a:rPr lang="en"/>
              <a:t>Waarom?</a:t>
            </a:r>
            <a:endParaRPr/>
          </a:p>
          <a:p>
            <a:pPr indent="-381000" lvl="1" marL="914400" rtl="0" algn="l">
              <a:spcBef>
                <a:spcPts val="0"/>
              </a:spcBef>
              <a:spcAft>
                <a:spcPts val="0"/>
              </a:spcAft>
              <a:buClr>
                <a:srgbClr val="00AE9D"/>
              </a:buClr>
              <a:buSzPts val="2400"/>
              <a:buChar char="●"/>
            </a:pPr>
            <a:r>
              <a:rPr lang="en"/>
              <a:t>Huidige situatie</a:t>
            </a:r>
            <a:endParaRPr/>
          </a:p>
          <a:p>
            <a:pPr indent="-381000" lvl="1" marL="914400" rtl="0" algn="l">
              <a:spcBef>
                <a:spcPts val="0"/>
              </a:spcBef>
              <a:spcAft>
                <a:spcPts val="0"/>
              </a:spcAft>
              <a:buClr>
                <a:srgbClr val="00AE9D"/>
              </a:buClr>
              <a:buSzPts val="2400"/>
              <a:buChar char="●"/>
            </a:pPr>
            <a:r>
              <a:rPr lang="en"/>
              <a:t>Business case</a:t>
            </a:r>
            <a:endParaRPr/>
          </a:p>
          <a:p>
            <a:pPr indent="-381000" lvl="0" marL="457200" rtl="0" algn="l">
              <a:spcBef>
                <a:spcPts val="0"/>
              </a:spcBef>
              <a:spcAft>
                <a:spcPts val="0"/>
              </a:spcAft>
              <a:buSzPts val="2400"/>
              <a:buChar char="●"/>
            </a:pPr>
            <a:r>
              <a:rPr lang="en"/>
              <a:t>Ons project</a:t>
            </a:r>
            <a:endParaRPr/>
          </a:p>
          <a:p>
            <a:pPr indent="-381000" lvl="1" marL="914400" rtl="0" algn="l">
              <a:spcBef>
                <a:spcPts val="0"/>
              </a:spcBef>
              <a:spcAft>
                <a:spcPts val="0"/>
              </a:spcAft>
              <a:buClr>
                <a:srgbClr val="00AE9D"/>
              </a:buClr>
              <a:buSzPts val="2400"/>
              <a:buChar char="●"/>
            </a:pPr>
            <a:r>
              <a:rPr lang="en"/>
              <a:t>Onze oplossing</a:t>
            </a:r>
            <a:endParaRPr/>
          </a:p>
          <a:p>
            <a:pPr indent="-381000" lvl="1" marL="914400" rtl="0" algn="l">
              <a:spcBef>
                <a:spcPts val="0"/>
              </a:spcBef>
              <a:spcAft>
                <a:spcPts val="0"/>
              </a:spcAft>
              <a:buClr>
                <a:srgbClr val="00AE9D"/>
              </a:buClr>
              <a:buSzPts val="2400"/>
              <a:buChar char="●"/>
            </a:pPr>
            <a:r>
              <a:rPr lang="en"/>
              <a:t>Projectafbakening</a:t>
            </a:r>
            <a:endParaRPr/>
          </a:p>
          <a:p>
            <a:pPr indent="-381000" lvl="1" marL="914400" rtl="0" algn="l">
              <a:spcBef>
                <a:spcPts val="0"/>
              </a:spcBef>
              <a:spcAft>
                <a:spcPts val="0"/>
              </a:spcAft>
              <a:buClr>
                <a:srgbClr val="00AE9D"/>
              </a:buClr>
              <a:buSzPts val="2400"/>
              <a:buChar char="●"/>
            </a:pPr>
            <a:r>
              <a:rPr lang="en"/>
              <a:t>Risicoanalyse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slide title</a:t>
            </a:r>
            <a:endParaRPr/>
          </a:p>
        </p:txBody>
      </p:sp>
      <p:sp>
        <p:nvSpPr>
          <p:cNvPr id="215" name="Google Shape;215;p30"/>
          <p:cNvSpPr txBox="1"/>
          <p:nvPr>
            <p:ph idx="1" type="body"/>
          </p:nvPr>
        </p:nvSpPr>
        <p:spPr>
          <a:xfrm>
            <a:off x="886650" y="1598408"/>
            <a:ext cx="7370700" cy="3327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Here you have a list of items</a:t>
            </a:r>
            <a:endParaRPr/>
          </a:p>
          <a:p>
            <a:pPr indent="-381000" lvl="0" marL="457200" rtl="0" algn="l">
              <a:spcBef>
                <a:spcPts val="0"/>
              </a:spcBef>
              <a:spcAft>
                <a:spcPts val="0"/>
              </a:spcAft>
              <a:buSzPts val="2400"/>
              <a:buChar char="●"/>
            </a:pPr>
            <a:r>
              <a:rPr lang="en"/>
              <a:t>And some text</a:t>
            </a:r>
            <a:endParaRPr/>
          </a:p>
          <a:p>
            <a:pPr indent="-381000" lvl="0" marL="457200" rtl="0" algn="l">
              <a:spcBef>
                <a:spcPts val="0"/>
              </a:spcBef>
              <a:spcAft>
                <a:spcPts val="0"/>
              </a:spcAft>
              <a:buSzPts val="2400"/>
              <a:buChar char="●"/>
            </a:pPr>
            <a:r>
              <a:rPr lang="en"/>
              <a:t>But remember not to overload your slides with content</a:t>
            </a:r>
            <a:endParaRPr/>
          </a:p>
          <a:p>
            <a:pPr indent="0" lvl="0" marL="0" rtl="0" algn="l">
              <a:spcBef>
                <a:spcPts val="600"/>
              </a:spcBef>
              <a:spcAft>
                <a:spcPts val="0"/>
              </a:spcAft>
              <a:buNone/>
            </a:pPr>
            <a:r>
              <a:rPr lang="en"/>
              <a:t>You audience will listen to you or read the content, but won’t do both.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1"/>
          <p:cNvSpPr txBox="1"/>
          <p:nvPr>
            <p:ph idx="4294967295" type="ctrTitle"/>
          </p:nvPr>
        </p:nvSpPr>
        <p:spPr>
          <a:xfrm>
            <a:off x="685800" y="226914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rgbClr val="ABE33F"/>
                </a:solidFill>
              </a:rPr>
              <a:t>Big concept</a:t>
            </a:r>
            <a:endParaRPr sz="6000">
              <a:solidFill>
                <a:srgbClr val="ABE33F"/>
              </a:solidFill>
            </a:endParaRPr>
          </a:p>
        </p:txBody>
      </p:sp>
      <p:sp>
        <p:nvSpPr>
          <p:cNvPr id="221" name="Google Shape;221;p31"/>
          <p:cNvSpPr txBox="1"/>
          <p:nvPr>
            <p:ph idx="4294967295" type="subTitle"/>
          </p:nvPr>
        </p:nvSpPr>
        <p:spPr>
          <a:xfrm>
            <a:off x="685800" y="3335350"/>
            <a:ext cx="5991000" cy="1032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Bring the attention of your audience over a key concept using icons or illustrations</a:t>
            </a:r>
            <a:endParaRPr/>
          </a:p>
        </p:txBody>
      </p:sp>
      <p:sp>
        <p:nvSpPr>
          <p:cNvPr id="222" name="Google Shape;222;p31"/>
          <p:cNvSpPr/>
          <p:nvPr/>
        </p:nvSpPr>
        <p:spPr>
          <a:xfrm>
            <a:off x="4874250" y="-17350"/>
            <a:ext cx="4290325" cy="3789650"/>
          </a:xfrm>
          <a:custGeom>
            <a:rect b="b" l="l" r="r" t="t"/>
            <a:pathLst>
              <a:path extrusionOk="0" h="151586" w="171613">
                <a:moveTo>
                  <a:pt x="0" y="694"/>
                </a:moveTo>
                <a:lnTo>
                  <a:pt x="171613" y="0"/>
                </a:lnTo>
                <a:lnTo>
                  <a:pt x="170790" y="151586"/>
                </a:lnTo>
                <a:lnTo>
                  <a:pt x="46492" y="123154"/>
                </a:lnTo>
                <a:close/>
              </a:path>
            </a:pathLst>
          </a:custGeom>
          <a:solidFill>
            <a:srgbClr val="ABE33F">
              <a:alpha val="81150"/>
            </a:srgbClr>
          </a:solidFill>
          <a:ln>
            <a:noFill/>
          </a:ln>
        </p:spPr>
      </p:sp>
      <p:sp>
        <p:nvSpPr>
          <p:cNvPr id="223" name="Google Shape;223;p31"/>
          <p:cNvSpPr/>
          <p:nvPr/>
        </p:nvSpPr>
        <p:spPr>
          <a:xfrm rot="10286814">
            <a:off x="6499116" y="1416524"/>
            <a:ext cx="177684" cy="169659"/>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 name="Google Shape;224;p31"/>
          <p:cNvGrpSpPr/>
          <p:nvPr/>
        </p:nvGrpSpPr>
        <p:grpSpPr>
          <a:xfrm>
            <a:off x="7885862" y="419338"/>
            <a:ext cx="899284" cy="899339"/>
            <a:chOff x="6654650" y="3665275"/>
            <a:chExt cx="409100" cy="409125"/>
          </a:xfrm>
        </p:grpSpPr>
        <p:sp>
          <p:nvSpPr>
            <p:cNvPr id="225" name="Google Shape;225;p31"/>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1"/>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31"/>
          <p:cNvSpPr/>
          <p:nvPr/>
        </p:nvSpPr>
        <p:spPr>
          <a:xfrm>
            <a:off x="6192650" y="1898869"/>
            <a:ext cx="914124" cy="914076"/>
          </a:xfrm>
          <a:custGeom>
            <a:rect b="b" l="l" r="r" t="t"/>
            <a:pathLst>
              <a:path extrusionOk="0" h="18757" w="18758">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 name="Google Shape;228;p31"/>
          <p:cNvGrpSpPr/>
          <p:nvPr/>
        </p:nvGrpSpPr>
        <p:grpSpPr>
          <a:xfrm>
            <a:off x="6931317" y="1443562"/>
            <a:ext cx="671511" cy="671549"/>
            <a:chOff x="570875" y="4322250"/>
            <a:chExt cx="443300" cy="443325"/>
          </a:xfrm>
        </p:grpSpPr>
        <p:sp>
          <p:nvSpPr>
            <p:cNvPr id="229" name="Google Shape;229;p31"/>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AE9D">
                <a:alpha val="8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1"/>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AE9D">
                <a:alpha val="8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1"/>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AE9D">
                <a:alpha val="8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1"/>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AE9D">
                <a:alpha val="8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31"/>
          <p:cNvSpPr/>
          <p:nvPr/>
        </p:nvSpPr>
        <p:spPr>
          <a:xfrm rot="-1627561">
            <a:off x="7434266" y="487482"/>
            <a:ext cx="280162" cy="267508"/>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1"/>
          <p:cNvSpPr/>
          <p:nvPr/>
        </p:nvSpPr>
        <p:spPr>
          <a:xfrm rot="1504353">
            <a:off x="7841214" y="2080539"/>
            <a:ext cx="280176" cy="267521"/>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1"/>
          <p:cNvSpPr/>
          <p:nvPr/>
        </p:nvSpPr>
        <p:spPr>
          <a:xfrm rot="1973882">
            <a:off x="8121371" y="1454163"/>
            <a:ext cx="192944" cy="184229"/>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2"/>
          <p:cNvSpPr txBox="1"/>
          <p:nvPr>
            <p:ph idx="1" type="body"/>
          </p:nvPr>
        </p:nvSpPr>
        <p:spPr>
          <a:xfrm>
            <a:off x="904925" y="1495850"/>
            <a:ext cx="3560100" cy="3429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White</a:t>
            </a:r>
            <a:endParaRPr b="1"/>
          </a:p>
          <a:p>
            <a:pPr indent="0" lvl="0" marL="0" rtl="0" algn="l">
              <a:spcBef>
                <a:spcPts val="600"/>
              </a:spcBef>
              <a:spcAft>
                <a:spcPts val="0"/>
              </a:spcAft>
              <a:buNone/>
            </a:pPr>
            <a:r>
              <a:rPr lang="en"/>
              <a:t>Is the color of milk and fresh snow, the color produced by the combination of all the colors of the visible spectrum.</a:t>
            </a:r>
            <a:endParaRPr/>
          </a:p>
        </p:txBody>
      </p:sp>
      <p:sp>
        <p:nvSpPr>
          <p:cNvPr id="241" name="Google Shape;241;p32"/>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also split your content</a:t>
            </a:r>
            <a:endParaRPr/>
          </a:p>
        </p:txBody>
      </p:sp>
      <p:sp>
        <p:nvSpPr>
          <p:cNvPr id="242" name="Google Shape;242;p32"/>
          <p:cNvSpPr txBox="1"/>
          <p:nvPr>
            <p:ph idx="2" type="body"/>
          </p:nvPr>
        </p:nvSpPr>
        <p:spPr>
          <a:xfrm>
            <a:off x="4679180" y="1495850"/>
            <a:ext cx="3560100" cy="3429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Black</a:t>
            </a:r>
            <a:endParaRPr b="1"/>
          </a:p>
          <a:p>
            <a:pPr indent="0" lvl="0" marL="0" rtl="0" algn="l">
              <a:spcBef>
                <a:spcPts val="600"/>
              </a:spcBef>
              <a:spcAft>
                <a:spcPts val="0"/>
              </a:spcAft>
              <a:buNone/>
            </a:pPr>
            <a:r>
              <a:rPr lang="en"/>
              <a:t>Is the color of coal, ebony, and of outer space. It is the darkest color, the result of the absence of or complete absorption of light.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3"/>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two or three columns</a:t>
            </a:r>
            <a:endParaRPr/>
          </a:p>
        </p:txBody>
      </p:sp>
      <p:sp>
        <p:nvSpPr>
          <p:cNvPr id="248" name="Google Shape;248;p33"/>
          <p:cNvSpPr txBox="1"/>
          <p:nvPr>
            <p:ph idx="1" type="body"/>
          </p:nvPr>
        </p:nvSpPr>
        <p:spPr>
          <a:xfrm>
            <a:off x="870750" y="1972925"/>
            <a:ext cx="2365200" cy="2952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Yellow</a:t>
            </a:r>
            <a:endParaRPr b="1"/>
          </a:p>
          <a:p>
            <a:pPr indent="0" lvl="0" marL="0" rtl="0" algn="l">
              <a:spcBef>
                <a:spcPts val="600"/>
              </a:spcBef>
              <a:spcAft>
                <a:spcPts val="0"/>
              </a:spcAft>
              <a:buNone/>
            </a:pPr>
            <a:r>
              <a:rPr lang="en"/>
              <a:t>Is the color of gold, butter and ripe lemons. In the spectrum of visible light, yellow is found between green and orange.</a:t>
            </a:r>
            <a:endParaRPr/>
          </a:p>
        </p:txBody>
      </p:sp>
      <p:sp>
        <p:nvSpPr>
          <p:cNvPr id="249" name="Google Shape;249;p33"/>
          <p:cNvSpPr txBox="1"/>
          <p:nvPr>
            <p:ph idx="2" type="body"/>
          </p:nvPr>
        </p:nvSpPr>
        <p:spPr>
          <a:xfrm>
            <a:off x="3357262" y="1972925"/>
            <a:ext cx="2365200" cy="2952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Blue</a:t>
            </a:r>
            <a:endParaRPr b="1"/>
          </a:p>
          <a:p>
            <a:pPr indent="0" lvl="0" marL="0" rtl="0" algn="l">
              <a:spcBef>
                <a:spcPts val="600"/>
              </a:spcBef>
              <a:spcAft>
                <a:spcPts val="0"/>
              </a:spcAft>
              <a:buNone/>
            </a:pPr>
            <a:r>
              <a:rPr lang="en"/>
              <a:t>Is the colour of the clear sky and the deep sea. It is located between violet and green on the optical spectrum.</a:t>
            </a:r>
            <a:endParaRPr/>
          </a:p>
        </p:txBody>
      </p:sp>
      <p:sp>
        <p:nvSpPr>
          <p:cNvPr id="250" name="Google Shape;250;p33"/>
          <p:cNvSpPr txBox="1"/>
          <p:nvPr>
            <p:ph idx="3" type="body"/>
          </p:nvPr>
        </p:nvSpPr>
        <p:spPr>
          <a:xfrm>
            <a:off x="5843775" y="1972925"/>
            <a:ext cx="2365200" cy="2952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Red</a:t>
            </a:r>
            <a:endParaRPr b="1"/>
          </a:p>
          <a:p>
            <a:pPr indent="0" lvl="0" marL="0" rtl="0" algn="l">
              <a:spcBef>
                <a:spcPts val="600"/>
              </a:spcBef>
              <a:spcAft>
                <a:spcPts val="0"/>
              </a:spcAft>
              <a:buNone/>
            </a:pPr>
            <a:r>
              <a:rPr lang="en"/>
              <a:t>Is the color of blood, and because of this it has historically been associated with sacrifice, danger and courage. </a:t>
            </a:r>
            <a:endParaRPr/>
          </a:p>
          <a:p>
            <a:pPr indent="0" lvl="0" marL="0" rtl="0" algn="l">
              <a:spcBef>
                <a:spcPts val="6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4"/>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picture is worth a thousand words</a:t>
            </a:r>
            <a:endParaRPr/>
          </a:p>
        </p:txBody>
      </p:sp>
      <p:sp>
        <p:nvSpPr>
          <p:cNvPr id="256" name="Google Shape;256;p34"/>
          <p:cNvSpPr txBox="1"/>
          <p:nvPr>
            <p:ph idx="1" type="body"/>
          </p:nvPr>
        </p:nvSpPr>
        <p:spPr>
          <a:xfrm>
            <a:off x="886650" y="1747275"/>
            <a:ext cx="4436100" cy="275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 complex idea can be conveyed with just a single still image, namely making it possible to absorb large amounts of data quickly.</a:t>
            </a:r>
            <a:endParaRPr/>
          </a:p>
        </p:txBody>
      </p:sp>
      <p:pic>
        <p:nvPicPr>
          <p:cNvPr id="257" name="Google Shape;257;p34"/>
          <p:cNvPicPr preferRelativeResize="0"/>
          <p:nvPr/>
        </p:nvPicPr>
        <p:blipFill>
          <a:blip r:embed="rId3">
            <a:alphaModFix/>
          </a:blip>
          <a:stretch>
            <a:fillRect/>
          </a:stretch>
        </p:blipFill>
        <p:spPr>
          <a:xfrm>
            <a:off x="5657225" y="717423"/>
            <a:ext cx="3568800" cy="3568800"/>
          </a:xfrm>
          <a:prstGeom prst="diamond">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61" name="Shape 261"/>
        <p:cNvGrpSpPr/>
        <p:nvPr/>
      </p:nvGrpSpPr>
      <p:grpSpPr>
        <a:xfrm>
          <a:off x="0" y="0"/>
          <a:ext cx="0" cy="0"/>
          <a:chOff x="0" y="0"/>
          <a:chExt cx="0" cy="0"/>
        </a:xfrm>
      </p:grpSpPr>
      <p:sp>
        <p:nvSpPr>
          <p:cNvPr id="262" name="Google Shape;262;p35"/>
          <p:cNvSpPr txBox="1"/>
          <p:nvPr>
            <p:ph idx="4294967295" type="title"/>
          </p:nvPr>
        </p:nvSpPr>
        <p:spPr>
          <a:xfrm>
            <a:off x="332750" y="273900"/>
            <a:ext cx="3864900" cy="72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Want big impact? </a:t>
            </a:r>
            <a:r>
              <a:rPr lang="en" sz="1800">
                <a:solidFill>
                  <a:srgbClr val="004C52"/>
                </a:solidFill>
              </a:rPr>
              <a:t>Use big image.</a:t>
            </a:r>
            <a:endParaRPr sz="1800">
              <a:solidFill>
                <a:srgbClr val="004C5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6"/>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charts to explain your ideas</a:t>
            </a:r>
            <a:endParaRPr/>
          </a:p>
        </p:txBody>
      </p:sp>
      <p:sp>
        <p:nvSpPr>
          <p:cNvPr id="268" name="Google Shape;268;p36"/>
          <p:cNvSpPr/>
          <p:nvPr/>
        </p:nvSpPr>
        <p:spPr>
          <a:xfrm>
            <a:off x="3321325" y="1705950"/>
            <a:ext cx="2493600" cy="2493600"/>
          </a:xfrm>
          <a:prstGeom prst="diamond">
            <a:avLst/>
          </a:prstGeom>
          <a:solidFill>
            <a:srgbClr val="004C5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Karla"/>
                <a:ea typeface="Karla"/>
                <a:cs typeface="Karla"/>
                <a:sym typeface="Karla"/>
              </a:rPr>
              <a:t>Gray</a:t>
            </a:r>
            <a:endParaRPr b="1">
              <a:solidFill>
                <a:srgbClr val="FFFFFF"/>
              </a:solidFill>
              <a:latin typeface="Karla"/>
              <a:ea typeface="Karla"/>
              <a:cs typeface="Karla"/>
              <a:sym typeface="Karla"/>
            </a:endParaRPr>
          </a:p>
        </p:txBody>
      </p:sp>
      <p:sp>
        <p:nvSpPr>
          <p:cNvPr id="269" name="Google Shape;269;p36"/>
          <p:cNvSpPr/>
          <p:nvPr/>
        </p:nvSpPr>
        <p:spPr>
          <a:xfrm>
            <a:off x="1776500" y="2275813"/>
            <a:ext cx="2140725" cy="1353875"/>
          </a:xfrm>
          <a:prstGeom prst="flowChartPreparation">
            <a:avLst/>
          </a:prstGeom>
          <a:solidFill>
            <a:srgbClr val="ABE33F">
              <a:alpha val="811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4C52"/>
                </a:solidFill>
                <a:latin typeface="Karla"/>
                <a:ea typeface="Karla"/>
                <a:cs typeface="Karla"/>
                <a:sym typeface="Karla"/>
              </a:rPr>
              <a:t>White</a:t>
            </a:r>
            <a:endParaRPr>
              <a:solidFill>
                <a:srgbClr val="004C52"/>
              </a:solidFill>
              <a:latin typeface="Karla"/>
              <a:ea typeface="Karla"/>
              <a:cs typeface="Karla"/>
              <a:sym typeface="Karla"/>
            </a:endParaRPr>
          </a:p>
        </p:txBody>
      </p:sp>
      <p:sp>
        <p:nvSpPr>
          <p:cNvPr id="270" name="Google Shape;270;p36"/>
          <p:cNvSpPr/>
          <p:nvPr/>
        </p:nvSpPr>
        <p:spPr>
          <a:xfrm>
            <a:off x="5226775" y="2275813"/>
            <a:ext cx="2140725" cy="1353875"/>
          </a:xfrm>
          <a:prstGeom prst="flowChartPreparation">
            <a:avLst/>
          </a:prstGeom>
          <a:solidFill>
            <a:srgbClr val="ABE33F">
              <a:alpha val="811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4C52"/>
                </a:solidFill>
                <a:latin typeface="Karla"/>
                <a:ea typeface="Karla"/>
                <a:cs typeface="Karla"/>
                <a:sym typeface="Karla"/>
              </a:rPr>
              <a:t>Black</a:t>
            </a:r>
            <a:endParaRPr>
              <a:solidFill>
                <a:srgbClr val="004C52"/>
              </a:solidFill>
              <a:latin typeface="Karla"/>
              <a:ea typeface="Karla"/>
              <a:cs typeface="Karla"/>
              <a:sym typeface="Karl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7"/>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tables to compare data</a:t>
            </a:r>
            <a:endParaRPr/>
          </a:p>
        </p:txBody>
      </p:sp>
      <p:graphicFrame>
        <p:nvGraphicFramePr>
          <p:cNvPr id="276" name="Google Shape;276;p37"/>
          <p:cNvGraphicFramePr/>
          <p:nvPr/>
        </p:nvGraphicFramePr>
        <p:xfrm>
          <a:off x="952500" y="1869281"/>
          <a:ext cx="3000000" cy="3000000"/>
        </p:xfrm>
        <a:graphic>
          <a:graphicData uri="http://schemas.openxmlformats.org/drawingml/2006/table">
            <a:tbl>
              <a:tblPr>
                <a:noFill/>
                <a:tableStyleId>{DB8C76FE-DDD6-4680-9F52-AD408456325C}</a:tableStyleId>
              </a:tblPr>
              <a:tblGrid>
                <a:gridCol w="1400400"/>
                <a:gridCol w="1400400"/>
                <a:gridCol w="1400400"/>
                <a:gridCol w="1400400"/>
              </a:tblGrid>
              <a:tr h="592875">
                <a:tc>
                  <a:txBody>
                    <a:bodyPr>
                      <a:noAutofit/>
                    </a:bodyPr>
                    <a:lstStyle/>
                    <a:p>
                      <a:pPr indent="0" lvl="0" marL="0" rtl="0" algn="l">
                        <a:spcBef>
                          <a:spcPts val="0"/>
                        </a:spcBef>
                        <a:spcAft>
                          <a:spcPts val="0"/>
                        </a:spcAft>
                        <a:buNone/>
                      </a:pPr>
                      <a:r>
                        <a:t/>
                      </a:r>
                      <a:endParaRPr>
                        <a:solidFill>
                          <a:srgbClr val="004C52"/>
                        </a:solidFill>
                        <a:latin typeface="Karla"/>
                        <a:ea typeface="Karla"/>
                        <a:cs typeface="Karla"/>
                        <a:sym typeface="Karla"/>
                      </a:endParaRPr>
                    </a:p>
                  </a:txBody>
                  <a:tcPr marT="68575" marB="68575" marR="91425" marL="91425" anchor="ctr">
                    <a:lnL cap="flat" cmpd="sng" w="38100">
                      <a:solidFill>
                        <a:srgbClr val="ABE33F"/>
                      </a:solidFill>
                      <a:prstDash val="solid"/>
                      <a:round/>
                      <a:headEnd len="sm" w="sm" type="none"/>
                      <a:tailEnd len="sm" w="sm" type="none"/>
                    </a:lnL>
                    <a:lnR cap="flat" cmpd="sng" w="38100">
                      <a:solidFill>
                        <a:srgbClr val="ABE33F"/>
                      </a:solidFill>
                      <a:prstDash val="solid"/>
                      <a:round/>
                      <a:headEnd len="sm" w="sm" type="none"/>
                      <a:tailEnd len="sm" w="sm" type="none"/>
                    </a:lnR>
                    <a:lnT cap="flat" cmpd="sng" w="38100">
                      <a:solidFill>
                        <a:srgbClr val="ABE33F"/>
                      </a:solidFill>
                      <a:prstDash val="solid"/>
                      <a:round/>
                      <a:headEnd len="sm" w="sm" type="none"/>
                      <a:tailEnd len="sm" w="sm" type="none"/>
                    </a:lnT>
                    <a:lnB cap="flat" cmpd="sng" w="38100">
                      <a:solidFill>
                        <a:srgbClr val="ABE33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solidFill>
                            <a:srgbClr val="004C52"/>
                          </a:solidFill>
                          <a:latin typeface="Karla"/>
                          <a:ea typeface="Karla"/>
                          <a:cs typeface="Karla"/>
                          <a:sym typeface="Karla"/>
                        </a:rPr>
                        <a:t>A</a:t>
                      </a:r>
                      <a:endParaRPr sz="1100">
                        <a:solidFill>
                          <a:srgbClr val="004C52"/>
                        </a:solidFill>
                        <a:latin typeface="Karla"/>
                        <a:ea typeface="Karla"/>
                        <a:cs typeface="Karla"/>
                        <a:sym typeface="Karla"/>
                      </a:endParaRPr>
                    </a:p>
                  </a:txBody>
                  <a:tcPr marT="68575" marB="68575" marR="91425" marL="91425" anchor="ctr">
                    <a:lnL cap="flat" cmpd="sng" w="38100">
                      <a:solidFill>
                        <a:srgbClr val="ABE33F"/>
                      </a:solidFill>
                      <a:prstDash val="solid"/>
                      <a:round/>
                      <a:headEnd len="sm" w="sm" type="none"/>
                      <a:tailEnd len="sm" w="sm" type="none"/>
                    </a:lnL>
                    <a:lnR cap="flat" cmpd="sng" w="38100">
                      <a:solidFill>
                        <a:srgbClr val="ABE33F"/>
                      </a:solidFill>
                      <a:prstDash val="solid"/>
                      <a:round/>
                      <a:headEnd len="sm" w="sm" type="none"/>
                      <a:tailEnd len="sm" w="sm" type="none"/>
                    </a:lnR>
                    <a:lnT cap="flat" cmpd="sng" w="38100">
                      <a:solidFill>
                        <a:srgbClr val="ABE33F"/>
                      </a:solidFill>
                      <a:prstDash val="solid"/>
                      <a:round/>
                      <a:headEnd len="sm" w="sm" type="none"/>
                      <a:tailEnd len="sm" w="sm" type="none"/>
                    </a:lnT>
                    <a:lnB cap="flat" cmpd="sng" w="38100">
                      <a:solidFill>
                        <a:srgbClr val="ABE33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solidFill>
                            <a:srgbClr val="004C52"/>
                          </a:solidFill>
                          <a:latin typeface="Karla"/>
                          <a:ea typeface="Karla"/>
                          <a:cs typeface="Karla"/>
                          <a:sym typeface="Karla"/>
                        </a:rPr>
                        <a:t>B</a:t>
                      </a:r>
                      <a:endParaRPr sz="1100">
                        <a:solidFill>
                          <a:srgbClr val="004C52"/>
                        </a:solidFill>
                        <a:latin typeface="Karla"/>
                        <a:ea typeface="Karla"/>
                        <a:cs typeface="Karla"/>
                        <a:sym typeface="Karla"/>
                      </a:endParaRPr>
                    </a:p>
                  </a:txBody>
                  <a:tcPr marT="68575" marB="68575" marR="91425" marL="91425" anchor="ctr">
                    <a:lnL cap="flat" cmpd="sng" w="38100">
                      <a:solidFill>
                        <a:srgbClr val="ABE33F"/>
                      </a:solidFill>
                      <a:prstDash val="solid"/>
                      <a:round/>
                      <a:headEnd len="sm" w="sm" type="none"/>
                      <a:tailEnd len="sm" w="sm" type="none"/>
                    </a:lnL>
                    <a:lnR cap="flat" cmpd="sng" w="38100">
                      <a:solidFill>
                        <a:srgbClr val="ABE33F"/>
                      </a:solidFill>
                      <a:prstDash val="solid"/>
                      <a:round/>
                      <a:headEnd len="sm" w="sm" type="none"/>
                      <a:tailEnd len="sm" w="sm" type="none"/>
                    </a:lnR>
                    <a:lnT cap="flat" cmpd="sng" w="38100">
                      <a:solidFill>
                        <a:srgbClr val="ABE33F"/>
                      </a:solidFill>
                      <a:prstDash val="solid"/>
                      <a:round/>
                      <a:headEnd len="sm" w="sm" type="none"/>
                      <a:tailEnd len="sm" w="sm" type="none"/>
                    </a:lnT>
                    <a:lnB cap="flat" cmpd="sng" w="38100">
                      <a:solidFill>
                        <a:srgbClr val="ABE33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solidFill>
                            <a:srgbClr val="004C52"/>
                          </a:solidFill>
                          <a:latin typeface="Karla"/>
                          <a:ea typeface="Karla"/>
                          <a:cs typeface="Karla"/>
                          <a:sym typeface="Karla"/>
                        </a:rPr>
                        <a:t>C</a:t>
                      </a:r>
                      <a:endParaRPr sz="1100">
                        <a:solidFill>
                          <a:srgbClr val="004C52"/>
                        </a:solidFill>
                        <a:latin typeface="Karla"/>
                        <a:ea typeface="Karla"/>
                        <a:cs typeface="Karla"/>
                        <a:sym typeface="Karla"/>
                      </a:endParaRPr>
                    </a:p>
                  </a:txBody>
                  <a:tcPr marT="68575" marB="68575" marR="91425" marL="91425" anchor="ctr">
                    <a:lnL cap="flat" cmpd="sng" w="38100">
                      <a:solidFill>
                        <a:srgbClr val="ABE33F"/>
                      </a:solidFill>
                      <a:prstDash val="solid"/>
                      <a:round/>
                      <a:headEnd len="sm" w="sm" type="none"/>
                      <a:tailEnd len="sm" w="sm" type="none"/>
                    </a:lnL>
                    <a:lnR cap="flat" cmpd="sng" w="38100">
                      <a:solidFill>
                        <a:srgbClr val="ABE33F"/>
                      </a:solidFill>
                      <a:prstDash val="solid"/>
                      <a:round/>
                      <a:headEnd len="sm" w="sm" type="none"/>
                      <a:tailEnd len="sm" w="sm" type="none"/>
                    </a:lnR>
                    <a:lnT cap="flat" cmpd="sng" w="38100">
                      <a:solidFill>
                        <a:srgbClr val="ABE33F"/>
                      </a:solidFill>
                      <a:prstDash val="solid"/>
                      <a:round/>
                      <a:headEnd len="sm" w="sm" type="none"/>
                      <a:tailEnd len="sm" w="sm" type="none"/>
                    </a:lnT>
                    <a:lnB cap="flat" cmpd="sng" w="38100">
                      <a:solidFill>
                        <a:srgbClr val="ABE33F"/>
                      </a:solidFill>
                      <a:prstDash val="solid"/>
                      <a:round/>
                      <a:headEnd len="sm" w="sm" type="none"/>
                      <a:tailEnd len="sm" w="sm" type="none"/>
                    </a:lnB>
                  </a:tcPr>
                </a:tc>
              </a:tr>
              <a:tr h="592875">
                <a:tc>
                  <a:txBody>
                    <a:bodyPr>
                      <a:noAutofit/>
                    </a:bodyPr>
                    <a:lstStyle/>
                    <a:p>
                      <a:pPr indent="0" lvl="0" marL="0" rtl="0" algn="r">
                        <a:spcBef>
                          <a:spcPts val="0"/>
                        </a:spcBef>
                        <a:spcAft>
                          <a:spcPts val="0"/>
                        </a:spcAft>
                        <a:buNone/>
                      </a:pPr>
                      <a:r>
                        <a:rPr lang="en" sz="1100">
                          <a:solidFill>
                            <a:srgbClr val="004C52"/>
                          </a:solidFill>
                          <a:latin typeface="Karla"/>
                          <a:ea typeface="Karla"/>
                          <a:cs typeface="Karla"/>
                          <a:sym typeface="Karla"/>
                        </a:rPr>
                        <a:t>Yellow</a:t>
                      </a:r>
                      <a:endParaRPr sz="1100">
                        <a:solidFill>
                          <a:srgbClr val="004C52"/>
                        </a:solidFill>
                        <a:latin typeface="Karla"/>
                        <a:ea typeface="Karla"/>
                        <a:cs typeface="Karla"/>
                        <a:sym typeface="Karla"/>
                      </a:endParaRPr>
                    </a:p>
                  </a:txBody>
                  <a:tcPr marT="68575" marB="68575" marR="91425" marL="91425" anchor="ctr">
                    <a:lnL cap="flat" cmpd="sng" w="38100">
                      <a:solidFill>
                        <a:srgbClr val="ABE33F"/>
                      </a:solidFill>
                      <a:prstDash val="solid"/>
                      <a:round/>
                      <a:headEnd len="sm" w="sm" type="none"/>
                      <a:tailEnd len="sm" w="sm" type="none"/>
                    </a:lnL>
                    <a:lnR cap="flat" cmpd="sng" w="38100">
                      <a:solidFill>
                        <a:srgbClr val="ABE33F"/>
                      </a:solidFill>
                      <a:prstDash val="solid"/>
                      <a:round/>
                      <a:headEnd len="sm" w="sm" type="none"/>
                      <a:tailEnd len="sm" w="sm" type="none"/>
                    </a:lnR>
                    <a:lnT cap="flat" cmpd="sng" w="38100">
                      <a:solidFill>
                        <a:srgbClr val="ABE33F"/>
                      </a:solidFill>
                      <a:prstDash val="solid"/>
                      <a:round/>
                      <a:headEnd len="sm" w="sm" type="none"/>
                      <a:tailEnd len="sm" w="sm" type="none"/>
                    </a:lnT>
                    <a:lnB cap="flat" cmpd="sng" w="38100">
                      <a:solidFill>
                        <a:srgbClr val="ABE33F"/>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solidFill>
                            <a:srgbClr val="004C52"/>
                          </a:solidFill>
                          <a:latin typeface="Karla"/>
                          <a:ea typeface="Karla"/>
                          <a:cs typeface="Karla"/>
                          <a:sym typeface="Karla"/>
                        </a:rPr>
                        <a:t>10</a:t>
                      </a:r>
                      <a:endParaRPr b="1">
                        <a:solidFill>
                          <a:srgbClr val="004C52"/>
                        </a:solidFill>
                        <a:latin typeface="Karla"/>
                        <a:ea typeface="Karla"/>
                        <a:cs typeface="Karla"/>
                        <a:sym typeface="Karla"/>
                      </a:endParaRPr>
                    </a:p>
                  </a:txBody>
                  <a:tcPr marT="68575" marB="68575" marR="91425" marL="91425" anchor="ctr">
                    <a:lnL cap="flat" cmpd="sng" w="38100">
                      <a:solidFill>
                        <a:srgbClr val="ABE33F"/>
                      </a:solidFill>
                      <a:prstDash val="solid"/>
                      <a:round/>
                      <a:headEnd len="sm" w="sm" type="none"/>
                      <a:tailEnd len="sm" w="sm" type="none"/>
                    </a:lnL>
                    <a:lnR cap="flat" cmpd="sng" w="38100">
                      <a:solidFill>
                        <a:srgbClr val="ABE33F"/>
                      </a:solidFill>
                      <a:prstDash val="solid"/>
                      <a:round/>
                      <a:headEnd len="sm" w="sm" type="none"/>
                      <a:tailEnd len="sm" w="sm" type="none"/>
                    </a:lnR>
                    <a:lnT cap="flat" cmpd="sng" w="38100">
                      <a:solidFill>
                        <a:srgbClr val="ABE33F"/>
                      </a:solidFill>
                      <a:prstDash val="solid"/>
                      <a:round/>
                      <a:headEnd len="sm" w="sm" type="none"/>
                      <a:tailEnd len="sm" w="sm" type="none"/>
                    </a:lnT>
                    <a:lnB cap="flat" cmpd="sng" w="38100">
                      <a:solidFill>
                        <a:srgbClr val="ABE33F"/>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solidFill>
                            <a:srgbClr val="004C52"/>
                          </a:solidFill>
                          <a:latin typeface="Karla"/>
                          <a:ea typeface="Karla"/>
                          <a:cs typeface="Karla"/>
                          <a:sym typeface="Karla"/>
                        </a:rPr>
                        <a:t>20</a:t>
                      </a:r>
                      <a:endParaRPr b="1">
                        <a:solidFill>
                          <a:srgbClr val="004C52"/>
                        </a:solidFill>
                        <a:latin typeface="Karla"/>
                        <a:ea typeface="Karla"/>
                        <a:cs typeface="Karla"/>
                        <a:sym typeface="Karla"/>
                      </a:endParaRPr>
                    </a:p>
                  </a:txBody>
                  <a:tcPr marT="68575" marB="68575" marR="91425" marL="91425" anchor="ctr">
                    <a:lnL cap="flat" cmpd="sng" w="38100">
                      <a:solidFill>
                        <a:srgbClr val="ABE33F"/>
                      </a:solidFill>
                      <a:prstDash val="solid"/>
                      <a:round/>
                      <a:headEnd len="sm" w="sm" type="none"/>
                      <a:tailEnd len="sm" w="sm" type="none"/>
                    </a:lnL>
                    <a:lnR cap="flat" cmpd="sng" w="38100">
                      <a:solidFill>
                        <a:srgbClr val="ABE33F"/>
                      </a:solidFill>
                      <a:prstDash val="solid"/>
                      <a:round/>
                      <a:headEnd len="sm" w="sm" type="none"/>
                      <a:tailEnd len="sm" w="sm" type="none"/>
                    </a:lnR>
                    <a:lnT cap="flat" cmpd="sng" w="38100">
                      <a:solidFill>
                        <a:srgbClr val="ABE33F"/>
                      </a:solidFill>
                      <a:prstDash val="solid"/>
                      <a:round/>
                      <a:headEnd len="sm" w="sm" type="none"/>
                      <a:tailEnd len="sm" w="sm" type="none"/>
                    </a:lnT>
                    <a:lnB cap="flat" cmpd="sng" w="38100">
                      <a:solidFill>
                        <a:srgbClr val="ABE33F"/>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solidFill>
                            <a:srgbClr val="004C52"/>
                          </a:solidFill>
                          <a:latin typeface="Karla"/>
                          <a:ea typeface="Karla"/>
                          <a:cs typeface="Karla"/>
                          <a:sym typeface="Karla"/>
                        </a:rPr>
                        <a:t>7</a:t>
                      </a:r>
                      <a:endParaRPr b="1">
                        <a:solidFill>
                          <a:srgbClr val="004C52"/>
                        </a:solidFill>
                        <a:latin typeface="Karla"/>
                        <a:ea typeface="Karla"/>
                        <a:cs typeface="Karla"/>
                        <a:sym typeface="Karla"/>
                      </a:endParaRPr>
                    </a:p>
                  </a:txBody>
                  <a:tcPr marT="68575" marB="68575" marR="91425" marL="91425" anchor="ctr">
                    <a:lnL cap="flat" cmpd="sng" w="38100">
                      <a:solidFill>
                        <a:srgbClr val="ABE33F"/>
                      </a:solidFill>
                      <a:prstDash val="solid"/>
                      <a:round/>
                      <a:headEnd len="sm" w="sm" type="none"/>
                      <a:tailEnd len="sm" w="sm" type="none"/>
                    </a:lnL>
                    <a:lnR cap="flat" cmpd="sng" w="38100">
                      <a:solidFill>
                        <a:srgbClr val="ABE33F"/>
                      </a:solidFill>
                      <a:prstDash val="solid"/>
                      <a:round/>
                      <a:headEnd len="sm" w="sm" type="none"/>
                      <a:tailEnd len="sm" w="sm" type="none"/>
                    </a:lnR>
                    <a:lnT cap="flat" cmpd="sng" w="38100">
                      <a:solidFill>
                        <a:srgbClr val="ABE33F"/>
                      </a:solidFill>
                      <a:prstDash val="solid"/>
                      <a:round/>
                      <a:headEnd len="sm" w="sm" type="none"/>
                      <a:tailEnd len="sm" w="sm" type="none"/>
                    </a:lnT>
                    <a:lnB cap="flat" cmpd="sng" w="38100">
                      <a:solidFill>
                        <a:srgbClr val="ABE33F"/>
                      </a:solidFill>
                      <a:prstDash val="solid"/>
                      <a:round/>
                      <a:headEnd len="sm" w="sm" type="none"/>
                      <a:tailEnd len="sm" w="sm" type="none"/>
                    </a:lnB>
                  </a:tcPr>
                </a:tc>
              </a:tr>
              <a:tr h="592875">
                <a:tc>
                  <a:txBody>
                    <a:bodyPr>
                      <a:noAutofit/>
                    </a:bodyPr>
                    <a:lstStyle/>
                    <a:p>
                      <a:pPr indent="0" lvl="0" marL="0" rtl="0" algn="r">
                        <a:spcBef>
                          <a:spcPts val="0"/>
                        </a:spcBef>
                        <a:spcAft>
                          <a:spcPts val="0"/>
                        </a:spcAft>
                        <a:buNone/>
                      </a:pPr>
                      <a:r>
                        <a:rPr lang="en" sz="1100">
                          <a:solidFill>
                            <a:srgbClr val="004C52"/>
                          </a:solidFill>
                          <a:latin typeface="Karla"/>
                          <a:ea typeface="Karla"/>
                          <a:cs typeface="Karla"/>
                          <a:sym typeface="Karla"/>
                        </a:rPr>
                        <a:t>Blue</a:t>
                      </a:r>
                      <a:endParaRPr sz="1100">
                        <a:solidFill>
                          <a:srgbClr val="004C52"/>
                        </a:solidFill>
                        <a:latin typeface="Karla"/>
                        <a:ea typeface="Karla"/>
                        <a:cs typeface="Karla"/>
                        <a:sym typeface="Karla"/>
                      </a:endParaRPr>
                    </a:p>
                  </a:txBody>
                  <a:tcPr marT="68575" marB="68575" marR="91425" marL="91425" anchor="ctr">
                    <a:lnL cap="flat" cmpd="sng" w="38100">
                      <a:solidFill>
                        <a:srgbClr val="ABE33F"/>
                      </a:solidFill>
                      <a:prstDash val="solid"/>
                      <a:round/>
                      <a:headEnd len="sm" w="sm" type="none"/>
                      <a:tailEnd len="sm" w="sm" type="none"/>
                    </a:lnL>
                    <a:lnR cap="flat" cmpd="sng" w="38100">
                      <a:solidFill>
                        <a:srgbClr val="ABE33F"/>
                      </a:solidFill>
                      <a:prstDash val="solid"/>
                      <a:round/>
                      <a:headEnd len="sm" w="sm" type="none"/>
                      <a:tailEnd len="sm" w="sm" type="none"/>
                    </a:lnR>
                    <a:lnT cap="flat" cmpd="sng" w="38100">
                      <a:solidFill>
                        <a:srgbClr val="ABE33F"/>
                      </a:solidFill>
                      <a:prstDash val="solid"/>
                      <a:round/>
                      <a:headEnd len="sm" w="sm" type="none"/>
                      <a:tailEnd len="sm" w="sm" type="none"/>
                    </a:lnT>
                    <a:lnB cap="flat" cmpd="sng" w="38100">
                      <a:solidFill>
                        <a:srgbClr val="ABE33F"/>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solidFill>
                            <a:srgbClr val="004C52"/>
                          </a:solidFill>
                          <a:latin typeface="Karla"/>
                          <a:ea typeface="Karla"/>
                          <a:cs typeface="Karla"/>
                          <a:sym typeface="Karla"/>
                        </a:rPr>
                        <a:t>30</a:t>
                      </a:r>
                      <a:endParaRPr b="1">
                        <a:solidFill>
                          <a:srgbClr val="004C52"/>
                        </a:solidFill>
                        <a:latin typeface="Karla"/>
                        <a:ea typeface="Karla"/>
                        <a:cs typeface="Karla"/>
                        <a:sym typeface="Karla"/>
                      </a:endParaRPr>
                    </a:p>
                  </a:txBody>
                  <a:tcPr marT="68575" marB="68575" marR="91425" marL="91425" anchor="ctr">
                    <a:lnL cap="flat" cmpd="sng" w="38100">
                      <a:solidFill>
                        <a:srgbClr val="ABE33F"/>
                      </a:solidFill>
                      <a:prstDash val="solid"/>
                      <a:round/>
                      <a:headEnd len="sm" w="sm" type="none"/>
                      <a:tailEnd len="sm" w="sm" type="none"/>
                    </a:lnL>
                    <a:lnR cap="flat" cmpd="sng" w="38100">
                      <a:solidFill>
                        <a:srgbClr val="ABE33F"/>
                      </a:solidFill>
                      <a:prstDash val="solid"/>
                      <a:round/>
                      <a:headEnd len="sm" w="sm" type="none"/>
                      <a:tailEnd len="sm" w="sm" type="none"/>
                    </a:lnR>
                    <a:lnT cap="flat" cmpd="sng" w="38100">
                      <a:solidFill>
                        <a:srgbClr val="ABE33F"/>
                      </a:solidFill>
                      <a:prstDash val="solid"/>
                      <a:round/>
                      <a:headEnd len="sm" w="sm" type="none"/>
                      <a:tailEnd len="sm" w="sm" type="none"/>
                    </a:lnT>
                    <a:lnB cap="flat" cmpd="sng" w="38100">
                      <a:solidFill>
                        <a:srgbClr val="ABE33F"/>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solidFill>
                            <a:srgbClr val="004C52"/>
                          </a:solidFill>
                          <a:latin typeface="Karla"/>
                          <a:ea typeface="Karla"/>
                          <a:cs typeface="Karla"/>
                          <a:sym typeface="Karla"/>
                        </a:rPr>
                        <a:t>15</a:t>
                      </a:r>
                      <a:endParaRPr b="1">
                        <a:solidFill>
                          <a:srgbClr val="004C52"/>
                        </a:solidFill>
                        <a:latin typeface="Karla"/>
                        <a:ea typeface="Karla"/>
                        <a:cs typeface="Karla"/>
                        <a:sym typeface="Karla"/>
                      </a:endParaRPr>
                    </a:p>
                  </a:txBody>
                  <a:tcPr marT="68575" marB="68575" marR="91425" marL="91425" anchor="ctr">
                    <a:lnL cap="flat" cmpd="sng" w="38100">
                      <a:solidFill>
                        <a:srgbClr val="ABE33F"/>
                      </a:solidFill>
                      <a:prstDash val="solid"/>
                      <a:round/>
                      <a:headEnd len="sm" w="sm" type="none"/>
                      <a:tailEnd len="sm" w="sm" type="none"/>
                    </a:lnL>
                    <a:lnR cap="flat" cmpd="sng" w="38100">
                      <a:solidFill>
                        <a:srgbClr val="ABE33F"/>
                      </a:solidFill>
                      <a:prstDash val="solid"/>
                      <a:round/>
                      <a:headEnd len="sm" w="sm" type="none"/>
                      <a:tailEnd len="sm" w="sm" type="none"/>
                    </a:lnR>
                    <a:lnT cap="flat" cmpd="sng" w="38100">
                      <a:solidFill>
                        <a:srgbClr val="ABE33F"/>
                      </a:solidFill>
                      <a:prstDash val="solid"/>
                      <a:round/>
                      <a:headEnd len="sm" w="sm" type="none"/>
                      <a:tailEnd len="sm" w="sm" type="none"/>
                    </a:lnT>
                    <a:lnB cap="flat" cmpd="sng" w="38100">
                      <a:solidFill>
                        <a:srgbClr val="ABE33F"/>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solidFill>
                            <a:srgbClr val="004C52"/>
                          </a:solidFill>
                          <a:latin typeface="Karla"/>
                          <a:ea typeface="Karla"/>
                          <a:cs typeface="Karla"/>
                          <a:sym typeface="Karla"/>
                        </a:rPr>
                        <a:t>10</a:t>
                      </a:r>
                      <a:endParaRPr b="1">
                        <a:solidFill>
                          <a:srgbClr val="004C52"/>
                        </a:solidFill>
                        <a:latin typeface="Karla"/>
                        <a:ea typeface="Karla"/>
                        <a:cs typeface="Karla"/>
                        <a:sym typeface="Karla"/>
                      </a:endParaRPr>
                    </a:p>
                  </a:txBody>
                  <a:tcPr marT="68575" marB="68575" marR="91425" marL="91425" anchor="ctr">
                    <a:lnL cap="flat" cmpd="sng" w="38100">
                      <a:solidFill>
                        <a:srgbClr val="ABE33F"/>
                      </a:solidFill>
                      <a:prstDash val="solid"/>
                      <a:round/>
                      <a:headEnd len="sm" w="sm" type="none"/>
                      <a:tailEnd len="sm" w="sm" type="none"/>
                    </a:lnL>
                    <a:lnR cap="flat" cmpd="sng" w="38100">
                      <a:solidFill>
                        <a:srgbClr val="ABE33F"/>
                      </a:solidFill>
                      <a:prstDash val="solid"/>
                      <a:round/>
                      <a:headEnd len="sm" w="sm" type="none"/>
                      <a:tailEnd len="sm" w="sm" type="none"/>
                    </a:lnR>
                    <a:lnT cap="flat" cmpd="sng" w="38100">
                      <a:solidFill>
                        <a:srgbClr val="ABE33F"/>
                      </a:solidFill>
                      <a:prstDash val="solid"/>
                      <a:round/>
                      <a:headEnd len="sm" w="sm" type="none"/>
                      <a:tailEnd len="sm" w="sm" type="none"/>
                    </a:lnT>
                    <a:lnB cap="flat" cmpd="sng" w="38100">
                      <a:solidFill>
                        <a:srgbClr val="ABE33F"/>
                      </a:solidFill>
                      <a:prstDash val="solid"/>
                      <a:round/>
                      <a:headEnd len="sm" w="sm" type="none"/>
                      <a:tailEnd len="sm" w="sm" type="none"/>
                    </a:lnB>
                  </a:tcPr>
                </a:tc>
              </a:tr>
              <a:tr h="592875">
                <a:tc>
                  <a:txBody>
                    <a:bodyPr>
                      <a:noAutofit/>
                    </a:bodyPr>
                    <a:lstStyle/>
                    <a:p>
                      <a:pPr indent="0" lvl="0" marL="0" rtl="0" algn="r">
                        <a:spcBef>
                          <a:spcPts val="0"/>
                        </a:spcBef>
                        <a:spcAft>
                          <a:spcPts val="0"/>
                        </a:spcAft>
                        <a:buNone/>
                      </a:pPr>
                      <a:r>
                        <a:rPr lang="en" sz="1100">
                          <a:solidFill>
                            <a:srgbClr val="004C52"/>
                          </a:solidFill>
                          <a:latin typeface="Karla"/>
                          <a:ea typeface="Karla"/>
                          <a:cs typeface="Karla"/>
                          <a:sym typeface="Karla"/>
                        </a:rPr>
                        <a:t>Orange</a:t>
                      </a:r>
                      <a:endParaRPr sz="1100">
                        <a:solidFill>
                          <a:srgbClr val="004C52"/>
                        </a:solidFill>
                        <a:latin typeface="Karla"/>
                        <a:ea typeface="Karla"/>
                        <a:cs typeface="Karla"/>
                        <a:sym typeface="Karla"/>
                      </a:endParaRPr>
                    </a:p>
                  </a:txBody>
                  <a:tcPr marT="68575" marB="68575" marR="91425" marL="91425" anchor="ctr">
                    <a:lnL cap="flat" cmpd="sng" w="38100">
                      <a:solidFill>
                        <a:srgbClr val="ABE33F"/>
                      </a:solidFill>
                      <a:prstDash val="solid"/>
                      <a:round/>
                      <a:headEnd len="sm" w="sm" type="none"/>
                      <a:tailEnd len="sm" w="sm" type="none"/>
                    </a:lnL>
                    <a:lnR cap="flat" cmpd="sng" w="38100">
                      <a:solidFill>
                        <a:srgbClr val="ABE33F"/>
                      </a:solidFill>
                      <a:prstDash val="solid"/>
                      <a:round/>
                      <a:headEnd len="sm" w="sm" type="none"/>
                      <a:tailEnd len="sm" w="sm" type="none"/>
                    </a:lnR>
                    <a:lnT cap="flat" cmpd="sng" w="38100">
                      <a:solidFill>
                        <a:srgbClr val="ABE33F"/>
                      </a:solidFill>
                      <a:prstDash val="solid"/>
                      <a:round/>
                      <a:headEnd len="sm" w="sm" type="none"/>
                      <a:tailEnd len="sm" w="sm" type="none"/>
                    </a:lnT>
                    <a:lnB cap="flat" cmpd="sng" w="38100">
                      <a:solidFill>
                        <a:srgbClr val="ABE33F"/>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solidFill>
                            <a:srgbClr val="004C52"/>
                          </a:solidFill>
                          <a:latin typeface="Karla"/>
                          <a:ea typeface="Karla"/>
                          <a:cs typeface="Karla"/>
                          <a:sym typeface="Karla"/>
                        </a:rPr>
                        <a:t>5</a:t>
                      </a:r>
                      <a:endParaRPr b="1">
                        <a:solidFill>
                          <a:srgbClr val="004C52"/>
                        </a:solidFill>
                        <a:latin typeface="Karla"/>
                        <a:ea typeface="Karla"/>
                        <a:cs typeface="Karla"/>
                        <a:sym typeface="Karla"/>
                      </a:endParaRPr>
                    </a:p>
                  </a:txBody>
                  <a:tcPr marT="68575" marB="68575" marR="91425" marL="91425" anchor="ctr">
                    <a:lnL cap="flat" cmpd="sng" w="38100">
                      <a:solidFill>
                        <a:srgbClr val="ABE33F"/>
                      </a:solidFill>
                      <a:prstDash val="solid"/>
                      <a:round/>
                      <a:headEnd len="sm" w="sm" type="none"/>
                      <a:tailEnd len="sm" w="sm" type="none"/>
                    </a:lnL>
                    <a:lnR cap="flat" cmpd="sng" w="38100">
                      <a:solidFill>
                        <a:srgbClr val="ABE33F"/>
                      </a:solidFill>
                      <a:prstDash val="solid"/>
                      <a:round/>
                      <a:headEnd len="sm" w="sm" type="none"/>
                      <a:tailEnd len="sm" w="sm" type="none"/>
                    </a:lnR>
                    <a:lnT cap="flat" cmpd="sng" w="38100">
                      <a:solidFill>
                        <a:srgbClr val="ABE33F"/>
                      </a:solidFill>
                      <a:prstDash val="solid"/>
                      <a:round/>
                      <a:headEnd len="sm" w="sm" type="none"/>
                      <a:tailEnd len="sm" w="sm" type="none"/>
                    </a:lnT>
                    <a:lnB cap="flat" cmpd="sng" w="38100">
                      <a:solidFill>
                        <a:srgbClr val="ABE33F"/>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solidFill>
                            <a:srgbClr val="004C52"/>
                          </a:solidFill>
                          <a:latin typeface="Karla"/>
                          <a:ea typeface="Karla"/>
                          <a:cs typeface="Karla"/>
                          <a:sym typeface="Karla"/>
                        </a:rPr>
                        <a:t>24</a:t>
                      </a:r>
                      <a:endParaRPr b="1">
                        <a:solidFill>
                          <a:srgbClr val="004C52"/>
                        </a:solidFill>
                        <a:latin typeface="Karla"/>
                        <a:ea typeface="Karla"/>
                        <a:cs typeface="Karla"/>
                        <a:sym typeface="Karla"/>
                      </a:endParaRPr>
                    </a:p>
                  </a:txBody>
                  <a:tcPr marT="68575" marB="68575" marR="91425" marL="91425" anchor="ctr">
                    <a:lnL cap="flat" cmpd="sng" w="38100">
                      <a:solidFill>
                        <a:srgbClr val="ABE33F"/>
                      </a:solidFill>
                      <a:prstDash val="solid"/>
                      <a:round/>
                      <a:headEnd len="sm" w="sm" type="none"/>
                      <a:tailEnd len="sm" w="sm" type="none"/>
                    </a:lnL>
                    <a:lnR cap="flat" cmpd="sng" w="38100">
                      <a:solidFill>
                        <a:srgbClr val="ABE33F"/>
                      </a:solidFill>
                      <a:prstDash val="solid"/>
                      <a:round/>
                      <a:headEnd len="sm" w="sm" type="none"/>
                      <a:tailEnd len="sm" w="sm" type="none"/>
                    </a:lnR>
                    <a:lnT cap="flat" cmpd="sng" w="38100">
                      <a:solidFill>
                        <a:srgbClr val="ABE33F"/>
                      </a:solidFill>
                      <a:prstDash val="solid"/>
                      <a:round/>
                      <a:headEnd len="sm" w="sm" type="none"/>
                      <a:tailEnd len="sm" w="sm" type="none"/>
                    </a:lnT>
                    <a:lnB cap="flat" cmpd="sng" w="38100">
                      <a:solidFill>
                        <a:srgbClr val="ABE33F"/>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solidFill>
                            <a:srgbClr val="004C52"/>
                          </a:solidFill>
                          <a:latin typeface="Karla"/>
                          <a:ea typeface="Karla"/>
                          <a:cs typeface="Karla"/>
                          <a:sym typeface="Karla"/>
                        </a:rPr>
                        <a:t>16</a:t>
                      </a:r>
                      <a:endParaRPr b="1">
                        <a:solidFill>
                          <a:srgbClr val="004C52"/>
                        </a:solidFill>
                        <a:latin typeface="Karla"/>
                        <a:ea typeface="Karla"/>
                        <a:cs typeface="Karla"/>
                        <a:sym typeface="Karla"/>
                      </a:endParaRPr>
                    </a:p>
                  </a:txBody>
                  <a:tcPr marT="68575" marB="68575" marR="91425" marL="91425" anchor="ctr">
                    <a:lnL cap="flat" cmpd="sng" w="38100">
                      <a:solidFill>
                        <a:srgbClr val="ABE33F"/>
                      </a:solidFill>
                      <a:prstDash val="solid"/>
                      <a:round/>
                      <a:headEnd len="sm" w="sm" type="none"/>
                      <a:tailEnd len="sm" w="sm" type="none"/>
                    </a:lnL>
                    <a:lnR cap="flat" cmpd="sng" w="38100">
                      <a:solidFill>
                        <a:srgbClr val="ABE33F"/>
                      </a:solidFill>
                      <a:prstDash val="solid"/>
                      <a:round/>
                      <a:headEnd len="sm" w="sm" type="none"/>
                      <a:tailEnd len="sm" w="sm" type="none"/>
                    </a:lnR>
                    <a:lnT cap="flat" cmpd="sng" w="38100">
                      <a:solidFill>
                        <a:srgbClr val="ABE33F"/>
                      </a:solidFill>
                      <a:prstDash val="solid"/>
                      <a:round/>
                      <a:headEnd len="sm" w="sm" type="none"/>
                      <a:tailEnd len="sm" w="sm" type="none"/>
                    </a:lnT>
                    <a:lnB cap="flat" cmpd="sng" w="38100">
                      <a:solidFill>
                        <a:srgbClr val="ABE33F"/>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8"/>
          <p:cNvSpPr/>
          <p:nvPr/>
        </p:nvSpPr>
        <p:spPr>
          <a:xfrm>
            <a:off x="590925" y="942584"/>
            <a:ext cx="8171736" cy="3892835"/>
          </a:xfrm>
          <a:custGeom>
            <a:rect b="b" l="l" r="r" t="t"/>
            <a:pathLst>
              <a:path extrusionOk="0" h="136125" w="28575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004C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4C52"/>
              </a:solidFill>
            </a:endParaRPr>
          </a:p>
        </p:txBody>
      </p:sp>
      <p:sp>
        <p:nvSpPr>
          <p:cNvPr id="282" name="Google Shape;282;p38"/>
          <p:cNvSpPr txBox="1"/>
          <p:nvPr>
            <p:ph idx="4294967295" type="title"/>
          </p:nvPr>
        </p:nvSpPr>
        <p:spPr>
          <a:xfrm>
            <a:off x="886650" y="169800"/>
            <a:ext cx="73707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Maps</a:t>
            </a:r>
            <a:endParaRPr/>
          </a:p>
        </p:txBody>
      </p:sp>
      <p:sp>
        <p:nvSpPr>
          <p:cNvPr id="283" name="Google Shape;283;p38"/>
          <p:cNvSpPr/>
          <p:nvPr/>
        </p:nvSpPr>
        <p:spPr>
          <a:xfrm>
            <a:off x="1909650" y="1906700"/>
            <a:ext cx="796200" cy="202500"/>
          </a:xfrm>
          <a:prstGeom prst="wedgeRectCallout">
            <a:avLst>
              <a:gd fmla="val -21428" name="adj1"/>
              <a:gd fmla="val 84287" name="adj2"/>
            </a:avLst>
          </a:prstGeom>
          <a:solidFill>
            <a:srgbClr val="ABE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FFFFFF"/>
                </a:solidFill>
                <a:latin typeface="Karla"/>
                <a:ea typeface="Karla"/>
                <a:cs typeface="Karla"/>
                <a:sym typeface="Karla"/>
              </a:rPr>
              <a:t>our office</a:t>
            </a:r>
            <a:endParaRPr b="1" sz="1000">
              <a:solidFill>
                <a:srgbClr val="FFFFFF"/>
              </a:solidFill>
              <a:latin typeface="Karla"/>
              <a:ea typeface="Karla"/>
              <a:cs typeface="Karla"/>
              <a:sym typeface="Karla"/>
            </a:endParaRPr>
          </a:p>
        </p:txBody>
      </p:sp>
      <p:sp>
        <p:nvSpPr>
          <p:cNvPr id="284" name="Google Shape;284;p38"/>
          <p:cNvSpPr/>
          <p:nvPr/>
        </p:nvSpPr>
        <p:spPr>
          <a:xfrm>
            <a:off x="1261300" y="2227500"/>
            <a:ext cx="202500" cy="202500"/>
          </a:xfrm>
          <a:prstGeom prst="mathMultiply">
            <a:avLst>
              <a:gd fmla="val 23520" name="adj1"/>
            </a:avLst>
          </a:prstGeom>
          <a:solidFill>
            <a:srgbClr val="00A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8"/>
          <p:cNvSpPr/>
          <p:nvPr/>
        </p:nvSpPr>
        <p:spPr>
          <a:xfrm>
            <a:off x="2941125" y="3727975"/>
            <a:ext cx="202500" cy="202500"/>
          </a:xfrm>
          <a:prstGeom prst="mathMultiply">
            <a:avLst>
              <a:gd fmla="val 23520" name="adj1"/>
            </a:avLst>
          </a:prstGeom>
          <a:solidFill>
            <a:srgbClr val="00A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8"/>
          <p:cNvSpPr/>
          <p:nvPr/>
        </p:nvSpPr>
        <p:spPr>
          <a:xfrm>
            <a:off x="3932475" y="1936375"/>
            <a:ext cx="202500" cy="202500"/>
          </a:xfrm>
          <a:prstGeom prst="mathMultiply">
            <a:avLst>
              <a:gd fmla="val 23520" name="adj1"/>
            </a:avLst>
          </a:prstGeom>
          <a:solidFill>
            <a:srgbClr val="00A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8"/>
          <p:cNvSpPr/>
          <p:nvPr/>
        </p:nvSpPr>
        <p:spPr>
          <a:xfrm>
            <a:off x="4617150" y="4044350"/>
            <a:ext cx="202500" cy="202500"/>
          </a:xfrm>
          <a:prstGeom prst="mathMultiply">
            <a:avLst>
              <a:gd fmla="val 23520" name="adj1"/>
            </a:avLst>
          </a:prstGeom>
          <a:solidFill>
            <a:srgbClr val="00A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8"/>
          <p:cNvSpPr/>
          <p:nvPr/>
        </p:nvSpPr>
        <p:spPr>
          <a:xfrm>
            <a:off x="6759825" y="2430000"/>
            <a:ext cx="202500" cy="202500"/>
          </a:xfrm>
          <a:prstGeom prst="mathMultiply">
            <a:avLst>
              <a:gd fmla="val 23520" name="adj1"/>
            </a:avLst>
          </a:prstGeom>
          <a:solidFill>
            <a:srgbClr val="00A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8"/>
          <p:cNvSpPr/>
          <p:nvPr/>
        </p:nvSpPr>
        <p:spPr>
          <a:xfrm>
            <a:off x="7502375" y="4088775"/>
            <a:ext cx="202500" cy="202500"/>
          </a:xfrm>
          <a:prstGeom prst="mathMultiply">
            <a:avLst>
              <a:gd fmla="val 23520" name="adj1"/>
            </a:avLst>
          </a:prstGeom>
          <a:solidFill>
            <a:srgbClr val="00A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AE9D"/>
        </a:solidFill>
      </p:bgPr>
    </p:bg>
    <p:spTree>
      <p:nvGrpSpPr>
        <p:cNvPr id="293" name="Shape 293"/>
        <p:cNvGrpSpPr/>
        <p:nvPr/>
      </p:nvGrpSpPr>
      <p:grpSpPr>
        <a:xfrm>
          <a:off x="0" y="0"/>
          <a:ext cx="0" cy="0"/>
          <a:chOff x="0" y="0"/>
          <a:chExt cx="0" cy="0"/>
        </a:xfrm>
      </p:grpSpPr>
      <p:sp>
        <p:nvSpPr>
          <p:cNvPr id="294" name="Google Shape;294;p39"/>
          <p:cNvSpPr txBox="1"/>
          <p:nvPr>
            <p:ph idx="4294967295" type="ctrTitle"/>
          </p:nvPr>
        </p:nvSpPr>
        <p:spPr>
          <a:xfrm>
            <a:off x="685800" y="1507142"/>
            <a:ext cx="7772400" cy="115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rgbClr val="ABE33F"/>
                </a:solidFill>
                <a:latin typeface="Karla"/>
                <a:ea typeface="Karla"/>
                <a:cs typeface="Karla"/>
                <a:sym typeface="Karla"/>
              </a:rPr>
              <a:t>89,526,124</a:t>
            </a:r>
            <a:endParaRPr sz="9600">
              <a:solidFill>
                <a:srgbClr val="ABE33F"/>
              </a:solidFill>
              <a:latin typeface="Karla"/>
              <a:ea typeface="Karla"/>
              <a:cs typeface="Karla"/>
              <a:sym typeface="Karla"/>
            </a:endParaRPr>
          </a:p>
        </p:txBody>
      </p:sp>
      <p:sp>
        <p:nvSpPr>
          <p:cNvPr id="295" name="Google Shape;295;p39"/>
          <p:cNvSpPr txBox="1"/>
          <p:nvPr>
            <p:ph idx="4294967295"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2200"/>
              <a:t>Whoa! That’s a big number, aren’t you proud?</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3"/>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voorstelling</a:t>
            </a:r>
            <a:endParaRPr/>
          </a:p>
        </p:txBody>
      </p:sp>
      <p:sp>
        <p:nvSpPr>
          <p:cNvPr id="100" name="Google Shape;100;p13"/>
          <p:cNvSpPr txBox="1"/>
          <p:nvPr>
            <p:ph idx="1" type="body"/>
          </p:nvPr>
        </p:nvSpPr>
        <p:spPr>
          <a:xfrm>
            <a:off x="185250" y="1255800"/>
            <a:ext cx="5214600" cy="35976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b="1" lang="en" sz="1800"/>
              <a:t>Lennert De Cleen</a:t>
            </a:r>
            <a:br>
              <a:rPr lang="en" sz="1800"/>
            </a:br>
            <a:r>
              <a:rPr lang="en" sz="1800"/>
              <a:t>IoT/Teamleader</a:t>
            </a:r>
            <a:endParaRPr sz="1800"/>
          </a:p>
          <a:p>
            <a:pPr indent="-342900" lvl="0" marL="457200" rtl="0" algn="l">
              <a:spcBef>
                <a:spcPts val="0"/>
              </a:spcBef>
              <a:spcAft>
                <a:spcPts val="0"/>
              </a:spcAft>
              <a:buSzPts val="1800"/>
              <a:buChar char="●"/>
            </a:pPr>
            <a:r>
              <a:rPr b="1" lang="en" sz="1800"/>
              <a:t>Brend Simons</a:t>
            </a:r>
            <a:br>
              <a:rPr b="1" lang="en" sz="1800"/>
            </a:br>
            <a:r>
              <a:rPr lang="en" sz="1800"/>
              <a:t>Programmeur</a:t>
            </a:r>
            <a:endParaRPr sz="1800"/>
          </a:p>
          <a:p>
            <a:pPr indent="-342900" lvl="0" marL="457200" rtl="0" algn="l">
              <a:spcBef>
                <a:spcPts val="0"/>
              </a:spcBef>
              <a:spcAft>
                <a:spcPts val="0"/>
              </a:spcAft>
              <a:buSzPts val="1800"/>
              <a:buChar char="●"/>
            </a:pPr>
            <a:r>
              <a:rPr b="1" lang="en" sz="1800"/>
              <a:t>Lukas Hanot</a:t>
            </a:r>
            <a:br>
              <a:rPr lang="en" sz="1800"/>
            </a:br>
            <a:r>
              <a:rPr lang="en" sz="1800"/>
              <a:t>Infrastructuur/Dossierbeheer/Verslaggever</a:t>
            </a:r>
            <a:endParaRPr sz="1800"/>
          </a:p>
          <a:p>
            <a:pPr indent="-342900" lvl="0" marL="457200" rtl="0" algn="l">
              <a:spcBef>
                <a:spcPts val="0"/>
              </a:spcBef>
              <a:spcAft>
                <a:spcPts val="0"/>
              </a:spcAft>
              <a:buSzPts val="1800"/>
              <a:buChar char="●"/>
            </a:pPr>
            <a:r>
              <a:rPr b="1" lang="en" sz="1800"/>
              <a:t>Robin Verbeek</a:t>
            </a:r>
            <a:br>
              <a:rPr lang="en" sz="1800"/>
            </a:br>
            <a:r>
              <a:rPr lang="en" sz="1800"/>
              <a:t>Infrastructuur</a:t>
            </a:r>
            <a:endParaRPr sz="1800"/>
          </a:p>
          <a:p>
            <a:pPr indent="-342900" lvl="0" marL="457200" rtl="0" algn="l">
              <a:spcBef>
                <a:spcPts val="0"/>
              </a:spcBef>
              <a:spcAft>
                <a:spcPts val="0"/>
              </a:spcAft>
              <a:buSzPts val="1800"/>
              <a:buChar char="●"/>
            </a:pPr>
            <a:r>
              <a:rPr b="1" lang="en" sz="1800"/>
              <a:t>Dylan Vernelen Ebert</a:t>
            </a:r>
            <a:br>
              <a:rPr lang="en" sz="1800"/>
            </a:br>
            <a:r>
              <a:rPr lang="en" sz="1800"/>
              <a:t>Programmeur</a:t>
            </a:r>
            <a:endParaRPr sz="1800"/>
          </a:p>
          <a:p>
            <a:pPr indent="-342900" lvl="0" marL="457200" rtl="0" algn="l">
              <a:spcBef>
                <a:spcPts val="0"/>
              </a:spcBef>
              <a:spcAft>
                <a:spcPts val="0"/>
              </a:spcAft>
              <a:buSzPts val="1800"/>
              <a:buChar char="●"/>
            </a:pPr>
            <a:r>
              <a:rPr b="1" lang="en" sz="1800"/>
              <a:t>Steven Vispoel</a:t>
            </a:r>
            <a:br>
              <a:rPr lang="en" sz="1800"/>
            </a:br>
            <a:r>
              <a:rPr lang="en" sz="1800"/>
              <a:t>Lead-Infrastructuur/Programmeur</a:t>
            </a:r>
            <a:endParaRPr sz="1800"/>
          </a:p>
        </p:txBody>
      </p:sp>
      <p:pic>
        <p:nvPicPr>
          <p:cNvPr id="101" name="Google Shape;101;p13"/>
          <p:cNvPicPr preferRelativeResize="0"/>
          <p:nvPr/>
        </p:nvPicPr>
        <p:blipFill>
          <a:blip r:embed="rId3">
            <a:alphaModFix/>
          </a:blip>
          <a:stretch>
            <a:fillRect/>
          </a:stretch>
        </p:blipFill>
        <p:spPr>
          <a:xfrm>
            <a:off x="5533575" y="1562500"/>
            <a:ext cx="2857500" cy="25050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0"/>
          <p:cNvSpPr txBox="1"/>
          <p:nvPr>
            <p:ph idx="4294967295" type="ctrTitle"/>
          </p:nvPr>
        </p:nvSpPr>
        <p:spPr>
          <a:xfrm>
            <a:off x="1599425" y="1029000"/>
            <a:ext cx="5945100" cy="89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solidFill>
                  <a:srgbClr val="ABE33F"/>
                </a:solidFill>
                <a:latin typeface="Karla"/>
                <a:ea typeface="Karla"/>
                <a:cs typeface="Karla"/>
                <a:sym typeface="Karla"/>
              </a:rPr>
              <a:t>89,526,124$</a:t>
            </a:r>
            <a:endParaRPr sz="6000">
              <a:solidFill>
                <a:srgbClr val="ABE33F"/>
              </a:solidFill>
              <a:latin typeface="Karla"/>
              <a:ea typeface="Karla"/>
              <a:cs typeface="Karla"/>
              <a:sym typeface="Karla"/>
            </a:endParaRPr>
          </a:p>
        </p:txBody>
      </p:sp>
      <p:sp>
        <p:nvSpPr>
          <p:cNvPr id="301" name="Google Shape;301;p40"/>
          <p:cNvSpPr txBox="1"/>
          <p:nvPr>
            <p:ph idx="4294967295" type="subTitle"/>
          </p:nvPr>
        </p:nvSpPr>
        <p:spPr>
          <a:xfrm>
            <a:off x="1599425" y="1792307"/>
            <a:ext cx="5945100" cy="463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2000">
                <a:solidFill>
                  <a:srgbClr val="ABE33F"/>
                </a:solidFill>
              </a:rPr>
              <a:t>That’s a lot of money</a:t>
            </a:r>
            <a:endParaRPr sz="2000">
              <a:solidFill>
                <a:srgbClr val="ABE33F"/>
              </a:solidFill>
            </a:endParaRPr>
          </a:p>
        </p:txBody>
      </p:sp>
      <p:sp>
        <p:nvSpPr>
          <p:cNvPr id="302" name="Google Shape;302;p40"/>
          <p:cNvSpPr txBox="1"/>
          <p:nvPr>
            <p:ph idx="4294967295" type="ctrTitle"/>
          </p:nvPr>
        </p:nvSpPr>
        <p:spPr>
          <a:xfrm>
            <a:off x="1599425" y="3657894"/>
            <a:ext cx="5945100" cy="89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solidFill>
                  <a:srgbClr val="004C52"/>
                </a:solidFill>
                <a:latin typeface="Karla"/>
                <a:ea typeface="Karla"/>
                <a:cs typeface="Karla"/>
                <a:sym typeface="Karla"/>
              </a:rPr>
              <a:t>100%</a:t>
            </a:r>
            <a:endParaRPr sz="6000">
              <a:solidFill>
                <a:srgbClr val="004C52"/>
              </a:solidFill>
              <a:latin typeface="Karla"/>
              <a:ea typeface="Karla"/>
              <a:cs typeface="Karla"/>
              <a:sym typeface="Karla"/>
            </a:endParaRPr>
          </a:p>
        </p:txBody>
      </p:sp>
      <p:sp>
        <p:nvSpPr>
          <p:cNvPr id="303" name="Google Shape;303;p40"/>
          <p:cNvSpPr txBox="1"/>
          <p:nvPr>
            <p:ph idx="4294967295" type="subTitle"/>
          </p:nvPr>
        </p:nvSpPr>
        <p:spPr>
          <a:xfrm>
            <a:off x="1599425" y="4421201"/>
            <a:ext cx="5945100" cy="463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2000"/>
              <a:t>Total success!</a:t>
            </a:r>
            <a:endParaRPr sz="2000"/>
          </a:p>
        </p:txBody>
      </p:sp>
      <p:sp>
        <p:nvSpPr>
          <p:cNvPr id="304" name="Google Shape;304;p40"/>
          <p:cNvSpPr txBox="1"/>
          <p:nvPr>
            <p:ph idx="4294967295" type="ctrTitle"/>
          </p:nvPr>
        </p:nvSpPr>
        <p:spPr>
          <a:xfrm>
            <a:off x="1599425" y="2343447"/>
            <a:ext cx="5945100" cy="89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solidFill>
                  <a:srgbClr val="00AE9D"/>
                </a:solidFill>
                <a:latin typeface="Karla"/>
                <a:ea typeface="Karla"/>
                <a:cs typeface="Karla"/>
                <a:sym typeface="Karla"/>
              </a:rPr>
              <a:t>185,244 users</a:t>
            </a:r>
            <a:endParaRPr sz="6000">
              <a:solidFill>
                <a:srgbClr val="00AE9D"/>
              </a:solidFill>
              <a:latin typeface="Karla"/>
              <a:ea typeface="Karla"/>
              <a:cs typeface="Karla"/>
              <a:sym typeface="Karla"/>
            </a:endParaRPr>
          </a:p>
        </p:txBody>
      </p:sp>
      <p:sp>
        <p:nvSpPr>
          <p:cNvPr id="305" name="Google Shape;305;p40"/>
          <p:cNvSpPr txBox="1"/>
          <p:nvPr>
            <p:ph idx="4294967295" type="subTitle"/>
          </p:nvPr>
        </p:nvSpPr>
        <p:spPr>
          <a:xfrm>
            <a:off x="1599425" y="3106754"/>
            <a:ext cx="5945100" cy="463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2000">
                <a:solidFill>
                  <a:srgbClr val="00AE9D"/>
                </a:solidFill>
              </a:rPr>
              <a:t>And a lot of users</a:t>
            </a:r>
            <a:endParaRPr sz="2000">
              <a:solidFill>
                <a:srgbClr val="00AE9D"/>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1"/>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process is easy</a:t>
            </a:r>
            <a:endParaRPr/>
          </a:p>
        </p:txBody>
      </p:sp>
      <p:sp>
        <p:nvSpPr>
          <p:cNvPr id="311" name="Google Shape;311;p41"/>
          <p:cNvSpPr/>
          <p:nvPr/>
        </p:nvSpPr>
        <p:spPr>
          <a:xfrm>
            <a:off x="4899824" y="2244850"/>
            <a:ext cx="2521800" cy="1646700"/>
          </a:xfrm>
          <a:prstGeom prst="homePlate">
            <a:avLst>
              <a:gd fmla="val 211909" name="adj"/>
            </a:avLst>
          </a:prstGeom>
          <a:solidFill>
            <a:srgbClr val="004C5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rgbClr val="FFFFFF"/>
                </a:solidFill>
                <a:latin typeface="Karla"/>
                <a:ea typeface="Karla"/>
                <a:cs typeface="Karla"/>
                <a:sym typeface="Karla"/>
              </a:rPr>
              <a:t>last</a:t>
            </a:r>
            <a:endParaRPr b="1">
              <a:solidFill>
                <a:srgbClr val="FFFFFF"/>
              </a:solidFill>
              <a:latin typeface="Karla"/>
              <a:ea typeface="Karla"/>
              <a:cs typeface="Karla"/>
              <a:sym typeface="Karla"/>
            </a:endParaRPr>
          </a:p>
        </p:txBody>
      </p:sp>
      <p:sp>
        <p:nvSpPr>
          <p:cNvPr id="312" name="Google Shape;312;p41"/>
          <p:cNvSpPr/>
          <p:nvPr/>
        </p:nvSpPr>
        <p:spPr>
          <a:xfrm>
            <a:off x="2893237" y="2244850"/>
            <a:ext cx="2521800" cy="1646700"/>
          </a:xfrm>
          <a:prstGeom prst="homePlate">
            <a:avLst>
              <a:gd fmla="val 211909" name="adj"/>
            </a:avLst>
          </a:prstGeom>
          <a:solidFill>
            <a:srgbClr val="00AE9D">
              <a:alpha val="83460"/>
            </a:srgbClr>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rgbClr val="004C52"/>
                </a:solidFill>
                <a:latin typeface="Karla"/>
                <a:ea typeface="Karla"/>
                <a:cs typeface="Karla"/>
                <a:sym typeface="Karla"/>
              </a:rPr>
              <a:t>second</a:t>
            </a:r>
            <a:endParaRPr b="1">
              <a:solidFill>
                <a:srgbClr val="004C52"/>
              </a:solidFill>
              <a:latin typeface="Karla"/>
              <a:ea typeface="Karla"/>
              <a:cs typeface="Karla"/>
              <a:sym typeface="Karla"/>
            </a:endParaRPr>
          </a:p>
        </p:txBody>
      </p:sp>
      <p:sp>
        <p:nvSpPr>
          <p:cNvPr id="313" name="Google Shape;313;p41"/>
          <p:cNvSpPr/>
          <p:nvPr/>
        </p:nvSpPr>
        <p:spPr>
          <a:xfrm>
            <a:off x="886650" y="2244850"/>
            <a:ext cx="2521800" cy="1646700"/>
          </a:xfrm>
          <a:prstGeom prst="homePlate">
            <a:avLst>
              <a:gd fmla="val 211909" name="adj"/>
            </a:avLst>
          </a:prstGeom>
          <a:solidFill>
            <a:srgbClr val="ABE33F">
              <a:alpha val="81150"/>
            </a:srgbClr>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rgbClr val="004C52"/>
                </a:solidFill>
                <a:latin typeface="Karla"/>
                <a:ea typeface="Karla"/>
                <a:cs typeface="Karla"/>
                <a:sym typeface="Karla"/>
              </a:rPr>
              <a:t>first</a:t>
            </a:r>
            <a:endParaRPr b="1">
              <a:solidFill>
                <a:srgbClr val="004C52"/>
              </a:solidFill>
              <a:latin typeface="Karla"/>
              <a:ea typeface="Karla"/>
              <a:cs typeface="Karla"/>
              <a:sym typeface="Karl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2"/>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review some concepts</a:t>
            </a:r>
            <a:endParaRPr/>
          </a:p>
        </p:txBody>
      </p:sp>
      <p:sp>
        <p:nvSpPr>
          <p:cNvPr id="319" name="Google Shape;319;p42"/>
          <p:cNvSpPr txBox="1"/>
          <p:nvPr>
            <p:ph idx="1" type="body"/>
          </p:nvPr>
        </p:nvSpPr>
        <p:spPr>
          <a:xfrm>
            <a:off x="904600" y="1466850"/>
            <a:ext cx="23436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Yellow</a:t>
            </a:r>
            <a:endParaRPr b="1"/>
          </a:p>
          <a:p>
            <a:pPr indent="0" lvl="0" marL="0" rtl="0" algn="l">
              <a:spcBef>
                <a:spcPts val="600"/>
              </a:spcBef>
              <a:spcAft>
                <a:spcPts val="0"/>
              </a:spcAft>
              <a:buNone/>
            </a:pPr>
            <a:r>
              <a:rPr lang="en" sz="1200"/>
              <a:t>Is the color of gold, butter and ripe lemons. In the spectrum of visible light, yellow is found between green and orange.</a:t>
            </a:r>
            <a:endParaRPr sz="1200"/>
          </a:p>
        </p:txBody>
      </p:sp>
      <p:sp>
        <p:nvSpPr>
          <p:cNvPr id="320" name="Google Shape;320;p42"/>
          <p:cNvSpPr txBox="1"/>
          <p:nvPr>
            <p:ph idx="2" type="body"/>
          </p:nvPr>
        </p:nvSpPr>
        <p:spPr>
          <a:xfrm>
            <a:off x="3368170" y="1466850"/>
            <a:ext cx="23436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Blue</a:t>
            </a:r>
            <a:endParaRPr b="1"/>
          </a:p>
          <a:p>
            <a:pPr indent="0" lvl="0" marL="0" rtl="0" algn="l">
              <a:spcBef>
                <a:spcPts val="600"/>
              </a:spcBef>
              <a:spcAft>
                <a:spcPts val="0"/>
              </a:spcAft>
              <a:buNone/>
            </a:pPr>
            <a:r>
              <a:rPr lang="en" sz="1200"/>
              <a:t>Is the colour of the clear sky and the deep sea. It is located between violet and green on the optical spectrum.</a:t>
            </a:r>
            <a:endParaRPr sz="1200"/>
          </a:p>
        </p:txBody>
      </p:sp>
      <p:sp>
        <p:nvSpPr>
          <p:cNvPr id="321" name="Google Shape;321;p42"/>
          <p:cNvSpPr txBox="1"/>
          <p:nvPr>
            <p:ph idx="3" type="body"/>
          </p:nvPr>
        </p:nvSpPr>
        <p:spPr>
          <a:xfrm>
            <a:off x="5831740" y="1466850"/>
            <a:ext cx="23436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Red</a:t>
            </a:r>
            <a:endParaRPr b="1"/>
          </a:p>
          <a:p>
            <a:pPr indent="0" lvl="0" marL="0" rtl="0" algn="l">
              <a:spcBef>
                <a:spcPts val="600"/>
              </a:spcBef>
              <a:spcAft>
                <a:spcPts val="0"/>
              </a:spcAft>
              <a:buNone/>
            </a:pPr>
            <a:r>
              <a:rPr lang="en" sz="1200"/>
              <a:t>Is the color of blood, and because of this it has historically been associated with sacrifice, danger and courage. </a:t>
            </a:r>
            <a:endParaRPr sz="1200"/>
          </a:p>
          <a:p>
            <a:pPr indent="0" lvl="0" marL="0" rtl="0" algn="l">
              <a:spcBef>
                <a:spcPts val="600"/>
              </a:spcBef>
              <a:spcAft>
                <a:spcPts val="0"/>
              </a:spcAft>
              <a:buNone/>
            </a:pPr>
            <a:r>
              <a:t/>
            </a:r>
            <a:endParaRPr sz="1200"/>
          </a:p>
        </p:txBody>
      </p:sp>
      <p:sp>
        <p:nvSpPr>
          <p:cNvPr id="322" name="Google Shape;322;p42"/>
          <p:cNvSpPr txBox="1"/>
          <p:nvPr>
            <p:ph idx="1" type="body"/>
          </p:nvPr>
        </p:nvSpPr>
        <p:spPr>
          <a:xfrm>
            <a:off x="904600" y="3048000"/>
            <a:ext cx="23436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Yellow</a:t>
            </a:r>
            <a:endParaRPr b="1"/>
          </a:p>
          <a:p>
            <a:pPr indent="0" lvl="0" marL="0" rtl="0" algn="l">
              <a:spcBef>
                <a:spcPts val="600"/>
              </a:spcBef>
              <a:spcAft>
                <a:spcPts val="0"/>
              </a:spcAft>
              <a:buNone/>
            </a:pPr>
            <a:r>
              <a:rPr lang="en" sz="1200"/>
              <a:t>Is the color of gold, butter and ripe lemons. In the spectrum of visible light, yellow is found between green and orange.</a:t>
            </a:r>
            <a:endParaRPr sz="1200"/>
          </a:p>
        </p:txBody>
      </p:sp>
      <p:sp>
        <p:nvSpPr>
          <p:cNvPr id="323" name="Google Shape;323;p42"/>
          <p:cNvSpPr txBox="1"/>
          <p:nvPr>
            <p:ph idx="2" type="body"/>
          </p:nvPr>
        </p:nvSpPr>
        <p:spPr>
          <a:xfrm>
            <a:off x="3368170" y="3048000"/>
            <a:ext cx="23436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Blue</a:t>
            </a:r>
            <a:endParaRPr b="1"/>
          </a:p>
          <a:p>
            <a:pPr indent="0" lvl="0" marL="0" rtl="0" algn="l">
              <a:spcBef>
                <a:spcPts val="600"/>
              </a:spcBef>
              <a:spcAft>
                <a:spcPts val="0"/>
              </a:spcAft>
              <a:buNone/>
            </a:pPr>
            <a:r>
              <a:rPr lang="en" sz="1200"/>
              <a:t>Is the colour of the clear sky and the deep sea. It is located between violet and green on the optical spectrum.</a:t>
            </a:r>
            <a:endParaRPr sz="1200"/>
          </a:p>
        </p:txBody>
      </p:sp>
      <p:sp>
        <p:nvSpPr>
          <p:cNvPr id="324" name="Google Shape;324;p42"/>
          <p:cNvSpPr txBox="1"/>
          <p:nvPr>
            <p:ph idx="3" type="body"/>
          </p:nvPr>
        </p:nvSpPr>
        <p:spPr>
          <a:xfrm>
            <a:off x="5831740" y="3048000"/>
            <a:ext cx="23436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Red</a:t>
            </a:r>
            <a:endParaRPr b="1"/>
          </a:p>
          <a:p>
            <a:pPr indent="0" lvl="0" marL="0" rtl="0" algn="l">
              <a:spcBef>
                <a:spcPts val="600"/>
              </a:spcBef>
              <a:spcAft>
                <a:spcPts val="0"/>
              </a:spcAft>
              <a:buNone/>
            </a:pPr>
            <a:r>
              <a:rPr lang="en" sz="1200"/>
              <a:t>Is the color of blood, and because of this it has historically been associated with sacrifice, danger and courage. </a:t>
            </a:r>
            <a:endParaRPr sz="1200"/>
          </a:p>
          <a:p>
            <a:pPr indent="0" lvl="0" marL="0" rtl="0" algn="l">
              <a:spcBef>
                <a:spcPts val="600"/>
              </a:spcBef>
              <a:spcAft>
                <a:spcPts val="0"/>
              </a:spcAft>
              <a:buNone/>
            </a:pPr>
            <a:r>
              <a:t/>
            </a:r>
            <a:endParaRPr sz="12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3"/>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p>
            <a:pPr indent="0" lvl="0" marL="0" rtl="0" algn="ctr">
              <a:spcBef>
                <a:spcPts val="360"/>
              </a:spcBef>
              <a:spcAft>
                <a:spcPts val="0"/>
              </a:spcAft>
              <a:buNone/>
            </a:pPr>
            <a:r>
              <a:rPr lang="en"/>
              <a:t>You can copy&amp;paste graphs from </a:t>
            </a:r>
            <a:r>
              <a:rPr lang="en" u="sng">
                <a:hlinkClick r:id="rId3"/>
              </a:rPr>
              <a:t>Google Sheets</a:t>
            </a:r>
            <a:endParaRPr/>
          </a:p>
        </p:txBody>
      </p:sp>
      <p:pic>
        <p:nvPicPr>
          <p:cNvPr id="330" name="Google Shape;330;p43"/>
          <p:cNvPicPr preferRelativeResize="0"/>
          <p:nvPr/>
        </p:nvPicPr>
        <p:blipFill>
          <a:blip r:embed="rId4">
            <a:alphaModFix/>
          </a:blip>
          <a:stretch>
            <a:fillRect/>
          </a:stretch>
        </p:blipFill>
        <p:spPr>
          <a:xfrm>
            <a:off x="1449000" y="881550"/>
            <a:ext cx="6246000" cy="36851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44"/>
          <p:cNvSpPr/>
          <p:nvPr/>
        </p:nvSpPr>
        <p:spPr>
          <a:xfrm>
            <a:off x="5375410" y="489800"/>
            <a:ext cx="2075120" cy="4163909"/>
          </a:xfrm>
          <a:custGeom>
            <a:rect b="b" l="l" r="r" t="t"/>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noFill/>
          <a:ln cap="flat" cmpd="sng" w="19050">
            <a:solidFill>
              <a:srgbClr val="004C5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4"/>
          <p:cNvSpPr txBox="1"/>
          <p:nvPr>
            <p:ph idx="4294967295" type="body"/>
          </p:nvPr>
        </p:nvSpPr>
        <p:spPr>
          <a:xfrm>
            <a:off x="457200" y="671150"/>
            <a:ext cx="3766500" cy="39825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b="1" lang="en" sz="1800">
                <a:solidFill>
                  <a:srgbClr val="00AE9D"/>
                </a:solidFill>
                <a:latin typeface="Raleway"/>
                <a:ea typeface="Raleway"/>
                <a:cs typeface="Raleway"/>
                <a:sym typeface="Raleway"/>
              </a:rPr>
              <a:t>Android project</a:t>
            </a:r>
            <a:endParaRPr b="1" sz="1800">
              <a:solidFill>
                <a:srgbClr val="00AE9D"/>
              </a:solidFill>
              <a:latin typeface="Raleway"/>
              <a:ea typeface="Raleway"/>
              <a:cs typeface="Raleway"/>
              <a:sym typeface="Raleway"/>
            </a:endParaRPr>
          </a:p>
          <a:p>
            <a:pPr indent="0" lvl="0" marL="0" rtl="0" algn="l">
              <a:spcBef>
                <a:spcPts val="600"/>
              </a:spcBef>
              <a:spcAft>
                <a:spcPts val="0"/>
              </a:spcAft>
              <a:buNone/>
            </a:pPr>
            <a:r>
              <a:rPr lang="en" sz="2400"/>
              <a:t>Show and explain your web, app or software projects using these gadget templates.</a:t>
            </a:r>
            <a:endParaRPr sz="2400"/>
          </a:p>
        </p:txBody>
      </p:sp>
      <p:sp>
        <p:nvSpPr>
          <p:cNvPr id="337" name="Google Shape;337;p44"/>
          <p:cNvSpPr/>
          <p:nvPr/>
        </p:nvSpPr>
        <p:spPr>
          <a:xfrm>
            <a:off x="5468725" y="839000"/>
            <a:ext cx="1888500" cy="335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0AE9D"/>
                </a:solidFill>
                <a:latin typeface="Karla"/>
                <a:ea typeface="Karla"/>
                <a:cs typeface="Karla"/>
                <a:sym typeface="Karla"/>
              </a:rPr>
              <a:t>Place your screenshot here</a:t>
            </a:r>
            <a:endParaRPr sz="1000">
              <a:solidFill>
                <a:srgbClr val="00AE9D"/>
              </a:solidFill>
              <a:latin typeface="Karla"/>
              <a:ea typeface="Karla"/>
              <a:cs typeface="Karla"/>
              <a:sym typeface="Karl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5"/>
          <p:cNvSpPr/>
          <p:nvPr/>
        </p:nvSpPr>
        <p:spPr>
          <a:xfrm>
            <a:off x="5534021" y="623036"/>
            <a:ext cx="1863608" cy="3921828"/>
          </a:xfrm>
          <a:custGeom>
            <a:rect b="b" l="l" r="r" t="t"/>
            <a:pathLst>
              <a:path extrusionOk="0" h="54713" w="25999">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noFill/>
          <a:ln cap="flat" cmpd="sng" w="19050">
            <a:solidFill>
              <a:srgbClr val="004C5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5"/>
          <p:cNvSpPr/>
          <p:nvPr/>
        </p:nvSpPr>
        <p:spPr>
          <a:xfrm>
            <a:off x="5665750" y="1188850"/>
            <a:ext cx="1589700" cy="281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0AE9D"/>
                </a:solidFill>
                <a:latin typeface="Karla"/>
                <a:ea typeface="Karla"/>
                <a:cs typeface="Karla"/>
                <a:sym typeface="Karla"/>
              </a:rPr>
              <a:t>Place your screenshot here</a:t>
            </a:r>
            <a:endParaRPr sz="1000">
              <a:solidFill>
                <a:srgbClr val="00AE9D"/>
              </a:solidFill>
              <a:latin typeface="Karla"/>
              <a:ea typeface="Karla"/>
              <a:cs typeface="Karla"/>
              <a:sym typeface="Karla"/>
            </a:endParaRPr>
          </a:p>
        </p:txBody>
      </p:sp>
      <p:sp>
        <p:nvSpPr>
          <p:cNvPr id="344" name="Google Shape;344;p45"/>
          <p:cNvSpPr txBox="1"/>
          <p:nvPr>
            <p:ph idx="4294967295" type="body"/>
          </p:nvPr>
        </p:nvSpPr>
        <p:spPr>
          <a:xfrm>
            <a:off x="457200" y="671150"/>
            <a:ext cx="3766500" cy="39825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b="1" lang="en" sz="1800">
                <a:solidFill>
                  <a:srgbClr val="00AE9D"/>
                </a:solidFill>
                <a:latin typeface="Raleway"/>
                <a:ea typeface="Raleway"/>
                <a:cs typeface="Raleway"/>
                <a:sym typeface="Raleway"/>
              </a:rPr>
              <a:t>iPhone project</a:t>
            </a:r>
            <a:endParaRPr b="1" sz="1800">
              <a:solidFill>
                <a:srgbClr val="00AE9D"/>
              </a:solidFill>
              <a:latin typeface="Raleway"/>
              <a:ea typeface="Raleway"/>
              <a:cs typeface="Raleway"/>
              <a:sym typeface="Raleway"/>
            </a:endParaRPr>
          </a:p>
          <a:p>
            <a:pPr indent="0" lvl="0" marL="0" rtl="0" algn="l">
              <a:spcBef>
                <a:spcPts val="600"/>
              </a:spcBef>
              <a:spcAft>
                <a:spcPts val="0"/>
              </a:spcAft>
              <a:buNone/>
            </a:pPr>
            <a:r>
              <a:rPr lang="en" sz="2400"/>
              <a:t>Show and explain your web, app or software projects using these gadget templates.</a:t>
            </a: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46"/>
          <p:cNvSpPr/>
          <p:nvPr/>
        </p:nvSpPr>
        <p:spPr>
          <a:xfrm>
            <a:off x="4787702" y="535613"/>
            <a:ext cx="2879504" cy="4072345"/>
          </a:xfrm>
          <a:custGeom>
            <a:rect b="b" l="l" r="r" t="t"/>
            <a:pathLst>
              <a:path extrusionOk="0" h="86210" w="60958">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noFill/>
          <a:ln cap="flat" cmpd="sng" w="19050">
            <a:solidFill>
              <a:srgbClr val="004C5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6"/>
          <p:cNvSpPr/>
          <p:nvPr/>
        </p:nvSpPr>
        <p:spPr>
          <a:xfrm>
            <a:off x="4986400" y="910325"/>
            <a:ext cx="2493300" cy="333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0AE9D"/>
                </a:solidFill>
                <a:latin typeface="Karla"/>
                <a:ea typeface="Karla"/>
                <a:cs typeface="Karla"/>
                <a:sym typeface="Karla"/>
              </a:rPr>
              <a:t>Place your screenshot here</a:t>
            </a:r>
            <a:endParaRPr sz="1000">
              <a:solidFill>
                <a:srgbClr val="00AE9D"/>
              </a:solidFill>
              <a:latin typeface="Karla"/>
              <a:ea typeface="Karla"/>
              <a:cs typeface="Karla"/>
              <a:sym typeface="Karla"/>
            </a:endParaRPr>
          </a:p>
        </p:txBody>
      </p:sp>
      <p:sp>
        <p:nvSpPr>
          <p:cNvPr id="351" name="Google Shape;351;p46"/>
          <p:cNvSpPr txBox="1"/>
          <p:nvPr>
            <p:ph idx="4294967295" type="body"/>
          </p:nvPr>
        </p:nvSpPr>
        <p:spPr>
          <a:xfrm>
            <a:off x="457200" y="671150"/>
            <a:ext cx="3766500" cy="39825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b="1" lang="en" sz="1800">
                <a:solidFill>
                  <a:srgbClr val="00AE9D"/>
                </a:solidFill>
                <a:latin typeface="Raleway"/>
                <a:ea typeface="Raleway"/>
                <a:cs typeface="Raleway"/>
                <a:sym typeface="Raleway"/>
              </a:rPr>
              <a:t>Tablet project</a:t>
            </a:r>
            <a:endParaRPr b="1" sz="1800">
              <a:solidFill>
                <a:srgbClr val="00AE9D"/>
              </a:solidFill>
              <a:latin typeface="Raleway"/>
              <a:ea typeface="Raleway"/>
              <a:cs typeface="Raleway"/>
              <a:sym typeface="Raleway"/>
            </a:endParaRPr>
          </a:p>
          <a:p>
            <a:pPr indent="0" lvl="0" marL="0" rtl="0" algn="l">
              <a:spcBef>
                <a:spcPts val="600"/>
              </a:spcBef>
              <a:spcAft>
                <a:spcPts val="0"/>
              </a:spcAft>
              <a:buNone/>
            </a:pPr>
            <a:r>
              <a:rPr lang="en" sz="2400"/>
              <a:t>Show and explain your web, app or software projects using these gadget templates.</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47"/>
          <p:cNvSpPr/>
          <p:nvPr/>
        </p:nvSpPr>
        <p:spPr>
          <a:xfrm>
            <a:off x="4126200" y="1078126"/>
            <a:ext cx="4609969" cy="3588913"/>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cap="flat" cmpd="sng" w="19050">
            <a:solidFill>
              <a:srgbClr val="004C5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AE9D"/>
              </a:solidFill>
              <a:latin typeface="Karla"/>
              <a:ea typeface="Karla"/>
              <a:cs typeface="Karla"/>
              <a:sym typeface="Karla"/>
            </a:endParaRPr>
          </a:p>
        </p:txBody>
      </p:sp>
      <p:sp>
        <p:nvSpPr>
          <p:cNvPr id="357" name="Google Shape;357;p47"/>
          <p:cNvSpPr/>
          <p:nvPr/>
        </p:nvSpPr>
        <p:spPr>
          <a:xfrm>
            <a:off x="4319121" y="1268722"/>
            <a:ext cx="4224300" cy="269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0AE9D"/>
                </a:solidFill>
                <a:latin typeface="Karla"/>
                <a:ea typeface="Karla"/>
                <a:cs typeface="Karla"/>
                <a:sym typeface="Karla"/>
              </a:rPr>
              <a:t>Place your screenshot here</a:t>
            </a:r>
            <a:endParaRPr sz="1000">
              <a:solidFill>
                <a:srgbClr val="00AE9D"/>
              </a:solidFill>
              <a:latin typeface="Karla"/>
              <a:ea typeface="Karla"/>
              <a:cs typeface="Karla"/>
              <a:sym typeface="Karla"/>
            </a:endParaRPr>
          </a:p>
        </p:txBody>
      </p:sp>
      <p:sp>
        <p:nvSpPr>
          <p:cNvPr id="358" name="Google Shape;358;p47"/>
          <p:cNvSpPr txBox="1"/>
          <p:nvPr>
            <p:ph idx="4294967295" type="body"/>
          </p:nvPr>
        </p:nvSpPr>
        <p:spPr>
          <a:xfrm>
            <a:off x="457200" y="671150"/>
            <a:ext cx="3766500" cy="39825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b="1" lang="en" sz="1800">
                <a:solidFill>
                  <a:srgbClr val="00AE9D"/>
                </a:solidFill>
                <a:latin typeface="Raleway"/>
                <a:ea typeface="Raleway"/>
                <a:cs typeface="Raleway"/>
                <a:sym typeface="Raleway"/>
              </a:rPr>
              <a:t>Desktop project</a:t>
            </a:r>
            <a:endParaRPr b="1" sz="1800">
              <a:solidFill>
                <a:srgbClr val="00AE9D"/>
              </a:solidFill>
              <a:latin typeface="Raleway"/>
              <a:ea typeface="Raleway"/>
              <a:cs typeface="Raleway"/>
              <a:sym typeface="Raleway"/>
            </a:endParaRPr>
          </a:p>
          <a:p>
            <a:pPr indent="0" lvl="0" marL="0" rtl="0" algn="l">
              <a:spcBef>
                <a:spcPts val="600"/>
              </a:spcBef>
              <a:spcAft>
                <a:spcPts val="0"/>
              </a:spcAft>
              <a:buNone/>
            </a:pPr>
            <a:r>
              <a:rPr lang="en" sz="2400"/>
              <a:t>Show and explain your web, app or software projects using these gadget templates.</a:t>
            </a:r>
            <a:endParaRPr sz="2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48"/>
          <p:cNvSpPr txBox="1"/>
          <p:nvPr>
            <p:ph idx="4294967295" type="ctrTitle"/>
          </p:nvPr>
        </p:nvSpPr>
        <p:spPr>
          <a:xfrm>
            <a:off x="3064700" y="1512936"/>
            <a:ext cx="55338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rgbClr val="ABE33F"/>
                </a:solidFill>
              </a:rPr>
              <a:t>Thanks!</a:t>
            </a:r>
            <a:endParaRPr sz="6000">
              <a:solidFill>
                <a:srgbClr val="ABE33F"/>
              </a:solidFill>
            </a:endParaRPr>
          </a:p>
        </p:txBody>
      </p:sp>
      <p:sp>
        <p:nvSpPr>
          <p:cNvPr id="364" name="Google Shape;364;p48"/>
          <p:cNvSpPr txBox="1"/>
          <p:nvPr>
            <p:ph idx="4294967295" type="subTitle"/>
          </p:nvPr>
        </p:nvSpPr>
        <p:spPr>
          <a:xfrm>
            <a:off x="3064700" y="2636358"/>
            <a:ext cx="5533800" cy="2197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600"/>
              <a:t>Any questions?</a:t>
            </a:r>
            <a:endParaRPr b="1" sz="3600"/>
          </a:p>
          <a:p>
            <a:pPr indent="0" lvl="0" marL="0" rtl="0" algn="l">
              <a:spcBef>
                <a:spcPts val="600"/>
              </a:spcBef>
              <a:spcAft>
                <a:spcPts val="0"/>
              </a:spcAft>
              <a:buClr>
                <a:schemeClr val="dk1"/>
              </a:buClr>
              <a:buSzPts val="1100"/>
              <a:buFont typeface="Arial"/>
              <a:buNone/>
            </a:pPr>
            <a:r>
              <a:rPr lang="en" sz="1800"/>
              <a:t>You can find me at @username &amp; user@mail.me</a:t>
            </a:r>
            <a:endParaRPr b="1" sz="1800"/>
          </a:p>
        </p:txBody>
      </p:sp>
      <p:grpSp>
        <p:nvGrpSpPr>
          <p:cNvPr id="365" name="Google Shape;365;p48"/>
          <p:cNvGrpSpPr/>
          <p:nvPr/>
        </p:nvGrpSpPr>
        <p:grpSpPr>
          <a:xfrm>
            <a:off x="685795" y="1814227"/>
            <a:ext cx="1681779" cy="1179949"/>
            <a:chOff x="559275" y="1683950"/>
            <a:chExt cx="466500" cy="327300"/>
          </a:xfrm>
        </p:grpSpPr>
        <p:sp>
          <p:nvSpPr>
            <p:cNvPr id="366" name="Google Shape;366;p48"/>
            <p:cNvSpPr/>
            <p:nvPr/>
          </p:nvSpPr>
          <p:spPr>
            <a:xfrm>
              <a:off x="559275" y="1683950"/>
              <a:ext cx="466500" cy="197850"/>
            </a:xfrm>
            <a:custGeom>
              <a:rect b="b" l="l" r="r" t="t"/>
              <a:pathLst>
                <a:path extrusionOk="0" h="7914" w="1866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00AE9D">
                <a:alpha val="8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8"/>
            <p:cNvSpPr/>
            <p:nvPr/>
          </p:nvSpPr>
          <p:spPr>
            <a:xfrm>
              <a:off x="559275" y="1727925"/>
              <a:ext cx="466500" cy="283325"/>
            </a:xfrm>
            <a:custGeom>
              <a:rect b="b" l="l" r="r" t="t"/>
              <a:pathLst>
                <a:path extrusionOk="0" h="11333" w="1866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00AE9D">
                <a:alpha val="8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8" name="Google Shape;368;p48"/>
          <p:cNvSpPr/>
          <p:nvPr/>
        </p:nvSpPr>
        <p:spPr>
          <a:xfrm>
            <a:off x="1681875" y="2683100"/>
            <a:ext cx="1274938" cy="1159802"/>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ABE33F">
              <a:alpha val="8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49"/>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Credits</a:t>
            </a:r>
            <a:endParaRPr/>
          </a:p>
        </p:txBody>
      </p:sp>
      <p:sp>
        <p:nvSpPr>
          <p:cNvPr id="374" name="Google Shape;374;p49"/>
          <p:cNvSpPr txBox="1"/>
          <p:nvPr>
            <p:ph idx="1" type="body"/>
          </p:nvPr>
        </p:nvSpPr>
        <p:spPr>
          <a:xfrm>
            <a:off x="886650" y="1984501"/>
            <a:ext cx="7370700" cy="2941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Special thanks to all the people who made and released these </a:t>
            </a:r>
            <a:r>
              <a:rPr b="1" lang="en" sz="2400"/>
              <a:t>awesome resources</a:t>
            </a:r>
            <a:r>
              <a:rPr lang="en" sz="2400"/>
              <a:t> for free:</a:t>
            </a:r>
            <a:endParaRPr sz="2400"/>
          </a:p>
          <a:p>
            <a:pPr indent="-381000" lvl="0" marL="457200" rtl="0" algn="l">
              <a:lnSpc>
                <a:spcPct val="115000"/>
              </a:lnSpc>
              <a:spcBef>
                <a:spcPts val="600"/>
              </a:spcBef>
              <a:spcAft>
                <a:spcPts val="0"/>
              </a:spcAft>
              <a:buSzPts val="2400"/>
              <a:buChar char="●"/>
            </a:pPr>
            <a:r>
              <a:rPr lang="en" sz="2400"/>
              <a:t>Presentation template by </a:t>
            </a:r>
            <a:r>
              <a:rPr lang="en" sz="2400" u="sng">
                <a:hlinkClick r:id="rId3"/>
              </a:rPr>
              <a:t>SlidesCarnival</a:t>
            </a:r>
            <a:endParaRPr sz="2400"/>
          </a:p>
          <a:p>
            <a:pPr indent="-381000" lvl="0" marL="457200" rtl="0" algn="l">
              <a:lnSpc>
                <a:spcPct val="115000"/>
              </a:lnSpc>
              <a:spcBef>
                <a:spcPts val="0"/>
              </a:spcBef>
              <a:spcAft>
                <a:spcPts val="0"/>
              </a:spcAft>
              <a:buSzPts val="2400"/>
              <a:buChar char="●"/>
            </a:pPr>
            <a:r>
              <a:rPr lang="en" sz="2400"/>
              <a:t>Photographs by </a:t>
            </a:r>
            <a:r>
              <a:rPr lang="en" sz="2400" u="sng">
                <a:hlinkClick r:id="rId4"/>
              </a:rPr>
              <a:t>Unsplash</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4"/>
          <p:cNvSpPr txBox="1"/>
          <p:nvPr>
            <p:ph type="ctrTitle"/>
          </p:nvPr>
        </p:nvSpPr>
        <p:spPr>
          <a:xfrm>
            <a:off x="1815525" y="1888150"/>
            <a:ext cx="55131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ABE33F"/>
                </a:solidFill>
              </a:rPr>
              <a:t>1.</a:t>
            </a:r>
            <a:endParaRPr>
              <a:solidFill>
                <a:srgbClr val="ABE33F"/>
              </a:solidFill>
            </a:endParaRPr>
          </a:p>
          <a:p>
            <a:pPr indent="0" lvl="0" marL="0" rtl="0" algn="ctr">
              <a:spcBef>
                <a:spcPts val="0"/>
              </a:spcBef>
              <a:spcAft>
                <a:spcPts val="0"/>
              </a:spcAft>
              <a:buNone/>
            </a:pPr>
            <a:r>
              <a:rPr lang="en"/>
              <a:t>Waarom?</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50"/>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Presentation design</a:t>
            </a:r>
            <a:endParaRPr/>
          </a:p>
        </p:txBody>
      </p:sp>
      <p:sp>
        <p:nvSpPr>
          <p:cNvPr id="380" name="Google Shape;380;p50"/>
          <p:cNvSpPr txBox="1"/>
          <p:nvPr>
            <p:ph idx="1" type="body"/>
          </p:nvPr>
        </p:nvSpPr>
        <p:spPr>
          <a:xfrm>
            <a:off x="886650" y="1657350"/>
            <a:ext cx="7800000" cy="2664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200"/>
              <a:t>This presentation uses the following typographies and colors:</a:t>
            </a:r>
            <a:endParaRPr sz="1200"/>
          </a:p>
          <a:p>
            <a:pPr indent="-304800" lvl="0" marL="457200" rtl="0" algn="l">
              <a:lnSpc>
                <a:spcPct val="115000"/>
              </a:lnSpc>
              <a:spcBef>
                <a:spcPts val="600"/>
              </a:spcBef>
              <a:spcAft>
                <a:spcPts val="0"/>
              </a:spcAft>
              <a:buSzPts val="1200"/>
              <a:buChar char="●"/>
            </a:pPr>
            <a:r>
              <a:rPr lang="en" sz="1200"/>
              <a:t>Titles: </a:t>
            </a:r>
            <a:r>
              <a:rPr b="1" lang="en" sz="1200"/>
              <a:t>Raleway</a:t>
            </a:r>
            <a:endParaRPr b="1" sz="1200"/>
          </a:p>
          <a:p>
            <a:pPr indent="-304800" lvl="0" marL="457200" rtl="0" algn="l">
              <a:lnSpc>
                <a:spcPct val="115000"/>
              </a:lnSpc>
              <a:spcBef>
                <a:spcPts val="0"/>
              </a:spcBef>
              <a:spcAft>
                <a:spcPts val="0"/>
              </a:spcAft>
              <a:buSzPts val="1200"/>
              <a:buChar char="●"/>
            </a:pPr>
            <a:r>
              <a:rPr lang="en" sz="1200"/>
              <a:t>Body copy: </a:t>
            </a:r>
            <a:r>
              <a:rPr b="1" lang="en" sz="1200"/>
              <a:t>Karla</a:t>
            </a:r>
            <a:endParaRPr b="1" sz="1200"/>
          </a:p>
          <a:p>
            <a:pPr indent="0" lvl="0" marL="0" rtl="0" algn="l">
              <a:lnSpc>
                <a:spcPct val="115000"/>
              </a:lnSpc>
              <a:spcBef>
                <a:spcPts val="600"/>
              </a:spcBef>
              <a:spcAft>
                <a:spcPts val="0"/>
              </a:spcAft>
              <a:buNone/>
            </a:pPr>
            <a:r>
              <a:rPr lang="en" sz="1200"/>
              <a:t>You can download the fonts on this page:</a:t>
            </a:r>
            <a:endParaRPr sz="1200"/>
          </a:p>
          <a:p>
            <a:pPr indent="0" lvl="0" marL="0" rtl="0" algn="l">
              <a:lnSpc>
                <a:spcPct val="115000"/>
              </a:lnSpc>
              <a:spcBef>
                <a:spcPts val="600"/>
              </a:spcBef>
              <a:spcAft>
                <a:spcPts val="0"/>
              </a:spcAft>
              <a:buNone/>
            </a:pPr>
            <a:r>
              <a:rPr lang="en" sz="1200" u="sng">
                <a:solidFill>
                  <a:srgbClr val="00AE9D"/>
                </a:solidFill>
                <a:hlinkClick r:id="rId3"/>
              </a:rPr>
              <a:t>https://www.google.com/fonts#UsePlace:use/Collection:Raleway:400,700|Karla:400,700,400italic,700italic</a:t>
            </a:r>
            <a:endParaRPr sz="1200">
              <a:solidFill>
                <a:srgbClr val="00AE9D"/>
              </a:solidFill>
            </a:endParaRPr>
          </a:p>
          <a:p>
            <a:pPr indent="0" lvl="0" marL="0" rtl="0" algn="l">
              <a:lnSpc>
                <a:spcPct val="115000"/>
              </a:lnSpc>
              <a:spcBef>
                <a:spcPts val="600"/>
              </a:spcBef>
              <a:spcAft>
                <a:spcPts val="0"/>
              </a:spcAft>
              <a:buNone/>
            </a:pPr>
            <a:r>
              <a:rPr lang="en" sz="1200"/>
              <a:t>Click on the “arrow button” that appears on the top right</a:t>
            </a:r>
            <a:endParaRPr sz="1200"/>
          </a:p>
          <a:p>
            <a:pPr indent="0" lvl="0" marL="0" rtl="0" algn="l">
              <a:lnSpc>
                <a:spcPct val="115000"/>
              </a:lnSpc>
              <a:spcBef>
                <a:spcPts val="600"/>
              </a:spcBef>
              <a:spcAft>
                <a:spcPts val="0"/>
              </a:spcAft>
              <a:buNone/>
            </a:pPr>
            <a:r>
              <a:t/>
            </a:r>
            <a:endParaRPr sz="1200"/>
          </a:p>
          <a:p>
            <a:pPr indent="0" lvl="0" marL="0" rtl="0" algn="l">
              <a:lnSpc>
                <a:spcPct val="115000"/>
              </a:lnSpc>
              <a:spcBef>
                <a:spcPts val="600"/>
              </a:spcBef>
              <a:spcAft>
                <a:spcPts val="0"/>
              </a:spcAft>
              <a:buNone/>
            </a:pPr>
            <a:r>
              <a:rPr lang="en" sz="1200"/>
              <a:t>Dark green </a:t>
            </a:r>
            <a:r>
              <a:rPr b="1" lang="en" sz="1200"/>
              <a:t>#004c52</a:t>
            </a:r>
            <a:r>
              <a:rPr lang="en" sz="1200"/>
              <a:t> / Aqua green </a:t>
            </a:r>
            <a:r>
              <a:rPr b="1" lang="en" sz="1200">
                <a:solidFill>
                  <a:srgbClr val="00AE9D"/>
                </a:solidFill>
              </a:rPr>
              <a:t>#00ae9d</a:t>
            </a:r>
            <a:r>
              <a:rPr lang="en" sz="1200"/>
              <a:t> / Lime green </a:t>
            </a:r>
            <a:r>
              <a:rPr b="1" lang="en" sz="1200">
                <a:solidFill>
                  <a:srgbClr val="ABE33F"/>
                </a:solidFill>
              </a:rPr>
              <a:t>#abe33f</a:t>
            </a:r>
            <a:endParaRPr b="1" sz="1200">
              <a:solidFill>
                <a:srgbClr val="ABE33F"/>
              </a:solidFill>
            </a:endParaRPr>
          </a:p>
        </p:txBody>
      </p:sp>
      <p:sp>
        <p:nvSpPr>
          <p:cNvPr id="381" name="Google Shape;381;p50"/>
          <p:cNvSpPr txBox="1"/>
          <p:nvPr/>
        </p:nvSpPr>
        <p:spPr>
          <a:xfrm>
            <a:off x="886650" y="4171650"/>
            <a:ext cx="6148800" cy="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000">
                <a:solidFill>
                  <a:srgbClr val="00AE9D"/>
                </a:solidFill>
                <a:latin typeface="Karla"/>
                <a:ea typeface="Karla"/>
                <a:cs typeface="Karla"/>
                <a:sym typeface="Karla"/>
              </a:rPr>
              <a:t>You don’t need to keep this slide in your presentation. It’s only here to serve you as a design guide if you need to create new slides or download the fonts to edit the presentation in PowerPoint®</a:t>
            </a:r>
            <a:endParaRPr b="1" sz="1000">
              <a:solidFill>
                <a:srgbClr val="00AE9D"/>
              </a:solidFill>
              <a:latin typeface="Karla"/>
              <a:ea typeface="Karla"/>
              <a:cs typeface="Karla"/>
              <a:sym typeface="Karla"/>
            </a:endParaRPr>
          </a:p>
          <a:p>
            <a:pPr indent="0" lvl="0" marL="0" rtl="0" algn="l">
              <a:spcBef>
                <a:spcPts val="0"/>
              </a:spcBef>
              <a:spcAft>
                <a:spcPts val="0"/>
              </a:spcAft>
              <a:buClr>
                <a:schemeClr val="dk1"/>
              </a:buClr>
              <a:buSzPts val="1100"/>
              <a:buFont typeface="Arial"/>
              <a:buNone/>
            </a:pPr>
            <a:r>
              <a:t/>
            </a:r>
            <a:endParaRPr b="1" sz="1000">
              <a:solidFill>
                <a:srgbClr val="00AE9D"/>
              </a:solidFill>
              <a:latin typeface="Karla"/>
              <a:ea typeface="Karla"/>
              <a:cs typeface="Karla"/>
              <a:sym typeface="Karla"/>
            </a:endParaRPr>
          </a:p>
          <a:p>
            <a:pPr indent="0" lvl="0" marL="0" rtl="0" algn="l">
              <a:spcBef>
                <a:spcPts val="0"/>
              </a:spcBef>
              <a:spcAft>
                <a:spcPts val="0"/>
              </a:spcAft>
              <a:buNone/>
            </a:pPr>
            <a:r>
              <a:t/>
            </a:r>
            <a:endParaRPr b="1" sz="1000">
              <a:solidFill>
                <a:srgbClr val="00AE9D"/>
              </a:solidFill>
              <a:latin typeface="Karla"/>
              <a:ea typeface="Karla"/>
              <a:cs typeface="Karla"/>
              <a:sym typeface="Karla"/>
            </a:endParaRPr>
          </a:p>
        </p:txBody>
      </p:sp>
      <p:pic>
        <p:nvPicPr>
          <p:cNvPr id="382" name="Google Shape;382;p50"/>
          <p:cNvPicPr preferRelativeResize="0"/>
          <p:nvPr/>
        </p:nvPicPr>
        <p:blipFill>
          <a:blip r:embed="rId4">
            <a:alphaModFix/>
          </a:blip>
          <a:stretch>
            <a:fillRect/>
          </a:stretch>
        </p:blipFill>
        <p:spPr>
          <a:xfrm>
            <a:off x="4978121" y="3134232"/>
            <a:ext cx="635794" cy="25003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4C52"/>
        </a:solidFill>
      </p:bgPr>
    </p:bg>
    <p:spTree>
      <p:nvGrpSpPr>
        <p:cNvPr id="386" name="Shape 386"/>
        <p:cNvGrpSpPr/>
        <p:nvPr/>
      </p:nvGrpSpPr>
      <p:grpSpPr>
        <a:xfrm>
          <a:off x="0" y="0"/>
          <a:ext cx="0" cy="0"/>
          <a:chOff x="0" y="0"/>
          <a:chExt cx="0" cy="0"/>
        </a:xfrm>
      </p:grpSpPr>
      <p:grpSp>
        <p:nvGrpSpPr>
          <p:cNvPr id="387" name="Google Shape;387;p51"/>
          <p:cNvGrpSpPr/>
          <p:nvPr/>
        </p:nvGrpSpPr>
        <p:grpSpPr>
          <a:xfrm>
            <a:off x="756661" y="845486"/>
            <a:ext cx="307248" cy="388574"/>
            <a:chOff x="584925" y="238125"/>
            <a:chExt cx="415200" cy="525100"/>
          </a:xfrm>
        </p:grpSpPr>
        <p:sp>
          <p:nvSpPr>
            <p:cNvPr id="388" name="Google Shape;388;p51"/>
            <p:cNvSpPr/>
            <p:nvPr/>
          </p:nvSpPr>
          <p:spPr>
            <a:xfrm>
              <a:off x="621550" y="299175"/>
              <a:ext cx="378575" cy="464050"/>
            </a:xfrm>
            <a:custGeom>
              <a:rect b="b" l="l" r="r" t="t"/>
              <a:pathLst>
                <a:path extrusionOk="0" h="18562" w="15143">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1"/>
            <p:cNvSpPr/>
            <p:nvPr/>
          </p:nvSpPr>
          <p:spPr>
            <a:xfrm>
              <a:off x="633750" y="238125"/>
              <a:ext cx="29350" cy="63500"/>
            </a:xfrm>
            <a:custGeom>
              <a:rect b="b" l="l" r="r" t="t"/>
              <a:pathLst>
                <a:path extrusionOk="0" h="2540" w="1174">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1"/>
            <p:cNvSpPr/>
            <p:nvPr/>
          </p:nvSpPr>
          <p:spPr>
            <a:xfrm>
              <a:off x="716800" y="238125"/>
              <a:ext cx="29325" cy="63500"/>
            </a:xfrm>
            <a:custGeom>
              <a:rect b="b" l="l" r="r" t="t"/>
              <a:pathLst>
                <a:path extrusionOk="0" h="2540" w="1173">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1"/>
            <p:cNvSpPr/>
            <p:nvPr/>
          </p:nvSpPr>
          <p:spPr>
            <a:xfrm>
              <a:off x="799825" y="238125"/>
              <a:ext cx="29350" cy="63500"/>
            </a:xfrm>
            <a:custGeom>
              <a:rect b="b" l="l" r="r" t="t"/>
              <a:pathLst>
                <a:path extrusionOk="0" h="2540" w="1174">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51"/>
            <p:cNvSpPr/>
            <p:nvPr/>
          </p:nvSpPr>
          <p:spPr>
            <a:xfrm>
              <a:off x="882875" y="238125"/>
              <a:ext cx="29325" cy="63500"/>
            </a:xfrm>
            <a:custGeom>
              <a:rect b="b" l="l" r="r" t="t"/>
              <a:pathLst>
                <a:path extrusionOk="0" h="2540" w="1173">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1"/>
            <p:cNvSpPr/>
            <p:nvPr/>
          </p:nvSpPr>
          <p:spPr>
            <a:xfrm>
              <a:off x="584925" y="261325"/>
              <a:ext cx="378575" cy="464050"/>
            </a:xfrm>
            <a:custGeom>
              <a:rect b="b" l="l" r="r" t="t"/>
              <a:pathLst>
                <a:path extrusionOk="0" h="18562" w="15143">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 name="Google Shape;394;p51"/>
          <p:cNvGrpSpPr/>
          <p:nvPr/>
        </p:nvGrpSpPr>
        <p:grpSpPr>
          <a:xfrm>
            <a:off x="1244617" y="901948"/>
            <a:ext cx="328949" cy="273837"/>
            <a:chOff x="1244325" y="314425"/>
            <a:chExt cx="444525" cy="370050"/>
          </a:xfrm>
        </p:grpSpPr>
        <p:sp>
          <p:nvSpPr>
            <p:cNvPr id="395" name="Google Shape;395;p51"/>
            <p:cNvSpPr/>
            <p:nvPr/>
          </p:nvSpPr>
          <p:spPr>
            <a:xfrm>
              <a:off x="1388425" y="463425"/>
              <a:ext cx="143525" cy="143500"/>
            </a:xfrm>
            <a:custGeom>
              <a:rect b="b" l="l" r="r" t="t"/>
              <a:pathLst>
                <a:path extrusionOk="0" h="5740" w="5741">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1"/>
            <p:cNvSpPr/>
            <p:nvPr/>
          </p:nvSpPr>
          <p:spPr>
            <a:xfrm>
              <a:off x="1244325" y="314425"/>
              <a:ext cx="444525" cy="370050"/>
            </a:xfrm>
            <a:custGeom>
              <a:rect b="b" l="l" r="r" t="t"/>
              <a:pathLst>
                <a:path extrusionOk="0" h="14802" w="17781">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7" name="Google Shape;397;p51"/>
          <p:cNvGrpSpPr/>
          <p:nvPr/>
        </p:nvGrpSpPr>
        <p:grpSpPr>
          <a:xfrm>
            <a:off x="1750666" y="900598"/>
            <a:ext cx="314500" cy="276538"/>
            <a:chOff x="1928175" y="312600"/>
            <a:chExt cx="425000" cy="373700"/>
          </a:xfrm>
        </p:grpSpPr>
        <p:sp>
          <p:nvSpPr>
            <p:cNvPr id="398" name="Google Shape;398;p51"/>
            <p:cNvSpPr/>
            <p:nvPr/>
          </p:nvSpPr>
          <p:spPr>
            <a:xfrm>
              <a:off x="1928175" y="312600"/>
              <a:ext cx="425000" cy="373700"/>
            </a:xfrm>
            <a:custGeom>
              <a:rect b="b" l="l" r="r" t="t"/>
              <a:pathLst>
                <a:path extrusionOk="0" h="14948" w="1700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1"/>
            <p:cNvSpPr/>
            <p:nvPr/>
          </p:nvSpPr>
          <p:spPr>
            <a:xfrm>
              <a:off x="1964825" y="349250"/>
              <a:ext cx="351700" cy="300425"/>
            </a:xfrm>
            <a:custGeom>
              <a:rect b="b" l="l" r="r" t="t"/>
              <a:pathLst>
                <a:path extrusionOk="0" h="12017" w="14068">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0" name="Google Shape;400;p51"/>
          <p:cNvSpPr/>
          <p:nvPr/>
        </p:nvSpPr>
        <p:spPr>
          <a:xfrm>
            <a:off x="2277921" y="890659"/>
            <a:ext cx="257557" cy="296407"/>
          </a:xfrm>
          <a:custGeom>
            <a:rect b="b" l="l" r="r" t="t"/>
            <a:pathLst>
              <a:path extrusionOk="0" h="16022" w="13922">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1"/>
          <p:cNvSpPr/>
          <p:nvPr/>
        </p:nvSpPr>
        <p:spPr>
          <a:xfrm>
            <a:off x="2794340" y="891565"/>
            <a:ext cx="222333" cy="294594"/>
          </a:xfrm>
          <a:custGeom>
            <a:rect b="b" l="l" r="r" t="t"/>
            <a:pathLst>
              <a:path extrusionOk="0" h="15924" w="12018">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2" name="Google Shape;402;p51"/>
          <p:cNvGrpSpPr/>
          <p:nvPr/>
        </p:nvGrpSpPr>
        <p:grpSpPr>
          <a:xfrm>
            <a:off x="3223618" y="886149"/>
            <a:ext cx="361490" cy="305454"/>
            <a:chOff x="3918650" y="293075"/>
            <a:chExt cx="488500" cy="412775"/>
          </a:xfrm>
        </p:grpSpPr>
        <p:sp>
          <p:nvSpPr>
            <p:cNvPr id="403" name="Google Shape;403;p51"/>
            <p:cNvSpPr/>
            <p:nvPr/>
          </p:nvSpPr>
          <p:spPr>
            <a:xfrm>
              <a:off x="4085350" y="293675"/>
              <a:ext cx="154500" cy="412175"/>
            </a:xfrm>
            <a:custGeom>
              <a:rect b="b" l="l" r="r" t="t"/>
              <a:pathLst>
                <a:path extrusionOk="0" h="16487" w="618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1"/>
            <p:cNvSpPr/>
            <p:nvPr/>
          </p:nvSpPr>
          <p:spPr>
            <a:xfrm>
              <a:off x="3918650" y="293075"/>
              <a:ext cx="153900" cy="407275"/>
            </a:xfrm>
            <a:custGeom>
              <a:rect b="b" l="l" r="r" t="t"/>
              <a:pathLst>
                <a:path extrusionOk="0" h="16291" w="6156">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1"/>
            <p:cNvSpPr/>
            <p:nvPr/>
          </p:nvSpPr>
          <p:spPr>
            <a:xfrm>
              <a:off x="4253250" y="298550"/>
              <a:ext cx="153900" cy="406675"/>
            </a:xfrm>
            <a:custGeom>
              <a:rect b="b" l="l" r="r" t="t"/>
              <a:pathLst>
                <a:path extrusionOk="0" h="16267" w="6156">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6" name="Google Shape;406;p51"/>
          <p:cNvGrpSpPr/>
          <p:nvPr/>
        </p:nvGrpSpPr>
        <p:grpSpPr>
          <a:xfrm>
            <a:off x="3754512" y="863098"/>
            <a:ext cx="297332" cy="351537"/>
            <a:chOff x="4636075" y="261925"/>
            <a:chExt cx="401800" cy="475050"/>
          </a:xfrm>
        </p:grpSpPr>
        <p:sp>
          <p:nvSpPr>
            <p:cNvPr id="407" name="Google Shape;407;p51"/>
            <p:cNvSpPr/>
            <p:nvPr/>
          </p:nvSpPr>
          <p:spPr>
            <a:xfrm>
              <a:off x="4665400" y="326650"/>
              <a:ext cx="372475" cy="97100"/>
            </a:xfrm>
            <a:custGeom>
              <a:rect b="b" l="l" r="r" t="t"/>
              <a:pathLst>
                <a:path extrusionOk="0" h="3884" w="14899">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1"/>
            <p:cNvSpPr/>
            <p:nvPr/>
          </p:nvSpPr>
          <p:spPr>
            <a:xfrm>
              <a:off x="4636075" y="438375"/>
              <a:ext cx="372475" cy="97125"/>
            </a:xfrm>
            <a:custGeom>
              <a:rect b="b" l="l" r="r" t="t"/>
              <a:pathLst>
                <a:path extrusionOk="0" h="3885" w="14899">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1"/>
            <p:cNvSpPr/>
            <p:nvPr/>
          </p:nvSpPr>
          <p:spPr>
            <a:xfrm>
              <a:off x="4814975" y="261925"/>
              <a:ext cx="44000" cy="50100"/>
            </a:xfrm>
            <a:custGeom>
              <a:rect b="b" l="l" r="r" t="t"/>
              <a:pathLst>
                <a:path extrusionOk="0" h="2004" w="176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1"/>
            <p:cNvSpPr/>
            <p:nvPr/>
          </p:nvSpPr>
          <p:spPr>
            <a:xfrm>
              <a:off x="4814975" y="550125"/>
              <a:ext cx="44000" cy="186850"/>
            </a:xfrm>
            <a:custGeom>
              <a:rect b="b" l="l" r="r" t="t"/>
              <a:pathLst>
                <a:path extrusionOk="0" h="7474" w="1760">
                  <a:moveTo>
                    <a:pt x="1" y="0"/>
                  </a:moveTo>
                  <a:lnTo>
                    <a:pt x="1" y="7474"/>
                  </a:lnTo>
                  <a:lnTo>
                    <a:pt x="1759" y="7474"/>
                  </a:lnTo>
                  <a:lnTo>
                    <a:pt x="175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1" name="Google Shape;411;p51"/>
          <p:cNvSpPr/>
          <p:nvPr/>
        </p:nvSpPr>
        <p:spPr>
          <a:xfrm>
            <a:off x="4231581" y="890196"/>
            <a:ext cx="340696" cy="297332"/>
          </a:xfrm>
          <a:custGeom>
            <a:rect b="b" l="l" r="r" t="t"/>
            <a:pathLst>
              <a:path extrusionOk="0" h="16072" w="18416">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2" name="Google Shape;412;p51"/>
          <p:cNvGrpSpPr/>
          <p:nvPr/>
        </p:nvGrpSpPr>
        <p:grpSpPr>
          <a:xfrm>
            <a:off x="4751699" y="892476"/>
            <a:ext cx="298220" cy="292337"/>
            <a:chOff x="5983625" y="301625"/>
            <a:chExt cx="403000" cy="395050"/>
          </a:xfrm>
        </p:grpSpPr>
        <p:sp>
          <p:nvSpPr>
            <p:cNvPr id="413" name="Google Shape;413;p51"/>
            <p:cNvSpPr/>
            <p:nvPr/>
          </p:nvSpPr>
          <p:spPr>
            <a:xfrm>
              <a:off x="5983625" y="319925"/>
              <a:ext cx="403000" cy="67200"/>
            </a:xfrm>
            <a:custGeom>
              <a:rect b="b" l="l" r="r" t="t"/>
              <a:pathLst>
                <a:path extrusionOk="0" h="2688" w="1612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1"/>
            <p:cNvSpPr/>
            <p:nvPr/>
          </p:nvSpPr>
          <p:spPr>
            <a:xfrm>
              <a:off x="5983625" y="664900"/>
              <a:ext cx="403000" cy="31775"/>
            </a:xfrm>
            <a:custGeom>
              <a:rect b="b" l="l" r="r" t="t"/>
              <a:pathLst>
                <a:path extrusionOk="0" h="1271" w="1612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1"/>
            <p:cNvSpPr/>
            <p:nvPr/>
          </p:nvSpPr>
          <p:spPr>
            <a:xfrm>
              <a:off x="6041025" y="301625"/>
              <a:ext cx="29325" cy="63500"/>
            </a:xfrm>
            <a:custGeom>
              <a:rect b="b" l="l" r="r" t="t"/>
              <a:pathLst>
                <a:path extrusionOk="0" h="2540" w="1173">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51"/>
            <p:cNvSpPr/>
            <p:nvPr/>
          </p:nvSpPr>
          <p:spPr>
            <a:xfrm>
              <a:off x="6297450" y="301625"/>
              <a:ext cx="29350" cy="63500"/>
            </a:xfrm>
            <a:custGeom>
              <a:rect b="b" l="l" r="r" t="t"/>
              <a:pathLst>
                <a:path extrusionOk="0" h="2540" w="1174">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1"/>
            <p:cNvSpPr/>
            <p:nvPr/>
          </p:nvSpPr>
          <p:spPr>
            <a:xfrm>
              <a:off x="6097200" y="509200"/>
              <a:ext cx="50700" cy="53775"/>
            </a:xfrm>
            <a:custGeom>
              <a:rect b="b" l="l" r="r" t="t"/>
              <a:pathLst>
                <a:path extrusionOk="0" h="2151" w="2028">
                  <a:moveTo>
                    <a:pt x="0" y="1"/>
                  </a:moveTo>
                  <a:lnTo>
                    <a:pt x="0" y="2150"/>
                  </a:lnTo>
                  <a:lnTo>
                    <a:pt x="2027" y="2150"/>
                  </a:lnTo>
                  <a:lnTo>
                    <a:pt x="20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1"/>
            <p:cNvSpPr/>
            <p:nvPr/>
          </p:nvSpPr>
          <p:spPr>
            <a:xfrm>
              <a:off x="6097200" y="448150"/>
              <a:ext cx="50700" cy="48875"/>
            </a:xfrm>
            <a:custGeom>
              <a:rect b="b" l="l" r="r" t="t"/>
              <a:pathLst>
                <a:path extrusionOk="0" h="1955" w="2028">
                  <a:moveTo>
                    <a:pt x="0" y="1"/>
                  </a:moveTo>
                  <a:lnTo>
                    <a:pt x="0" y="1954"/>
                  </a:lnTo>
                  <a:lnTo>
                    <a:pt x="2027" y="1954"/>
                  </a:lnTo>
                  <a:lnTo>
                    <a:pt x="20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1"/>
            <p:cNvSpPr/>
            <p:nvPr/>
          </p:nvSpPr>
          <p:spPr>
            <a:xfrm>
              <a:off x="6097200" y="575150"/>
              <a:ext cx="50700" cy="48875"/>
            </a:xfrm>
            <a:custGeom>
              <a:rect b="b" l="l" r="r" t="t"/>
              <a:pathLst>
                <a:path extrusionOk="0" h="1955" w="2028">
                  <a:moveTo>
                    <a:pt x="0" y="1"/>
                  </a:moveTo>
                  <a:lnTo>
                    <a:pt x="0" y="1954"/>
                  </a:lnTo>
                  <a:lnTo>
                    <a:pt x="2027" y="1954"/>
                  </a:lnTo>
                  <a:lnTo>
                    <a:pt x="20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1"/>
            <p:cNvSpPr/>
            <p:nvPr/>
          </p:nvSpPr>
          <p:spPr>
            <a:xfrm>
              <a:off x="6160075" y="575150"/>
              <a:ext cx="50100" cy="48875"/>
            </a:xfrm>
            <a:custGeom>
              <a:rect b="b" l="l" r="r" t="t"/>
              <a:pathLst>
                <a:path extrusionOk="0" h="1955" w="2004">
                  <a:moveTo>
                    <a:pt x="1" y="1"/>
                  </a:moveTo>
                  <a:lnTo>
                    <a:pt x="1" y="1954"/>
                  </a:lnTo>
                  <a:lnTo>
                    <a:pt x="2003" y="1954"/>
                  </a:lnTo>
                  <a:lnTo>
                    <a:pt x="20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1"/>
            <p:cNvSpPr/>
            <p:nvPr/>
          </p:nvSpPr>
          <p:spPr>
            <a:xfrm>
              <a:off x="6034300" y="509200"/>
              <a:ext cx="50700" cy="53775"/>
            </a:xfrm>
            <a:custGeom>
              <a:rect b="b" l="l" r="r" t="t"/>
              <a:pathLst>
                <a:path extrusionOk="0" h="2151" w="2028">
                  <a:moveTo>
                    <a:pt x="1" y="1"/>
                  </a:moveTo>
                  <a:lnTo>
                    <a:pt x="1" y="2150"/>
                  </a:lnTo>
                  <a:lnTo>
                    <a:pt x="2028" y="2150"/>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1"/>
            <p:cNvSpPr/>
            <p:nvPr/>
          </p:nvSpPr>
          <p:spPr>
            <a:xfrm>
              <a:off x="6034300" y="575150"/>
              <a:ext cx="50700" cy="48875"/>
            </a:xfrm>
            <a:custGeom>
              <a:rect b="b" l="l" r="r" t="t"/>
              <a:pathLst>
                <a:path extrusionOk="0" h="1955" w="2028">
                  <a:moveTo>
                    <a:pt x="1" y="1"/>
                  </a:moveTo>
                  <a:lnTo>
                    <a:pt x="1" y="1954"/>
                  </a:lnTo>
                  <a:lnTo>
                    <a:pt x="2028" y="1954"/>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1"/>
            <p:cNvSpPr/>
            <p:nvPr/>
          </p:nvSpPr>
          <p:spPr>
            <a:xfrm>
              <a:off x="6034300" y="448150"/>
              <a:ext cx="50700" cy="48875"/>
            </a:xfrm>
            <a:custGeom>
              <a:rect b="b" l="l" r="r" t="t"/>
              <a:pathLst>
                <a:path extrusionOk="0" h="1955" w="2028">
                  <a:moveTo>
                    <a:pt x="1" y="1"/>
                  </a:moveTo>
                  <a:lnTo>
                    <a:pt x="1" y="1954"/>
                  </a:lnTo>
                  <a:lnTo>
                    <a:pt x="2028" y="1954"/>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1"/>
            <p:cNvSpPr/>
            <p:nvPr/>
          </p:nvSpPr>
          <p:spPr>
            <a:xfrm>
              <a:off x="6160075" y="509200"/>
              <a:ext cx="50100" cy="53775"/>
            </a:xfrm>
            <a:custGeom>
              <a:rect b="b" l="l" r="r" t="t"/>
              <a:pathLst>
                <a:path extrusionOk="0" h="2151" w="2004">
                  <a:moveTo>
                    <a:pt x="1" y="1"/>
                  </a:moveTo>
                  <a:lnTo>
                    <a:pt x="1" y="2150"/>
                  </a:lnTo>
                  <a:lnTo>
                    <a:pt x="2003" y="2150"/>
                  </a:lnTo>
                  <a:lnTo>
                    <a:pt x="20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1"/>
            <p:cNvSpPr/>
            <p:nvPr/>
          </p:nvSpPr>
          <p:spPr>
            <a:xfrm>
              <a:off x="5983625" y="399300"/>
              <a:ext cx="403000" cy="272950"/>
            </a:xfrm>
            <a:custGeom>
              <a:rect b="b" l="l" r="r" t="t"/>
              <a:pathLst>
                <a:path extrusionOk="0" h="10918" w="1612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1"/>
            <p:cNvSpPr/>
            <p:nvPr/>
          </p:nvSpPr>
          <p:spPr>
            <a:xfrm>
              <a:off x="6285250" y="575150"/>
              <a:ext cx="50700" cy="48875"/>
            </a:xfrm>
            <a:custGeom>
              <a:rect b="b" l="l" r="r" t="t"/>
              <a:pathLst>
                <a:path extrusionOk="0" h="1955" w="2028">
                  <a:moveTo>
                    <a:pt x="0" y="1"/>
                  </a:moveTo>
                  <a:lnTo>
                    <a:pt x="0" y="1954"/>
                  </a:lnTo>
                  <a:lnTo>
                    <a:pt x="2028" y="1954"/>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1"/>
            <p:cNvSpPr/>
            <p:nvPr/>
          </p:nvSpPr>
          <p:spPr>
            <a:xfrm>
              <a:off x="6285250" y="509200"/>
              <a:ext cx="50700" cy="53775"/>
            </a:xfrm>
            <a:custGeom>
              <a:rect b="b" l="l" r="r" t="t"/>
              <a:pathLst>
                <a:path extrusionOk="0" h="2151" w="2028">
                  <a:moveTo>
                    <a:pt x="0" y="1"/>
                  </a:moveTo>
                  <a:lnTo>
                    <a:pt x="0" y="2150"/>
                  </a:lnTo>
                  <a:lnTo>
                    <a:pt x="2028" y="2150"/>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51"/>
            <p:cNvSpPr/>
            <p:nvPr/>
          </p:nvSpPr>
          <p:spPr>
            <a:xfrm>
              <a:off x="6285250" y="448150"/>
              <a:ext cx="50700" cy="48875"/>
            </a:xfrm>
            <a:custGeom>
              <a:rect b="b" l="l" r="r" t="t"/>
              <a:pathLst>
                <a:path extrusionOk="0" h="1955" w="2028">
                  <a:moveTo>
                    <a:pt x="0" y="1"/>
                  </a:moveTo>
                  <a:lnTo>
                    <a:pt x="0" y="1954"/>
                  </a:lnTo>
                  <a:lnTo>
                    <a:pt x="2028" y="1954"/>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1"/>
            <p:cNvSpPr/>
            <p:nvPr/>
          </p:nvSpPr>
          <p:spPr>
            <a:xfrm>
              <a:off x="6222350" y="575150"/>
              <a:ext cx="50700" cy="48875"/>
            </a:xfrm>
            <a:custGeom>
              <a:rect b="b" l="l" r="r" t="t"/>
              <a:pathLst>
                <a:path extrusionOk="0" h="1955" w="2028">
                  <a:moveTo>
                    <a:pt x="1" y="1"/>
                  </a:moveTo>
                  <a:lnTo>
                    <a:pt x="1" y="1954"/>
                  </a:lnTo>
                  <a:lnTo>
                    <a:pt x="2028" y="1954"/>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1"/>
            <p:cNvSpPr/>
            <p:nvPr/>
          </p:nvSpPr>
          <p:spPr>
            <a:xfrm>
              <a:off x="6160075" y="448150"/>
              <a:ext cx="50100" cy="48875"/>
            </a:xfrm>
            <a:custGeom>
              <a:rect b="b" l="l" r="r" t="t"/>
              <a:pathLst>
                <a:path extrusionOk="0" h="1955" w="2004">
                  <a:moveTo>
                    <a:pt x="1" y="1"/>
                  </a:moveTo>
                  <a:lnTo>
                    <a:pt x="1" y="1954"/>
                  </a:lnTo>
                  <a:lnTo>
                    <a:pt x="2003" y="1954"/>
                  </a:lnTo>
                  <a:lnTo>
                    <a:pt x="20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1"/>
            <p:cNvSpPr/>
            <p:nvPr/>
          </p:nvSpPr>
          <p:spPr>
            <a:xfrm>
              <a:off x="6222350" y="509200"/>
              <a:ext cx="50700" cy="53775"/>
            </a:xfrm>
            <a:custGeom>
              <a:rect b="b" l="l" r="r" t="t"/>
              <a:pathLst>
                <a:path extrusionOk="0" h="2151" w="2028">
                  <a:moveTo>
                    <a:pt x="1" y="1"/>
                  </a:moveTo>
                  <a:lnTo>
                    <a:pt x="1" y="2150"/>
                  </a:lnTo>
                  <a:lnTo>
                    <a:pt x="2028" y="2150"/>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1"/>
            <p:cNvSpPr/>
            <p:nvPr/>
          </p:nvSpPr>
          <p:spPr>
            <a:xfrm>
              <a:off x="6222350" y="448150"/>
              <a:ext cx="50700" cy="48875"/>
            </a:xfrm>
            <a:custGeom>
              <a:rect b="b" l="l" r="r" t="t"/>
              <a:pathLst>
                <a:path extrusionOk="0" h="1955" w="2028">
                  <a:moveTo>
                    <a:pt x="1" y="1"/>
                  </a:moveTo>
                  <a:lnTo>
                    <a:pt x="1" y="1954"/>
                  </a:lnTo>
                  <a:lnTo>
                    <a:pt x="2028" y="1954"/>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3" name="Google Shape;433;p51"/>
          <p:cNvGrpSpPr/>
          <p:nvPr/>
        </p:nvGrpSpPr>
        <p:grpSpPr>
          <a:xfrm>
            <a:off x="5252772" y="890201"/>
            <a:ext cx="293706" cy="293262"/>
            <a:chOff x="6660750" y="298550"/>
            <a:chExt cx="396900" cy="396300"/>
          </a:xfrm>
        </p:grpSpPr>
        <p:sp>
          <p:nvSpPr>
            <p:cNvPr id="434" name="Google Shape;434;p51"/>
            <p:cNvSpPr/>
            <p:nvPr/>
          </p:nvSpPr>
          <p:spPr>
            <a:xfrm>
              <a:off x="6660750" y="298550"/>
              <a:ext cx="396900" cy="396300"/>
            </a:xfrm>
            <a:custGeom>
              <a:rect b="b" l="l" r="r" t="t"/>
              <a:pathLst>
                <a:path extrusionOk="0" h="15852" w="15876">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1"/>
            <p:cNvSpPr/>
            <p:nvPr/>
          </p:nvSpPr>
          <p:spPr>
            <a:xfrm>
              <a:off x="6697400" y="335200"/>
              <a:ext cx="323625" cy="323025"/>
            </a:xfrm>
            <a:custGeom>
              <a:rect b="b" l="l" r="r" t="t"/>
              <a:pathLst>
                <a:path extrusionOk="0" h="12921" w="12945">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6" name="Google Shape;436;p51"/>
          <p:cNvGrpSpPr/>
          <p:nvPr/>
        </p:nvGrpSpPr>
        <p:grpSpPr>
          <a:xfrm>
            <a:off x="756661" y="1351979"/>
            <a:ext cx="307248" cy="371869"/>
            <a:chOff x="584925" y="922575"/>
            <a:chExt cx="415200" cy="502525"/>
          </a:xfrm>
        </p:grpSpPr>
        <p:sp>
          <p:nvSpPr>
            <p:cNvPr id="437" name="Google Shape;437;p51"/>
            <p:cNvSpPr/>
            <p:nvPr/>
          </p:nvSpPr>
          <p:spPr>
            <a:xfrm>
              <a:off x="584925" y="961025"/>
              <a:ext cx="378575" cy="464075"/>
            </a:xfrm>
            <a:custGeom>
              <a:rect b="b" l="l" r="r" t="t"/>
              <a:pathLst>
                <a:path extrusionOk="0" h="18563" w="15143">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1"/>
            <p:cNvSpPr/>
            <p:nvPr/>
          </p:nvSpPr>
          <p:spPr>
            <a:xfrm>
              <a:off x="621550" y="922575"/>
              <a:ext cx="378575" cy="464050"/>
            </a:xfrm>
            <a:custGeom>
              <a:rect b="b" l="l" r="r" t="t"/>
              <a:pathLst>
                <a:path extrusionOk="0" h="18562" w="15143">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1"/>
            <p:cNvSpPr/>
            <p:nvPr/>
          </p:nvSpPr>
          <p:spPr>
            <a:xfrm>
              <a:off x="915850" y="922575"/>
              <a:ext cx="84275" cy="84275"/>
            </a:xfrm>
            <a:custGeom>
              <a:rect b="b" l="l" r="r" t="t"/>
              <a:pathLst>
                <a:path extrusionOk="0" h="3371" w="3371">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0" name="Google Shape;440;p51"/>
          <p:cNvGrpSpPr/>
          <p:nvPr/>
        </p:nvGrpSpPr>
        <p:grpSpPr>
          <a:xfrm>
            <a:off x="1246430" y="1343395"/>
            <a:ext cx="325341" cy="387686"/>
            <a:chOff x="1246775" y="910975"/>
            <a:chExt cx="439650" cy="523900"/>
          </a:xfrm>
        </p:grpSpPr>
        <p:sp>
          <p:nvSpPr>
            <p:cNvPr id="441" name="Google Shape;441;p51"/>
            <p:cNvSpPr/>
            <p:nvPr/>
          </p:nvSpPr>
          <p:spPr>
            <a:xfrm>
              <a:off x="1246775" y="970800"/>
              <a:ext cx="378575" cy="464075"/>
            </a:xfrm>
            <a:custGeom>
              <a:rect b="b" l="l" r="r" t="t"/>
              <a:pathLst>
                <a:path extrusionOk="0" h="18563" w="15143">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1"/>
            <p:cNvSpPr/>
            <p:nvPr/>
          </p:nvSpPr>
          <p:spPr>
            <a:xfrm>
              <a:off x="1307825" y="910975"/>
              <a:ext cx="378600" cy="464050"/>
            </a:xfrm>
            <a:custGeom>
              <a:rect b="b" l="l" r="r" t="t"/>
              <a:pathLst>
                <a:path extrusionOk="0" h="18562" w="15144">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1"/>
            <p:cNvSpPr/>
            <p:nvPr/>
          </p:nvSpPr>
          <p:spPr>
            <a:xfrm>
              <a:off x="1602125" y="910975"/>
              <a:ext cx="84300" cy="84275"/>
            </a:xfrm>
            <a:custGeom>
              <a:rect b="b" l="l" r="r" t="t"/>
              <a:pathLst>
                <a:path extrusionOk="0" h="3371" w="3372">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51"/>
          <p:cNvGrpSpPr/>
          <p:nvPr/>
        </p:nvGrpSpPr>
        <p:grpSpPr>
          <a:xfrm>
            <a:off x="1749316" y="1405740"/>
            <a:ext cx="317201" cy="263884"/>
            <a:chOff x="1926350" y="995225"/>
            <a:chExt cx="428650" cy="356600"/>
          </a:xfrm>
        </p:grpSpPr>
        <p:sp>
          <p:nvSpPr>
            <p:cNvPr id="445" name="Google Shape;445;p51"/>
            <p:cNvSpPr/>
            <p:nvPr/>
          </p:nvSpPr>
          <p:spPr>
            <a:xfrm>
              <a:off x="1926350" y="1298075"/>
              <a:ext cx="208225" cy="53750"/>
            </a:xfrm>
            <a:custGeom>
              <a:rect b="b" l="l" r="r" t="t"/>
              <a:pathLst>
                <a:path extrusionOk="0" h="2150" w="8329">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51"/>
            <p:cNvSpPr/>
            <p:nvPr/>
          </p:nvSpPr>
          <p:spPr>
            <a:xfrm>
              <a:off x="2146775" y="1298075"/>
              <a:ext cx="208225" cy="53750"/>
            </a:xfrm>
            <a:custGeom>
              <a:rect b="b" l="l" r="r" t="t"/>
              <a:pathLst>
                <a:path extrusionOk="0" h="2150" w="8329">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1"/>
            <p:cNvSpPr/>
            <p:nvPr/>
          </p:nvSpPr>
          <p:spPr>
            <a:xfrm>
              <a:off x="1926350" y="995225"/>
              <a:ext cx="208225" cy="332175"/>
            </a:xfrm>
            <a:custGeom>
              <a:rect b="b" l="l" r="r" t="t"/>
              <a:pathLst>
                <a:path extrusionOk="0" h="13287" w="8329">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1"/>
            <p:cNvSpPr/>
            <p:nvPr/>
          </p:nvSpPr>
          <p:spPr>
            <a:xfrm>
              <a:off x="2146775" y="995225"/>
              <a:ext cx="208225" cy="332175"/>
            </a:xfrm>
            <a:custGeom>
              <a:rect b="b" l="l" r="r" t="t"/>
              <a:pathLst>
                <a:path extrusionOk="0" h="13287" w="8329">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9" name="Google Shape;449;p51"/>
          <p:cNvSpPr/>
          <p:nvPr/>
        </p:nvSpPr>
        <p:spPr>
          <a:xfrm>
            <a:off x="2251707" y="1383582"/>
            <a:ext cx="309986" cy="308173"/>
          </a:xfrm>
          <a:custGeom>
            <a:rect b="b" l="l" r="r" t="t"/>
            <a:pathLst>
              <a:path extrusionOk="0" h="16658" w="16756">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51"/>
          <p:cNvSpPr/>
          <p:nvPr/>
        </p:nvSpPr>
        <p:spPr>
          <a:xfrm>
            <a:off x="2750976" y="1398955"/>
            <a:ext cx="309061" cy="277445"/>
          </a:xfrm>
          <a:custGeom>
            <a:rect b="b" l="l" r="r" t="t"/>
            <a:pathLst>
              <a:path extrusionOk="0" h="14997" w="16706">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1"/>
          <p:cNvSpPr/>
          <p:nvPr/>
        </p:nvSpPr>
        <p:spPr>
          <a:xfrm>
            <a:off x="3254298" y="1401212"/>
            <a:ext cx="300033" cy="272912"/>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51"/>
          <p:cNvSpPr/>
          <p:nvPr/>
        </p:nvSpPr>
        <p:spPr>
          <a:xfrm>
            <a:off x="3763039" y="1403913"/>
            <a:ext cx="280164" cy="26751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3" name="Google Shape;453;p51"/>
          <p:cNvGrpSpPr/>
          <p:nvPr/>
        </p:nvGrpSpPr>
        <p:grpSpPr>
          <a:xfrm>
            <a:off x="4247463" y="1385871"/>
            <a:ext cx="309061" cy="309505"/>
            <a:chOff x="5302225" y="968375"/>
            <a:chExt cx="417650" cy="418250"/>
          </a:xfrm>
        </p:grpSpPr>
        <p:sp>
          <p:nvSpPr>
            <p:cNvPr id="454" name="Google Shape;454;p51"/>
            <p:cNvSpPr/>
            <p:nvPr/>
          </p:nvSpPr>
          <p:spPr>
            <a:xfrm>
              <a:off x="5333350" y="991575"/>
              <a:ext cx="152075" cy="155100"/>
            </a:xfrm>
            <a:custGeom>
              <a:rect b="b" l="l" r="r" t="t"/>
              <a:pathLst>
                <a:path extrusionOk="0" h="6204" w="6083">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1"/>
            <p:cNvSpPr/>
            <p:nvPr/>
          </p:nvSpPr>
          <p:spPr>
            <a:xfrm>
              <a:off x="5302225" y="968375"/>
              <a:ext cx="417650" cy="418250"/>
            </a:xfrm>
            <a:custGeom>
              <a:rect b="b" l="l" r="r" t="t"/>
              <a:pathLst>
                <a:path extrusionOk="0" h="16730" w="16706">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 name="Google Shape;456;p51"/>
          <p:cNvGrpSpPr/>
          <p:nvPr/>
        </p:nvGrpSpPr>
        <p:grpSpPr>
          <a:xfrm>
            <a:off x="4709223" y="1351073"/>
            <a:ext cx="383172" cy="373219"/>
            <a:chOff x="5926225" y="921350"/>
            <a:chExt cx="517800" cy="504350"/>
          </a:xfrm>
        </p:grpSpPr>
        <p:sp>
          <p:nvSpPr>
            <p:cNvPr id="457" name="Google Shape;457;p51"/>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51"/>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 name="Google Shape;459;p51"/>
          <p:cNvGrpSpPr/>
          <p:nvPr/>
        </p:nvGrpSpPr>
        <p:grpSpPr>
          <a:xfrm>
            <a:off x="5220693" y="1358306"/>
            <a:ext cx="357864" cy="358771"/>
            <a:chOff x="6617400" y="931125"/>
            <a:chExt cx="483600" cy="484825"/>
          </a:xfrm>
        </p:grpSpPr>
        <p:sp>
          <p:nvSpPr>
            <p:cNvPr id="460" name="Google Shape;460;p51"/>
            <p:cNvSpPr/>
            <p:nvPr/>
          </p:nvSpPr>
          <p:spPr>
            <a:xfrm>
              <a:off x="6843925" y="1183900"/>
              <a:ext cx="121525" cy="232050"/>
            </a:xfrm>
            <a:custGeom>
              <a:rect b="b" l="l" r="r" t="t"/>
              <a:pathLst>
                <a:path extrusionOk="0" h="9282" w="4861">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1"/>
            <p:cNvSpPr/>
            <p:nvPr/>
          </p:nvSpPr>
          <p:spPr>
            <a:xfrm>
              <a:off x="6617400" y="931125"/>
              <a:ext cx="483600" cy="259500"/>
            </a:xfrm>
            <a:custGeom>
              <a:rect b="b" l="l" r="r" t="t"/>
              <a:pathLst>
                <a:path extrusionOk="0" h="10380" w="19344">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2" name="Google Shape;462;p51"/>
          <p:cNvGrpSpPr/>
          <p:nvPr/>
        </p:nvGrpSpPr>
        <p:grpSpPr>
          <a:xfrm>
            <a:off x="737680" y="1915397"/>
            <a:ext cx="345210" cy="242202"/>
            <a:chOff x="559275" y="1683950"/>
            <a:chExt cx="466500" cy="327300"/>
          </a:xfrm>
        </p:grpSpPr>
        <p:sp>
          <p:nvSpPr>
            <p:cNvPr id="463" name="Google Shape;463;p51"/>
            <p:cNvSpPr/>
            <p:nvPr/>
          </p:nvSpPr>
          <p:spPr>
            <a:xfrm>
              <a:off x="559275" y="1683950"/>
              <a:ext cx="466500" cy="197850"/>
            </a:xfrm>
            <a:custGeom>
              <a:rect b="b" l="l" r="r" t="t"/>
              <a:pathLst>
                <a:path extrusionOk="0" h="7914" w="1866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1"/>
            <p:cNvSpPr/>
            <p:nvPr/>
          </p:nvSpPr>
          <p:spPr>
            <a:xfrm>
              <a:off x="559275" y="1727925"/>
              <a:ext cx="466500" cy="283325"/>
            </a:xfrm>
            <a:custGeom>
              <a:rect b="b" l="l" r="r" t="t"/>
              <a:pathLst>
                <a:path extrusionOk="0" h="11333" w="1866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5" name="Google Shape;465;p51"/>
          <p:cNvGrpSpPr/>
          <p:nvPr/>
        </p:nvGrpSpPr>
        <p:grpSpPr>
          <a:xfrm>
            <a:off x="1236496" y="1867519"/>
            <a:ext cx="345210" cy="337977"/>
            <a:chOff x="1233350" y="1619250"/>
            <a:chExt cx="466500" cy="456725"/>
          </a:xfrm>
        </p:grpSpPr>
        <p:sp>
          <p:nvSpPr>
            <p:cNvPr id="466" name="Google Shape;466;p51"/>
            <p:cNvSpPr/>
            <p:nvPr/>
          </p:nvSpPr>
          <p:spPr>
            <a:xfrm>
              <a:off x="1233350" y="1619250"/>
              <a:ext cx="466500" cy="456725"/>
            </a:xfrm>
            <a:custGeom>
              <a:rect b="b" l="l" r="r" t="t"/>
              <a:pathLst>
                <a:path extrusionOk="0" h="18269" w="1866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1"/>
            <p:cNvSpPr/>
            <p:nvPr/>
          </p:nvSpPr>
          <p:spPr>
            <a:xfrm>
              <a:off x="1382325" y="1792025"/>
              <a:ext cx="168550" cy="12250"/>
            </a:xfrm>
            <a:custGeom>
              <a:rect b="b" l="l" r="r" t="t"/>
              <a:pathLst>
                <a:path extrusionOk="0" h="490" w="6742">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1"/>
            <p:cNvSpPr/>
            <p:nvPr/>
          </p:nvSpPr>
          <p:spPr>
            <a:xfrm>
              <a:off x="1382325" y="1825000"/>
              <a:ext cx="168550" cy="12250"/>
            </a:xfrm>
            <a:custGeom>
              <a:rect b="b" l="l" r="r" t="t"/>
              <a:pathLst>
                <a:path extrusionOk="0" h="490" w="6742">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1"/>
            <p:cNvSpPr/>
            <p:nvPr/>
          </p:nvSpPr>
          <p:spPr>
            <a:xfrm>
              <a:off x="1382325" y="1858575"/>
              <a:ext cx="70850" cy="12250"/>
            </a:xfrm>
            <a:custGeom>
              <a:rect b="b" l="l" r="r" t="t"/>
              <a:pathLst>
                <a:path extrusionOk="0" h="490" w="2834">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51"/>
          <p:cNvGrpSpPr/>
          <p:nvPr/>
        </p:nvGrpSpPr>
        <p:grpSpPr>
          <a:xfrm>
            <a:off x="1746152" y="1874734"/>
            <a:ext cx="323528" cy="323528"/>
            <a:chOff x="1922075" y="1629000"/>
            <a:chExt cx="437200" cy="437200"/>
          </a:xfrm>
        </p:grpSpPr>
        <p:sp>
          <p:nvSpPr>
            <p:cNvPr id="471" name="Google Shape;471;p51"/>
            <p:cNvSpPr/>
            <p:nvPr/>
          </p:nvSpPr>
          <p:spPr>
            <a:xfrm>
              <a:off x="2208425" y="1629000"/>
              <a:ext cx="150850" cy="150850"/>
            </a:xfrm>
            <a:custGeom>
              <a:rect b="b" l="l" r="r" t="t"/>
              <a:pathLst>
                <a:path extrusionOk="0" h="6034" w="6034">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1"/>
            <p:cNvSpPr/>
            <p:nvPr/>
          </p:nvSpPr>
          <p:spPr>
            <a:xfrm>
              <a:off x="1922075" y="1686400"/>
              <a:ext cx="379800" cy="379800"/>
            </a:xfrm>
            <a:custGeom>
              <a:rect b="b" l="l" r="r" t="t"/>
              <a:pathLst>
                <a:path extrusionOk="0" h="15192" w="15192">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51"/>
          <p:cNvGrpSpPr/>
          <p:nvPr/>
        </p:nvGrpSpPr>
        <p:grpSpPr>
          <a:xfrm>
            <a:off x="2243617" y="1873383"/>
            <a:ext cx="326229" cy="326229"/>
            <a:chOff x="2594325" y="1627175"/>
            <a:chExt cx="440850" cy="440850"/>
          </a:xfrm>
        </p:grpSpPr>
        <p:sp>
          <p:nvSpPr>
            <p:cNvPr id="474" name="Google Shape;474;p51"/>
            <p:cNvSpPr/>
            <p:nvPr/>
          </p:nvSpPr>
          <p:spPr>
            <a:xfrm>
              <a:off x="2594325" y="1890950"/>
              <a:ext cx="177075" cy="177075"/>
            </a:xfrm>
            <a:custGeom>
              <a:rect b="b" l="l" r="r" t="t"/>
              <a:pathLst>
                <a:path extrusionOk="0" h="7083" w="7083">
                  <a:moveTo>
                    <a:pt x="5544" y="0"/>
                  </a:moveTo>
                  <a:lnTo>
                    <a:pt x="538" y="5984"/>
                  </a:lnTo>
                  <a:lnTo>
                    <a:pt x="0" y="7083"/>
                  </a:lnTo>
                  <a:lnTo>
                    <a:pt x="1099" y="6546"/>
                  </a:lnTo>
                  <a:lnTo>
                    <a:pt x="7083" y="1539"/>
                  </a:lnTo>
                  <a:lnTo>
                    <a:pt x="554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1"/>
            <p:cNvSpPr/>
            <p:nvPr/>
          </p:nvSpPr>
          <p:spPr>
            <a:xfrm>
              <a:off x="2858700" y="1627175"/>
              <a:ext cx="176475" cy="176475"/>
            </a:xfrm>
            <a:custGeom>
              <a:rect b="b" l="l" r="r" t="t"/>
              <a:pathLst>
                <a:path extrusionOk="0" h="7059" w="7059">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1"/>
            <p:cNvSpPr/>
            <p:nvPr/>
          </p:nvSpPr>
          <p:spPr>
            <a:xfrm>
              <a:off x="2663325" y="1702275"/>
              <a:ext cx="296750" cy="296775"/>
            </a:xfrm>
            <a:custGeom>
              <a:rect b="b" l="l" r="r" t="t"/>
              <a:pathLst>
                <a:path extrusionOk="0" h="11871" w="1187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7" name="Google Shape;477;p51"/>
          <p:cNvSpPr/>
          <p:nvPr/>
        </p:nvSpPr>
        <p:spPr>
          <a:xfrm>
            <a:off x="2756841" y="1887827"/>
            <a:ext cx="297332" cy="297314"/>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8" name="Google Shape;478;p51"/>
          <p:cNvGrpSpPr/>
          <p:nvPr/>
        </p:nvGrpSpPr>
        <p:grpSpPr>
          <a:xfrm>
            <a:off x="3271977" y="1848982"/>
            <a:ext cx="264772" cy="375032"/>
            <a:chOff x="3984000" y="1594200"/>
            <a:chExt cx="357800" cy="506800"/>
          </a:xfrm>
        </p:grpSpPr>
        <p:sp>
          <p:nvSpPr>
            <p:cNvPr id="479" name="Google Shape;479;p51"/>
            <p:cNvSpPr/>
            <p:nvPr/>
          </p:nvSpPr>
          <p:spPr>
            <a:xfrm>
              <a:off x="3984000" y="1597875"/>
              <a:ext cx="44575" cy="503125"/>
            </a:xfrm>
            <a:custGeom>
              <a:rect b="b" l="l" r="r" t="t"/>
              <a:pathLst>
                <a:path extrusionOk="0" h="20125" w="1783">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51"/>
            <p:cNvSpPr/>
            <p:nvPr/>
          </p:nvSpPr>
          <p:spPr>
            <a:xfrm>
              <a:off x="4041375" y="1594200"/>
              <a:ext cx="300425" cy="229600"/>
            </a:xfrm>
            <a:custGeom>
              <a:rect b="b" l="l" r="r" t="t"/>
              <a:pathLst>
                <a:path extrusionOk="0" h="9184" w="12017">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1" name="Google Shape;481;p51"/>
          <p:cNvGrpSpPr/>
          <p:nvPr/>
        </p:nvGrpSpPr>
        <p:grpSpPr>
          <a:xfrm>
            <a:off x="3728760" y="1929401"/>
            <a:ext cx="348836" cy="214193"/>
            <a:chOff x="4601275" y="1702875"/>
            <a:chExt cx="471400" cy="289450"/>
          </a:xfrm>
        </p:grpSpPr>
        <p:sp>
          <p:nvSpPr>
            <p:cNvPr id="482" name="Google Shape;482;p51"/>
            <p:cNvSpPr/>
            <p:nvPr/>
          </p:nvSpPr>
          <p:spPr>
            <a:xfrm>
              <a:off x="4816200" y="1702875"/>
              <a:ext cx="41550" cy="41550"/>
            </a:xfrm>
            <a:custGeom>
              <a:rect b="b" l="l" r="r" t="t"/>
              <a:pathLst>
                <a:path extrusionOk="0" h="1662" w="1662">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51"/>
            <p:cNvSpPr/>
            <p:nvPr/>
          </p:nvSpPr>
          <p:spPr>
            <a:xfrm>
              <a:off x="5031125" y="1757225"/>
              <a:ext cx="41550" cy="41550"/>
            </a:xfrm>
            <a:custGeom>
              <a:rect b="b" l="l" r="r" t="t"/>
              <a:pathLst>
                <a:path extrusionOk="0" h="1662" w="1662">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51"/>
            <p:cNvSpPr/>
            <p:nvPr/>
          </p:nvSpPr>
          <p:spPr>
            <a:xfrm>
              <a:off x="4634875" y="1756000"/>
              <a:ext cx="404225" cy="178325"/>
            </a:xfrm>
            <a:custGeom>
              <a:rect b="b" l="l" r="r" t="t"/>
              <a:pathLst>
                <a:path extrusionOk="0" h="7133" w="16169">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51"/>
            <p:cNvSpPr/>
            <p:nvPr/>
          </p:nvSpPr>
          <p:spPr>
            <a:xfrm>
              <a:off x="4601275" y="1757225"/>
              <a:ext cx="41550" cy="41550"/>
            </a:xfrm>
            <a:custGeom>
              <a:rect b="b" l="l" r="r" t="t"/>
              <a:pathLst>
                <a:path extrusionOk="0" h="1662" w="1662">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51"/>
            <p:cNvSpPr/>
            <p:nvPr/>
          </p:nvSpPr>
          <p:spPr>
            <a:xfrm>
              <a:off x="4673325" y="1947725"/>
              <a:ext cx="327300" cy="44600"/>
            </a:xfrm>
            <a:custGeom>
              <a:rect b="b" l="l" r="r" t="t"/>
              <a:pathLst>
                <a:path extrusionOk="0" h="1784" w="13092">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7" name="Google Shape;487;p51"/>
          <p:cNvGrpSpPr/>
          <p:nvPr/>
        </p:nvGrpSpPr>
        <p:grpSpPr>
          <a:xfrm>
            <a:off x="4244300" y="1876991"/>
            <a:ext cx="315388" cy="319014"/>
            <a:chOff x="5297950" y="1632050"/>
            <a:chExt cx="426200" cy="431100"/>
          </a:xfrm>
        </p:grpSpPr>
        <p:sp>
          <p:nvSpPr>
            <p:cNvPr id="488" name="Google Shape;488;p51"/>
            <p:cNvSpPr/>
            <p:nvPr/>
          </p:nvSpPr>
          <p:spPr>
            <a:xfrm>
              <a:off x="5404800" y="1936125"/>
              <a:ext cx="212500" cy="127025"/>
            </a:xfrm>
            <a:custGeom>
              <a:rect b="b" l="l" r="r" t="t"/>
              <a:pathLst>
                <a:path extrusionOk="0" h="5081" w="850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1"/>
            <p:cNvSpPr/>
            <p:nvPr/>
          </p:nvSpPr>
          <p:spPr>
            <a:xfrm>
              <a:off x="5297950" y="1632050"/>
              <a:ext cx="426200" cy="294950"/>
            </a:xfrm>
            <a:custGeom>
              <a:rect b="b" l="l" r="r" t="t"/>
              <a:pathLst>
                <a:path extrusionOk="0" h="11798" w="17048">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0" name="Google Shape;490;p51"/>
          <p:cNvGrpSpPr/>
          <p:nvPr/>
        </p:nvGrpSpPr>
        <p:grpSpPr>
          <a:xfrm>
            <a:off x="4742209" y="1867519"/>
            <a:ext cx="317201" cy="337977"/>
            <a:chOff x="5970800" y="1619250"/>
            <a:chExt cx="428650" cy="456725"/>
          </a:xfrm>
        </p:grpSpPr>
        <p:sp>
          <p:nvSpPr>
            <p:cNvPr id="491" name="Google Shape;491;p51"/>
            <p:cNvSpPr/>
            <p:nvPr/>
          </p:nvSpPr>
          <p:spPr>
            <a:xfrm>
              <a:off x="5970800" y="1674200"/>
              <a:ext cx="377975" cy="377950"/>
            </a:xfrm>
            <a:custGeom>
              <a:rect b="b" l="l" r="r" t="t"/>
              <a:pathLst>
                <a:path extrusionOk="0" h="15118" w="15119">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1"/>
            <p:cNvSpPr/>
            <p:nvPr/>
          </p:nvSpPr>
          <p:spPr>
            <a:xfrm>
              <a:off x="6068500" y="1771875"/>
              <a:ext cx="182575" cy="182600"/>
            </a:xfrm>
            <a:custGeom>
              <a:rect b="b" l="l" r="r" t="t"/>
              <a:pathLst>
                <a:path extrusionOk="0" h="7304" w="7303">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1"/>
            <p:cNvSpPr/>
            <p:nvPr/>
          </p:nvSpPr>
          <p:spPr>
            <a:xfrm>
              <a:off x="5981175" y="2005125"/>
              <a:ext cx="75125" cy="70850"/>
            </a:xfrm>
            <a:custGeom>
              <a:rect b="b" l="l" r="r" t="t"/>
              <a:pathLst>
                <a:path extrusionOk="0" h="2834" w="3005">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1"/>
            <p:cNvSpPr/>
            <p:nvPr/>
          </p:nvSpPr>
          <p:spPr>
            <a:xfrm>
              <a:off x="6263875" y="2005125"/>
              <a:ext cx="74525" cy="70850"/>
            </a:xfrm>
            <a:custGeom>
              <a:rect b="b" l="l" r="r" t="t"/>
              <a:pathLst>
                <a:path extrusionOk="0" h="2834" w="2981">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51"/>
            <p:cNvSpPr/>
            <p:nvPr/>
          </p:nvSpPr>
          <p:spPr>
            <a:xfrm>
              <a:off x="6147875" y="1619250"/>
              <a:ext cx="251575" cy="255850"/>
            </a:xfrm>
            <a:custGeom>
              <a:rect b="b" l="l" r="r" t="t"/>
              <a:pathLst>
                <a:path extrusionOk="0" h="10234" w="10063">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6" name="Google Shape;496;p51"/>
          <p:cNvGrpSpPr/>
          <p:nvPr/>
        </p:nvGrpSpPr>
        <p:grpSpPr>
          <a:xfrm>
            <a:off x="5226576" y="1863449"/>
            <a:ext cx="355589" cy="324416"/>
            <a:chOff x="6625350" y="1613750"/>
            <a:chExt cx="480525" cy="438400"/>
          </a:xfrm>
        </p:grpSpPr>
        <p:sp>
          <p:nvSpPr>
            <p:cNvPr id="497" name="Google Shape;497;p51"/>
            <p:cNvSpPr/>
            <p:nvPr/>
          </p:nvSpPr>
          <p:spPr>
            <a:xfrm>
              <a:off x="6670525" y="1887275"/>
              <a:ext cx="117875" cy="164875"/>
            </a:xfrm>
            <a:custGeom>
              <a:rect b="b" l="l" r="r" t="t"/>
              <a:pathLst>
                <a:path extrusionOk="0" h="6595" w="4715">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51"/>
            <p:cNvSpPr/>
            <p:nvPr/>
          </p:nvSpPr>
          <p:spPr>
            <a:xfrm>
              <a:off x="7075950" y="1754175"/>
              <a:ext cx="29925" cy="99550"/>
            </a:xfrm>
            <a:custGeom>
              <a:rect b="b" l="l" r="r" t="t"/>
              <a:pathLst>
                <a:path extrusionOk="0" h="3982" w="1197">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1"/>
            <p:cNvSpPr/>
            <p:nvPr/>
          </p:nvSpPr>
          <p:spPr>
            <a:xfrm>
              <a:off x="6625350" y="1729750"/>
              <a:ext cx="97700" cy="147175"/>
            </a:xfrm>
            <a:custGeom>
              <a:rect b="b" l="l" r="r" t="t"/>
              <a:pathLst>
                <a:path extrusionOk="0" h="5887" w="3908">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1"/>
            <p:cNvSpPr/>
            <p:nvPr/>
          </p:nvSpPr>
          <p:spPr>
            <a:xfrm>
              <a:off x="6736475" y="1638175"/>
              <a:ext cx="279650" cy="330325"/>
            </a:xfrm>
            <a:custGeom>
              <a:rect b="b" l="l" r="r" t="t"/>
              <a:pathLst>
                <a:path extrusionOk="0" h="13213" w="11186">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1"/>
            <p:cNvSpPr/>
            <p:nvPr/>
          </p:nvSpPr>
          <p:spPr>
            <a:xfrm>
              <a:off x="7029550" y="1613750"/>
              <a:ext cx="34200" cy="379800"/>
            </a:xfrm>
            <a:custGeom>
              <a:rect b="b" l="l" r="r" t="t"/>
              <a:pathLst>
                <a:path extrusionOk="0" h="15192" w="1368">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2" name="Google Shape;502;p51"/>
          <p:cNvGrpSpPr/>
          <p:nvPr/>
        </p:nvGrpSpPr>
        <p:grpSpPr>
          <a:xfrm>
            <a:off x="776086" y="2391180"/>
            <a:ext cx="268398" cy="288286"/>
            <a:chOff x="611175" y="2326900"/>
            <a:chExt cx="362700" cy="389575"/>
          </a:xfrm>
        </p:grpSpPr>
        <p:sp>
          <p:nvSpPr>
            <p:cNvPr id="503" name="Google Shape;503;p51"/>
            <p:cNvSpPr/>
            <p:nvPr/>
          </p:nvSpPr>
          <p:spPr>
            <a:xfrm>
              <a:off x="611175" y="2326900"/>
              <a:ext cx="362700" cy="389575"/>
            </a:xfrm>
            <a:custGeom>
              <a:rect b="b" l="l" r="r" t="t"/>
              <a:pathLst>
                <a:path extrusionOk="0" h="15583" w="14508">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51"/>
            <p:cNvSpPr/>
            <p:nvPr/>
          </p:nvSpPr>
          <p:spPr>
            <a:xfrm>
              <a:off x="794950" y="2500900"/>
              <a:ext cx="24450" cy="23850"/>
            </a:xfrm>
            <a:custGeom>
              <a:rect b="b" l="l" r="r" t="t"/>
              <a:pathLst>
                <a:path extrusionOk="0" h="954" w="978">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51"/>
            <p:cNvSpPr/>
            <p:nvPr/>
          </p:nvSpPr>
          <p:spPr>
            <a:xfrm>
              <a:off x="754650" y="2381250"/>
              <a:ext cx="75750" cy="14050"/>
            </a:xfrm>
            <a:custGeom>
              <a:rect b="b" l="l" r="r" t="t"/>
              <a:pathLst>
                <a:path extrusionOk="0" h="562" w="303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51"/>
            <p:cNvSpPr/>
            <p:nvPr/>
          </p:nvSpPr>
          <p:spPr>
            <a:xfrm>
              <a:off x="765025" y="2453900"/>
              <a:ext cx="31175" cy="31150"/>
            </a:xfrm>
            <a:custGeom>
              <a:rect b="b" l="l" r="r" t="t"/>
              <a:pathLst>
                <a:path extrusionOk="0" h="1246" w="1247">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7" name="Google Shape;507;p51"/>
          <p:cNvSpPr/>
          <p:nvPr/>
        </p:nvSpPr>
        <p:spPr>
          <a:xfrm>
            <a:off x="1267653" y="2393847"/>
            <a:ext cx="282865" cy="282865"/>
          </a:xfrm>
          <a:custGeom>
            <a:rect b="b" l="l" r="r" t="t"/>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51"/>
          <p:cNvSpPr/>
          <p:nvPr/>
        </p:nvSpPr>
        <p:spPr>
          <a:xfrm>
            <a:off x="1766460" y="2393847"/>
            <a:ext cx="282865" cy="282865"/>
          </a:xfrm>
          <a:custGeom>
            <a:rect b="b" l="l" r="r" t="t"/>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51"/>
          <p:cNvSpPr/>
          <p:nvPr/>
        </p:nvSpPr>
        <p:spPr>
          <a:xfrm>
            <a:off x="2265267" y="2393847"/>
            <a:ext cx="282865" cy="282865"/>
          </a:xfrm>
          <a:custGeom>
            <a:rect b="b" l="l" r="r" t="t"/>
            <a:pathLst>
              <a:path extrusionOk="0" h="15290" w="1529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0" name="Google Shape;510;p51"/>
          <p:cNvGrpSpPr/>
          <p:nvPr/>
        </p:nvGrpSpPr>
        <p:grpSpPr>
          <a:xfrm>
            <a:off x="2830086" y="2345096"/>
            <a:ext cx="150923" cy="376845"/>
            <a:chOff x="3386850" y="2264625"/>
            <a:chExt cx="203950" cy="509250"/>
          </a:xfrm>
        </p:grpSpPr>
        <p:sp>
          <p:nvSpPr>
            <p:cNvPr id="511" name="Google Shape;511;p51"/>
            <p:cNvSpPr/>
            <p:nvPr/>
          </p:nvSpPr>
          <p:spPr>
            <a:xfrm>
              <a:off x="3386850" y="2370850"/>
              <a:ext cx="203950" cy="403025"/>
            </a:xfrm>
            <a:custGeom>
              <a:rect b="b" l="l" r="r" t="t"/>
              <a:pathLst>
                <a:path extrusionOk="0" h="16121" w="8158">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51"/>
            <p:cNvSpPr/>
            <p:nvPr/>
          </p:nvSpPr>
          <p:spPr>
            <a:xfrm>
              <a:off x="3446075" y="2264625"/>
              <a:ext cx="85500" cy="94050"/>
            </a:xfrm>
            <a:custGeom>
              <a:rect b="b" l="l" r="r" t="t"/>
              <a:pathLst>
                <a:path extrusionOk="0" h="3762" w="342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3" name="Google Shape;513;p51"/>
          <p:cNvGrpSpPr/>
          <p:nvPr/>
        </p:nvGrpSpPr>
        <p:grpSpPr>
          <a:xfrm>
            <a:off x="3841277" y="2392993"/>
            <a:ext cx="123802" cy="281052"/>
            <a:chOff x="4753325" y="2329350"/>
            <a:chExt cx="167300" cy="379800"/>
          </a:xfrm>
        </p:grpSpPr>
        <p:sp>
          <p:nvSpPr>
            <p:cNvPr id="514" name="Google Shape;514;p51"/>
            <p:cNvSpPr/>
            <p:nvPr/>
          </p:nvSpPr>
          <p:spPr>
            <a:xfrm>
              <a:off x="4753325" y="2424600"/>
              <a:ext cx="167300" cy="284550"/>
            </a:xfrm>
            <a:custGeom>
              <a:rect b="b" l="l" r="r" t="t"/>
              <a:pathLst>
                <a:path extrusionOk="0" h="11382" w="6692">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1"/>
            <p:cNvSpPr/>
            <p:nvPr/>
          </p:nvSpPr>
          <p:spPr>
            <a:xfrm>
              <a:off x="4798500" y="2329350"/>
              <a:ext cx="76950" cy="84275"/>
            </a:xfrm>
            <a:custGeom>
              <a:rect b="b" l="l" r="r" t="t"/>
              <a:pathLst>
                <a:path extrusionOk="0" h="3371" w="3078">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6" name="Google Shape;516;p51"/>
          <p:cNvGrpSpPr/>
          <p:nvPr/>
        </p:nvGrpSpPr>
        <p:grpSpPr>
          <a:xfrm>
            <a:off x="3340186" y="2346891"/>
            <a:ext cx="128353" cy="373238"/>
            <a:chOff x="4076175" y="2267050"/>
            <a:chExt cx="173450" cy="504375"/>
          </a:xfrm>
        </p:grpSpPr>
        <p:sp>
          <p:nvSpPr>
            <p:cNvPr id="517" name="Google Shape;517;p51"/>
            <p:cNvSpPr/>
            <p:nvPr/>
          </p:nvSpPr>
          <p:spPr>
            <a:xfrm>
              <a:off x="4122600" y="2267050"/>
              <a:ext cx="80600" cy="91625"/>
            </a:xfrm>
            <a:custGeom>
              <a:rect b="b" l="l" r="r" t="t"/>
              <a:pathLst>
                <a:path extrusionOk="0" h="3665" w="3224">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51"/>
            <p:cNvSpPr/>
            <p:nvPr/>
          </p:nvSpPr>
          <p:spPr>
            <a:xfrm>
              <a:off x="4076175" y="2370250"/>
              <a:ext cx="173450" cy="401175"/>
            </a:xfrm>
            <a:custGeom>
              <a:rect b="b" l="l" r="r" t="t"/>
              <a:pathLst>
                <a:path extrusionOk="0" h="16047" w="6938">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9" name="Google Shape;519;p51"/>
          <p:cNvSpPr/>
          <p:nvPr/>
        </p:nvSpPr>
        <p:spPr>
          <a:xfrm>
            <a:off x="4260496" y="2386170"/>
            <a:ext cx="282865" cy="298220"/>
          </a:xfrm>
          <a:custGeom>
            <a:rect b="b" l="l" r="r" t="t"/>
            <a:pathLst>
              <a:path extrusionOk="0" h="16120" w="1529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0" name="Google Shape;520;p51"/>
          <p:cNvGrpSpPr/>
          <p:nvPr/>
        </p:nvGrpSpPr>
        <p:grpSpPr>
          <a:xfrm>
            <a:off x="4745372" y="2391624"/>
            <a:ext cx="310874" cy="287379"/>
            <a:chOff x="5975075" y="2327500"/>
            <a:chExt cx="420100" cy="388350"/>
          </a:xfrm>
        </p:grpSpPr>
        <p:sp>
          <p:nvSpPr>
            <p:cNvPr id="521" name="Google Shape;521;p51"/>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51"/>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3" name="Google Shape;523;p51"/>
          <p:cNvGrpSpPr/>
          <p:nvPr/>
        </p:nvGrpSpPr>
        <p:grpSpPr>
          <a:xfrm>
            <a:off x="5304276" y="2383040"/>
            <a:ext cx="190698" cy="310874"/>
            <a:chOff x="6730350" y="2315900"/>
            <a:chExt cx="257700" cy="420100"/>
          </a:xfrm>
        </p:grpSpPr>
        <p:sp>
          <p:nvSpPr>
            <p:cNvPr id="524" name="Google Shape;524;p51"/>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51"/>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51"/>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51"/>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51"/>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9" name="Google Shape;529;p51"/>
          <p:cNvGrpSpPr/>
          <p:nvPr/>
        </p:nvGrpSpPr>
        <p:grpSpPr>
          <a:xfrm>
            <a:off x="861926" y="2857916"/>
            <a:ext cx="96718" cy="352443"/>
            <a:chOff x="727175" y="2957625"/>
            <a:chExt cx="130700" cy="476275"/>
          </a:xfrm>
        </p:grpSpPr>
        <p:sp>
          <p:nvSpPr>
            <p:cNvPr id="530" name="Google Shape;530;p51"/>
            <p:cNvSpPr/>
            <p:nvPr/>
          </p:nvSpPr>
          <p:spPr>
            <a:xfrm>
              <a:off x="727175" y="2957625"/>
              <a:ext cx="130700" cy="476275"/>
            </a:xfrm>
            <a:custGeom>
              <a:rect b="b" l="l" r="r" t="t"/>
              <a:pathLst>
                <a:path extrusionOk="0" h="19051" w="5228">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1"/>
            <p:cNvSpPr/>
            <p:nvPr/>
          </p:nvSpPr>
          <p:spPr>
            <a:xfrm>
              <a:off x="751600" y="3090125"/>
              <a:ext cx="81850" cy="319350"/>
            </a:xfrm>
            <a:custGeom>
              <a:rect b="b" l="l" r="r" t="t"/>
              <a:pathLst>
                <a:path extrusionOk="0" h="12774" w="3274">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2" name="Google Shape;532;p51"/>
          <p:cNvSpPr/>
          <p:nvPr/>
        </p:nvSpPr>
        <p:spPr>
          <a:xfrm>
            <a:off x="1759689" y="2843870"/>
            <a:ext cx="296407" cy="380453"/>
          </a:xfrm>
          <a:custGeom>
            <a:rect b="b" l="l" r="r" t="t"/>
            <a:pathLst>
              <a:path extrusionOk="0" h="20565" w="16022">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1"/>
          <p:cNvSpPr/>
          <p:nvPr/>
        </p:nvSpPr>
        <p:spPr>
          <a:xfrm>
            <a:off x="1299287" y="2843870"/>
            <a:ext cx="219595" cy="380453"/>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4" name="Google Shape;534;p51"/>
          <p:cNvGrpSpPr/>
          <p:nvPr/>
        </p:nvGrpSpPr>
        <p:grpSpPr>
          <a:xfrm>
            <a:off x="2235477" y="2869201"/>
            <a:ext cx="342509" cy="329855"/>
            <a:chOff x="2583325" y="2972875"/>
            <a:chExt cx="462850" cy="445750"/>
          </a:xfrm>
        </p:grpSpPr>
        <p:sp>
          <p:nvSpPr>
            <p:cNvPr id="535" name="Google Shape;535;p51"/>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1"/>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51"/>
          <p:cNvGrpSpPr/>
          <p:nvPr/>
        </p:nvGrpSpPr>
        <p:grpSpPr>
          <a:xfrm>
            <a:off x="2722545" y="2918467"/>
            <a:ext cx="366004" cy="231343"/>
            <a:chOff x="3241525" y="3039450"/>
            <a:chExt cx="494600" cy="312625"/>
          </a:xfrm>
        </p:grpSpPr>
        <p:sp>
          <p:nvSpPr>
            <p:cNvPr id="538" name="Google Shape;538;p51"/>
            <p:cNvSpPr/>
            <p:nvPr/>
          </p:nvSpPr>
          <p:spPr>
            <a:xfrm>
              <a:off x="3241525" y="3039450"/>
              <a:ext cx="494600" cy="312625"/>
            </a:xfrm>
            <a:custGeom>
              <a:rect b="b" l="l" r="r" t="t"/>
              <a:pathLst>
                <a:path extrusionOk="0" h="12505" w="19784">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51"/>
            <p:cNvSpPr/>
            <p:nvPr/>
          </p:nvSpPr>
          <p:spPr>
            <a:xfrm>
              <a:off x="3384400" y="3091350"/>
              <a:ext cx="208850" cy="208825"/>
            </a:xfrm>
            <a:custGeom>
              <a:rect b="b" l="l" r="r" t="t"/>
              <a:pathLst>
                <a:path extrusionOk="0" h="8353" w="8354">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0" name="Google Shape;540;p51"/>
          <p:cNvSpPr/>
          <p:nvPr/>
        </p:nvSpPr>
        <p:spPr>
          <a:xfrm>
            <a:off x="3745871" y="2876855"/>
            <a:ext cx="314500" cy="314482"/>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1" name="Google Shape;541;p51"/>
          <p:cNvGrpSpPr/>
          <p:nvPr/>
        </p:nvGrpSpPr>
        <p:grpSpPr>
          <a:xfrm>
            <a:off x="4212665" y="2894065"/>
            <a:ext cx="378658" cy="280146"/>
            <a:chOff x="5255200" y="3006475"/>
            <a:chExt cx="511700" cy="378575"/>
          </a:xfrm>
        </p:grpSpPr>
        <p:sp>
          <p:nvSpPr>
            <p:cNvPr id="542" name="Google Shape;542;p51"/>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51"/>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4" name="Google Shape;544;p51"/>
          <p:cNvGrpSpPr/>
          <p:nvPr/>
        </p:nvGrpSpPr>
        <p:grpSpPr>
          <a:xfrm>
            <a:off x="3251183" y="2877804"/>
            <a:ext cx="306360" cy="312669"/>
            <a:chOff x="3955900" y="2984500"/>
            <a:chExt cx="414000" cy="422525"/>
          </a:xfrm>
        </p:grpSpPr>
        <p:sp>
          <p:nvSpPr>
            <p:cNvPr id="545" name="Google Shape;545;p51"/>
            <p:cNvSpPr/>
            <p:nvPr/>
          </p:nvSpPr>
          <p:spPr>
            <a:xfrm>
              <a:off x="3955900" y="2984500"/>
              <a:ext cx="315700" cy="315675"/>
            </a:xfrm>
            <a:custGeom>
              <a:rect b="b" l="l" r="r" t="t"/>
              <a:pathLst>
                <a:path extrusionOk="0" h="12627" w="12628">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51"/>
            <p:cNvSpPr/>
            <p:nvPr/>
          </p:nvSpPr>
          <p:spPr>
            <a:xfrm>
              <a:off x="3992525" y="3021125"/>
              <a:ext cx="242425" cy="242425"/>
            </a:xfrm>
            <a:custGeom>
              <a:rect b="b" l="l" r="r" t="t"/>
              <a:pathLst>
                <a:path extrusionOk="0" h="9697" w="9697">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1"/>
            <p:cNvSpPr/>
            <p:nvPr/>
          </p:nvSpPr>
          <p:spPr>
            <a:xfrm>
              <a:off x="4215400" y="3253150"/>
              <a:ext cx="154500" cy="153875"/>
            </a:xfrm>
            <a:custGeom>
              <a:rect b="b" l="l" r="r" t="t"/>
              <a:pathLst>
                <a:path extrusionOk="0" h="6155" w="618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8" name="Google Shape;548;p51"/>
          <p:cNvSpPr/>
          <p:nvPr/>
        </p:nvSpPr>
        <p:spPr>
          <a:xfrm>
            <a:off x="740837" y="3398249"/>
            <a:ext cx="342491" cy="269305"/>
          </a:xfrm>
          <a:custGeom>
            <a:rect b="b" l="l" r="r" t="t"/>
            <a:pathLst>
              <a:path extrusionOk="0" h="14557" w="18513">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51"/>
          <p:cNvSpPr/>
          <p:nvPr/>
        </p:nvSpPr>
        <p:spPr>
          <a:xfrm>
            <a:off x="4781447" y="2862388"/>
            <a:ext cx="238576" cy="343416"/>
          </a:xfrm>
          <a:custGeom>
            <a:rect b="b" l="l" r="r" t="t"/>
            <a:pathLst>
              <a:path extrusionOk="0" h="18563" w="12896">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0" name="Google Shape;550;p51"/>
          <p:cNvGrpSpPr/>
          <p:nvPr/>
        </p:nvGrpSpPr>
        <p:grpSpPr>
          <a:xfrm>
            <a:off x="5282594" y="2873271"/>
            <a:ext cx="234062" cy="332575"/>
            <a:chOff x="6701050" y="2978375"/>
            <a:chExt cx="316300" cy="449425"/>
          </a:xfrm>
        </p:grpSpPr>
        <p:sp>
          <p:nvSpPr>
            <p:cNvPr id="551" name="Google Shape;551;p51"/>
            <p:cNvSpPr/>
            <p:nvPr/>
          </p:nvSpPr>
          <p:spPr>
            <a:xfrm>
              <a:off x="6701050" y="2978375"/>
              <a:ext cx="316300" cy="78175"/>
            </a:xfrm>
            <a:custGeom>
              <a:rect b="b" l="l" r="r" t="t"/>
              <a:pathLst>
                <a:path extrusionOk="0" h="3127" w="12652">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1"/>
            <p:cNvSpPr/>
            <p:nvPr/>
          </p:nvSpPr>
          <p:spPr>
            <a:xfrm>
              <a:off x="6713875" y="3068750"/>
              <a:ext cx="290650" cy="359050"/>
            </a:xfrm>
            <a:custGeom>
              <a:rect b="b" l="l" r="r" t="t"/>
              <a:pathLst>
                <a:path extrusionOk="0" h="14362" w="11626">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3" name="Google Shape;553;p51"/>
          <p:cNvGrpSpPr/>
          <p:nvPr/>
        </p:nvGrpSpPr>
        <p:grpSpPr>
          <a:xfrm>
            <a:off x="1242360" y="3420890"/>
            <a:ext cx="333481" cy="224128"/>
            <a:chOff x="1241275" y="3718400"/>
            <a:chExt cx="450650" cy="302875"/>
          </a:xfrm>
        </p:grpSpPr>
        <p:sp>
          <p:nvSpPr>
            <p:cNvPr id="554" name="Google Shape;554;p51"/>
            <p:cNvSpPr/>
            <p:nvPr/>
          </p:nvSpPr>
          <p:spPr>
            <a:xfrm>
              <a:off x="1241275" y="3718400"/>
              <a:ext cx="450650" cy="302875"/>
            </a:xfrm>
            <a:custGeom>
              <a:rect b="b" l="l" r="r" t="t"/>
              <a:pathLst>
                <a:path extrusionOk="0" h="12115" w="18026">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51"/>
            <p:cNvSpPr/>
            <p:nvPr/>
          </p:nvSpPr>
          <p:spPr>
            <a:xfrm>
              <a:off x="1293175" y="3895475"/>
              <a:ext cx="174050" cy="12225"/>
            </a:xfrm>
            <a:custGeom>
              <a:rect b="b" l="l" r="r" t="t"/>
              <a:pathLst>
                <a:path extrusionOk="0" h="489" w="6962">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51"/>
            <p:cNvSpPr/>
            <p:nvPr/>
          </p:nvSpPr>
          <p:spPr>
            <a:xfrm>
              <a:off x="1293175" y="3935775"/>
              <a:ext cx="122750" cy="12225"/>
            </a:xfrm>
            <a:custGeom>
              <a:rect b="b" l="l" r="r" t="t"/>
              <a:pathLst>
                <a:path extrusionOk="0" h="489" w="491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51"/>
            <p:cNvSpPr/>
            <p:nvPr/>
          </p:nvSpPr>
          <p:spPr>
            <a:xfrm>
              <a:off x="1570375" y="3901575"/>
              <a:ext cx="62300" cy="40325"/>
            </a:xfrm>
            <a:custGeom>
              <a:rect b="b" l="l" r="r" t="t"/>
              <a:pathLst>
                <a:path extrusionOk="0" h="1613" w="2492">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8" name="Google Shape;558;p51"/>
          <p:cNvGrpSpPr/>
          <p:nvPr/>
        </p:nvGrpSpPr>
        <p:grpSpPr>
          <a:xfrm>
            <a:off x="1745708" y="3403722"/>
            <a:ext cx="324416" cy="258908"/>
            <a:chOff x="1921475" y="3695200"/>
            <a:chExt cx="438400" cy="349875"/>
          </a:xfrm>
        </p:grpSpPr>
        <p:sp>
          <p:nvSpPr>
            <p:cNvPr id="559" name="Google Shape;559;p51"/>
            <p:cNvSpPr/>
            <p:nvPr/>
          </p:nvSpPr>
          <p:spPr>
            <a:xfrm>
              <a:off x="2246900" y="3992550"/>
              <a:ext cx="52525" cy="52525"/>
            </a:xfrm>
            <a:custGeom>
              <a:rect b="b" l="l" r="r" t="t"/>
              <a:pathLst>
                <a:path extrusionOk="0" h="2101" w="2101">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1"/>
            <p:cNvSpPr/>
            <p:nvPr/>
          </p:nvSpPr>
          <p:spPr>
            <a:xfrm>
              <a:off x="2033800" y="3992550"/>
              <a:ext cx="52550" cy="52525"/>
            </a:xfrm>
            <a:custGeom>
              <a:rect b="b" l="l" r="r" t="t"/>
              <a:pathLst>
                <a:path extrusionOk="0" h="2101" w="2102">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51"/>
            <p:cNvSpPr/>
            <p:nvPr/>
          </p:nvSpPr>
          <p:spPr>
            <a:xfrm>
              <a:off x="1921475" y="3695200"/>
              <a:ext cx="438400" cy="297975"/>
            </a:xfrm>
            <a:custGeom>
              <a:rect b="b" l="l" r="r" t="t"/>
              <a:pathLst>
                <a:path extrusionOk="0" h="11919" w="17536">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51"/>
          <p:cNvGrpSpPr/>
          <p:nvPr/>
        </p:nvGrpSpPr>
        <p:grpSpPr>
          <a:xfrm>
            <a:off x="2247687" y="3399652"/>
            <a:ext cx="318089" cy="266604"/>
            <a:chOff x="2599825" y="3689700"/>
            <a:chExt cx="429850" cy="360275"/>
          </a:xfrm>
        </p:grpSpPr>
        <p:sp>
          <p:nvSpPr>
            <p:cNvPr id="563" name="Google Shape;563;p51"/>
            <p:cNvSpPr/>
            <p:nvPr/>
          </p:nvSpPr>
          <p:spPr>
            <a:xfrm>
              <a:off x="2599825" y="3689700"/>
              <a:ext cx="429850" cy="169150"/>
            </a:xfrm>
            <a:custGeom>
              <a:rect b="b" l="l" r="r" t="t"/>
              <a:pathLst>
                <a:path extrusionOk="0" h="6766" w="17194">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1"/>
            <p:cNvSpPr/>
            <p:nvPr/>
          </p:nvSpPr>
          <p:spPr>
            <a:xfrm>
              <a:off x="2599825" y="3861275"/>
              <a:ext cx="429850" cy="188700"/>
            </a:xfrm>
            <a:custGeom>
              <a:rect b="b" l="l" r="r" t="t"/>
              <a:pathLst>
                <a:path extrusionOk="0" h="7548" w="17194">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5" name="Google Shape;565;p51"/>
          <p:cNvGrpSpPr/>
          <p:nvPr/>
        </p:nvGrpSpPr>
        <p:grpSpPr>
          <a:xfrm>
            <a:off x="2761858" y="3372087"/>
            <a:ext cx="287379" cy="300033"/>
            <a:chOff x="3294650" y="3652450"/>
            <a:chExt cx="388350" cy="405450"/>
          </a:xfrm>
        </p:grpSpPr>
        <p:sp>
          <p:nvSpPr>
            <p:cNvPr id="566" name="Google Shape;566;p51"/>
            <p:cNvSpPr/>
            <p:nvPr/>
          </p:nvSpPr>
          <p:spPr>
            <a:xfrm>
              <a:off x="3294650" y="3681775"/>
              <a:ext cx="376150" cy="376125"/>
            </a:xfrm>
            <a:custGeom>
              <a:rect b="b" l="l" r="r" t="t"/>
              <a:pathLst>
                <a:path extrusionOk="0" h="15045" w="15046">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1"/>
            <p:cNvSpPr/>
            <p:nvPr/>
          </p:nvSpPr>
          <p:spPr>
            <a:xfrm>
              <a:off x="3494925" y="3760525"/>
              <a:ext cx="188075" cy="97100"/>
            </a:xfrm>
            <a:custGeom>
              <a:rect b="b" l="l" r="r" t="t"/>
              <a:pathLst>
                <a:path extrusionOk="0" h="3884" w="7523">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1"/>
            <p:cNvSpPr/>
            <p:nvPr/>
          </p:nvSpPr>
          <p:spPr>
            <a:xfrm>
              <a:off x="3494925" y="3652450"/>
              <a:ext cx="161200" cy="188100"/>
            </a:xfrm>
            <a:custGeom>
              <a:rect b="b" l="l" r="r" t="t"/>
              <a:pathLst>
                <a:path extrusionOk="0" h="7524" w="6448">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9" name="Google Shape;569;p51"/>
          <p:cNvGrpSpPr/>
          <p:nvPr/>
        </p:nvGrpSpPr>
        <p:grpSpPr>
          <a:xfrm>
            <a:off x="3236734" y="3410049"/>
            <a:ext cx="335257" cy="245810"/>
            <a:chOff x="3936375" y="3703750"/>
            <a:chExt cx="453050" cy="332175"/>
          </a:xfrm>
        </p:grpSpPr>
        <p:sp>
          <p:nvSpPr>
            <p:cNvPr id="570" name="Google Shape;570;p51"/>
            <p:cNvSpPr/>
            <p:nvPr/>
          </p:nvSpPr>
          <p:spPr>
            <a:xfrm>
              <a:off x="3936375" y="3703750"/>
              <a:ext cx="453050" cy="332175"/>
            </a:xfrm>
            <a:custGeom>
              <a:rect b="b" l="l" r="r" t="t"/>
              <a:pathLst>
                <a:path extrusionOk="0" h="13287" w="18122">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1"/>
            <p:cNvSpPr/>
            <p:nvPr/>
          </p:nvSpPr>
          <p:spPr>
            <a:xfrm>
              <a:off x="3988875" y="3864325"/>
              <a:ext cx="77575" cy="133125"/>
            </a:xfrm>
            <a:custGeom>
              <a:rect b="b" l="l" r="r" t="t"/>
              <a:pathLst>
                <a:path extrusionOk="0" h="5325" w="3103">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1"/>
            <p:cNvSpPr/>
            <p:nvPr/>
          </p:nvSpPr>
          <p:spPr>
            <a:xfrm>
              <a:off x="4259350" y="3864325"/>
              <a:ext cx="77575" cy="133125"/>
            </a:xfrm>
            <a:custGeom>
              <a:rect b="b" l="l" r="r" t="t"/>
              <a:pathLst>
                <a:path extrusionOk="0" h="5325" w="3103">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51"/>
            <p:cNvSpPr/>
            <p:nvPr/>
          </p:nvSpPr>
          <p:spPr>
            <a:xfrm>
              <a:off x="4078625" y="3717800"/>
              <a:ext cx="77575" cy="279650"/>
            </a:xfrm>
            <a:custGeom>
              <a:rect b="b" l="l" r="r" t="t"/>
              <a:pathLst>
                <a:path extrusionOk="0" h="11186" w="3103">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51"/>
            <p:cNvSpPr/>
            <p:nvPr/>
          </p:nvSpPr>
          <p:spPr>
            <a:xfrm>
              <a:off x="4168375" y="3788625"/>
              <a:ext cx="78175" cy="208825"/>
            </a:xfrm>
            <a:custGeom>
              <a:rect b="b" l="l" r="r" t="t"/>
              <a:pathLst>
                <a:path extrusionOk="0" h="8353" w="3127">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5" name="Google Shape;575;p51"/>
          <p:cNvGrpSpPr/>
          <p:nvPr/>
        </p:nvGrpSpPr>
        <p:grpSpPr>
          <a:xfrm>
            <a:off x="3735550" y="3410049"/>
            <a:ext cx="335257" cy="245810"/>
            <a:chOff x="4610450" y="3703750"/>
            <a:chExt cx="453050" cy="332175"/>
          </a:xfrm>
        </p:grpSpPr>
        <p:sp>
          <p:nvSpPr>
            <p:cNvPr id="576" name="Google Shape;576;p51"/>
            <p:cNvSpPr/>
            <p:nvPr/>
          </p:nvSpPr>
          <p:spPr>
            <a:xfrm>
              <a:off x="4610450" y="3703750"/>
              <a:ext cx="453050" cy="332175"/>
            </a:xfrm>
            <a:custGeom>
              <a:rect b="b" l="l" r="r" t="t"/>
              <a:pathLst>
                <a:path extrusionOk="0" h="13287" w="18122">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51"/>
            <p:cNvSpPr/>
            <p:nvPr/>
          </p:nvSpPr>
          <p:spPr>
            <a:xfrm>
              <a:off x="4642200" y="3730000"/>
              <a:ext cx="389550" cy="249150"/>
            </a:xfrm>
            <a:custGeom>
              <a:rect b="b" l="l" r="r" t="t"/>
              <a:pathLst>
                <a:path extrusionOk="0" h="9966" w="15582">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8" name="Google Shape;578;p51"/>
          <p:cNvGrpSpPr/>
          <p:nvPr/>
        </p:nvGrpSpPr>
        <p:grpSpPr>
          <a:xfrm>
            <a:off x="4246113" y="3385203"/>
            <a:ext cx="311762" cy="295501"/>
            <a:chOff x="5300400" y="3670175"/>
            <a:chExt cx="421300" cy="399325"/>
          </a:xfrm>
        </p:grpSpPr>
        <p:sp>
          <p:nvSpPr>
            <p:cNvPr id="579" name="Google Shape;579;p51"/>
            <p:cNvSpPr/>
            <p:nvPr/>
          </p:nvSpPr>
          <p:spPr>
            <a:xfrm>
              <a:off x="5300400" y="3708025"/>
              <a:ext cx="421300" cy="267450"/>
            </a:xfrm>
            <a:custGeom>
              <a:rect b="b" l="l" r="r" t="t"/>
              <a:pathLst>
                <a:path extrusionOk="0" h="10698" w="16852">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1"/>
            <p:cNvSpPr/>
            <p:nvPr/>
          </p:nvSpPr>
          <p:spPr>
            <a:xfrm>
              <a:off x="5498825" y="3670175"/>
              <a:ext cx="24450" cy="25650"/>
            </a:xfrm>
            <a:custGeom>
              <a:rect b="b" l="l" r="r" t="t"/>
              <a:pathLst>
                <a:path extrusionOk="0" h="1026" w="978">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1"/>
            <p:cNvSpPr/>
            <p:nvPr/>
          </p:nvSpPr>
          <p:spPr>
            <a:xfrm>
              <a:off x="5366325" y="3987675"/>
              <a:ext cx="61100" cy="81825"/>
            </a:xfrm>
            <a:custGeom>
              <a:rect b="b" l="l" r="r" t="t"/>
              <a:pathLst>
                <a:path extrusionOk="0" h="3273" w="2444">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1"/>
            <p:cNvSpPr/>
            <p:nvPr/>
          </p:nvSpPr>
          <p:spPr>
            <a:xfrm>
              <a:off x="5594700" y="3987675"/>
              <a:ext cx="61075" cy="81825"/>
            </a:xfrm>
            <a:custGeom>
              <a:rect b="b" l="l" r="r" t="t"/>
              <a:pathLst>
                <a:path extrusionOk="0" h="3273" w="2443">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1"/>
            <p:cNvSpPr/>
            <p:nvPr/>
          </p:nvSpPr>
          <p:spPr>
            <a:xfrm>
              <a:off x="5324825" y="3732450"/>
              <a:ext cx="372475" cy="218600"/>
            </a:xfrm>
            <a:custGeom>
              <a:rect b="b" l="l" r="r" t="t"/>
              <a:pathLst>
                <a:path extrusionOk="0" h="8744" w="14899">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4" name="Google Shape;584;p51"/>
          <p:cNvSpPr/>
          <p:nvPr/>
        </p:nvSpPr>
        <p:spPr>
          <a:xfrm>
            <a:off x="4727225" y="3359399"/>
            <a:ext cx="347023" cy="347005"/>
          </a:xfrm>
          <a:custGeom>
            <a:rect b="b" l="l" r="r" t="t"/>
            <a:pathLst>
              <a:path extrusionOk="0" h="18757" w="18758">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5" name="Google Shape;585;p51"/>
          <p:cNvGrpSpPr/>
          <p:nvPr/>
        </p:nvGrpSpPr>
        <p:grpSpPr>
          <a:xfrm>
            <a:off x="5248258" y="3381577"/>
            <a:ext cx="302734" cy="302753"/>
            <a:chOff x="6654650" y="3665275"/>
            <a:chExt cx="409100" cy="409125"/>
          </a:xfrm>
        </p:grpSpPr>
        <p:sp>
          <p:nvSpPr>
            <p:cNvPr id="586" name="Google Shape;586;p51"/>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1"/>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51"/>
          <p:cNvGrpSpPr/>
          <p:nvPr/>
        </p:nvGrpSpPr>
        <p:grpSpPr>
          <a:xfrm>
            <a:off x="746264" y="3867739"/>
            <a:ext cx="328042" cy="328061"/>
            <a:chOff x="570875" y="4322250"/>
            <a:chExt cx="443300" cy="443325"/>
          </a:xfrm>
        </p:grpSpPr>
        <p:sp>
          <p:nvSpPr>
            <p:cNvPr id="589" name="Google Shape;589;p51"/>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1"/>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1"/>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1"/>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3" name="Google Shape;593;p51"/>
          <p:cNvSpPr/>
          <p:nvPr/>
        </p:nvSpPr>
        <p:spPr>
          <a:xfrm>
            <a:off x="1231504" y="3931390"/>
            <a:ext cx="355163" cy="200633"/>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4" name="Google Shape;594;p51"/>
          <p:cNvGrpSpPr/>
          <p:nvPr/>
        </p:nvGrpSpPr>
        <p:grpSpPr>
          <a:xfrm>
            <a:off x="1788628" y="3843356"/>
            <a:ext cx="238576" cy="376827"/>
            <a:chOff x="1979475" y="4289300"/>
            <a:chExt cx="322400" cy="509225"/>
          </a:xfrm>
        </p:grpSpPr>
        <p:sp>
          <p:nvSpPr>
            <p:cNvPr id="595" name="Google Shape;595;p51"/>
            <p:cNvSpPr/>
            <p:nvPr/>
          </p:nvSpPr>
          <p:spPr>
            <a:xfrm>
              <a:off x="2187075" y="4509100"/>
              <a:ext cx="114800" cy="114800"/>
            </a:xfrm>
            <a:custGeom>
              <a:rect b="b" l="l" r="r" t="t"/>
              <a:pathLst>
                <a:path extrusionOk="0" h="4592" w="4592">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1"/>
            <p:cNvSpPr/>
            <p:nvPr/>
          </p:nvSpPr>
          <p:spPr>
            <a:xfrm>
              <a:off x="1979475" y="4542675"/>
              <a:ext cx="156925" cy="156950"/>
            </a:xfrm>
            <a:custGeom>
              <a:rect b="b" l="l" r="r" t="t"/>
              <a:pathLst>
                <a:path extrusionOk="0" h="6278" w="6277">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1"/>
            <p:cNvSpPr/>
            <p:nvPr/>
          </p:nvSpPr>
          <p:spPr>
            <a:xfrm>
              <a:off x="2041125" y="4289300"/>
              <a:ext cx="240000" cy="509225"/>
            </a:xfrm>
            <a:custGeom>
              <a:rect b="b" l="l" r="r" t="t"/>
              <a:pathLst>
                <a:path extrusionOk="0" h="20369" w="960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51"/>
          <p:cNvGrpSpPr/>
          <p:nvPr/>
        </p:nvGrpSpPr>
        <p:grpSpPr>
          <a:xfrm>
            <a:off x="2266206" y="3848314"/>
            <a:ext cx="281496" cy="366911"/>
            <a:chOff x="2624850" y="4296000"/>
            <a:chExt cx="380400" cy="495825"/>
          </a:xfrm>
        </p:grpSpPr>
        <p:sp>
          <p:nvSpPr>
            <p:cNvPr id="599" name="Google Shape;599;p51"/>
            <p:cNvSpPr/>
            <p:nvPr/>
          </p:nvSpPr>
          <p:spPr>
            <a:xfrm>
              <a:off x="2845875" y="4296000"/>
              <a:ext cx="126425" cy="125800"/>
            </a:xfrm>
            <a:custGeom>
              <a:rect b="b" l="l" r="r" t="t"/>
              <a:pathLst>
                <a:path extrusionOk="0" h="5032" w="5057">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1"/>
            <p:cNvSpPr/>
            <p:nvPr/>
          </p:nvSpPr>
          <p:spPr>
            <a:xfrm>
              <a:off x="2635850" y="4316150"/>
              <a:ext cx="369400" cy="475675"/>
            </a:xfrm>
            <a:custGeom>
              <a:rect b="b" l="l" r="r" t="t"/>
              <a:pathLst>
                <a:path extrusionOk="0" h="19027" w="14776">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1"/>
            <p:cNvSpPr/>
            <p:nvPr/>
          </p:nvSpPr>
          <p:spPr>
            <a:xfrm>
              <a:off x="2624850" y="4357675"/>
              <a:ext cx="171600" cy="171600"/>
            </a:xfrm>
            <a:custGeom>
              <a:rect b="b" l="l" r="r" t="t"/>
              <a:pathLst>
                <a:path extrusionOk="0" h="6864" w="6864">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2" name="Google Shape;602;p51"/>
          <p:cNvSpPr/>
          <p:nvPr/>
        </p:nvSpPr>
        <p:spPr>
          <a:xfrm>
            <a:off x="3253854" y="3881238"/>
            <a:ext cx="300921" cy="300940"/>
          </a:xfrm>
          <a:custGeom>
            <a:rect b="b" l="l" r="r" t="t"/>
            <a:pathLst>
              <a:path extrusionOk="0" h="16267" w="16266">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1"/>
          <p:cNvSpPr/>
          <p:nvPr/>
        </p:nvSpPr>
        <p:spPr>
          <a:xfrm>
            <a:off x="2755046" y="3900218"/>
            <a:ext cx="300921" cy="262978"/>
          </a:xfrm>
          <a:custGeom>
            <a:rect b="b" l="l" r="r" t="t"/>
            <a:pathLst>
              <a:path extrusionOk="0" h="14215" w="16266">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1"/>
          <p:cNvSpPr/>
          <p:nvPr/>
        </p:nvSpPr>
        <p:spPr>
          <a:xfrm>
            <a:off x="3751292" y="3879887"/>
            <a:ext cx="303659" cy="303641"/>
          </a:xfrm>
          <a:custGeom>
            <a:rect b="b" l="l" r="r" t="t"/>
            <a:pathLst>
              <a:path extrusionOk="0" h="16413" w="16414">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5" name="Google Shape;605;p51"/>
          <p:cNvGrpSpPr/>
          <p:nvPr/>
        </p:nvGrpSpPr>
        <p:grpSpPr>
          <a:xfrm>
            <a:off x="4228038" y="3884463"/>
            <a:ext cx="347911" cy="294613"/>
            <a:chOff x="5275975" y="4344850"/>
            <a:chExt cx="470150" cy="398125"/>
          </a:xfrm>
        </p:grpSpPr>
        <p:sp>
          <p:nvSpPr>
            <p:cNvPr id="606" name="Google Shape;606;p51"/>
            <p:cNvSpPr/>
            <p:nvPr/>
          </p:nvSpPr>
          <p:spPr>
            <a:xfrm>
              <a:off x="5661250" y="4690450"/>
              <a:ext cx="65950" cy="52525"/>
            </a:xfrm>
            <a:custGeom>
              <a:rect b="b" l="l" r="r" t="t"/>
              <a:pathLst>
                <a:path extrusionOk="0" h="2101" w="2638">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51"/>
            <p:cNvSpPr/>
            <p:nvPr/>
          </p:nvSpPr>
          <p:spPr>
            <a:xfrm>
              <a:off x="5294900" y="4690450"/>
              <a:ext cx="65950" cy="52525"/>
            </a:xfrm>
            <a:custGeom>
              <a:rect b="b" l="l" r="r" t="t"/>
              <a:pathLst>
                <a:path extrusionOk="0" h="2101" w="2638">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51"/>
            <p:cNvSpPr/>
            <p:nvPr/>
          </p:nvSpPr>
          <p:spPr>
            <a:xfrm>
              <a:off x="5275975" y="4344850"/>
              <a:ext cx="470150" cy="334025"/>
            </a:xfrm>
            <a:custGeom>
              <a:rect b="b" l="l" r="r" t="t"/>
              <a:pathLst>
                <a:path extrusionOk="0" h="13361" w="18806">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9" name="Google Shape;609;p51"/>
          <p:cNvSpPr/>
          <p:nvPr/>
        </p:nvSpPr>
        <p:spPr>
          <a:xfrm>
            <a:off x="4744393" y="3875373"/>
            <a:ext cx="312687" cy="312669"/>
          </a:xfrm>
          <a:custGeom>
            <a:rect b="b" l="l" r="r" t="t"/>
            <a:pathLst>
              <a:path extrusionOk="0" h="16901" w="16902">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0" name="Google Shape;610;p51"/>
          <p:cNvGrpSpPr/>
          <p:nvPr/>
        </p:nvGrpSpPr>
        <p:grpSpPr>
          <a:xfrm>
            <a:off x="5239211" y="3860524"/>
            <a:ext cx="320827" cy="342491"/>
            <a:chOff x="6642425" y="4312500"/>
            <a:chExt cx="433550" cy="462825"/>
          </a:xfrm>
        </p:grpSpPr>
        <p:sp>
          <p:nvSpPr>
            <p:cNvPr id="611" name="Google Shape;611;p51"/>
            <p:cNvSpPr/>
            <p:nvPr/>
          </p:nvSpPr>
          <p:spPr>
            <a:xfrm>
              <a:off x="6642425" y="4687375"/>
              <a:ext cx="433550" cy="39125"/>
            </a:xfrm>
            <a:custGeom>
              <a:rect b="b" l="l" r="r" t="t"/>
              <a:pathLst>
                <a:path extrusionOk="0" h="1565" w="17342">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1"/>
            <p:cNvSpPr/>
            <p:nvPr/>
          </p:nvSpPr>
          <p:spPr>
            <a:xfrm>
              <a:off x="6642425" y="4736225"/>
              <a:ext cx="433550" cy="39100"/>
            </a:xfrm>
            <a:custGeom>
              <a:rect b="b" l="l" r="r" t="t"/>
              <a:pathLst>
                <a:path extrusionOk="0" h="1564" w="17342">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51"/>
            <p:cNvSpPr/>
            <p:nvPr/>
          </p:nvSpPr>
          <p:spPr>
            <a:xfrm>
              <a:off x="6684575" y="4312500"/>
              <a:ext cx="349875" cy="377350"/>
            </a:xfrm>
            <a:custGeom>
              <a:rect b="b" l="l" r="r" t="t"/>
              <a:pathLst>
                <a:path extrusionOk="0" h="15094" w="13995">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4" name="Google Shape;614;p51"/>
          <p:cNvSpPr/>
          <p:nvPr/>
        </p:nvSpPr>
        <p:spPr>
          <a:xfrm>
            <a:off x="704244" y="4408958"/>
            <a:ext cx="412069" cy="243109"/>
          </a:xfrm>
          <a:custGeom>
            <a:rect b="b" l="l" r="r" t="t"/>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5" name="Google Shape;615;p51"/>
          <p:cNvGrpSpPr/>
          <p:nvPr/>
        </p:nvGrpSpPr>
        <p:grpSpPr>
          <a:xfrm>
            <a:off x="1244617" y="4368830"/>
            <a:ext cx="328949" cy="323528"/>
            <a:chOff x="1244325" y="4999400"/>
            <a:chExt cx="444525" cy="437200"/>
          </a:xfrm>
        </p:grpSpPr>
        <p:sp>
          <p:nvSpPr>
            <p:cNvPr id="616" name="Google Shape;616;p51"/>
            <p:cNvSpPr/>
            <p:nvPr/>
          </p:nvSpPr>
          <p:spPr>
            <a:xfrm>
              <a:off x="1244325" y="5161200"/>
              <a:ext cx="374925" cy="222275"/>
            </a:xfrm>
            <a:custGeom>
              <a:rect b="b" l="l" r="r" t="t"/>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1"/>
            <p:cNvSpPr/>
            <p:nvPr/>
          </p:nvSpPr>
          <p:spPr>
            <a:xfrm>
              <a:off x="1244325" y="5397500"/>
              <a:ext cx="444525" cy="39100"/>
            </a:xfrm>
            <a:custGeom>
              <a:rect b="b" l="l" r="r" t="t"/>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1"/>
            <p:cNvSpPr/>
            <p:nvPr/>
          </p:nvSpPr>
          <p:spPr>
            <a:xfrm>
              <a:off x="1451925" y="4999400"/>
              <a:ext cx="31175" cy="129450"/>
            </a:xfrm>
            <a:custGeom>
              <a:rect b="b" l="l" r="r" t="t"/>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51"/>
            <p:cNvSpPr/>
            <p:nvPr/>
          </p:nvSpPr>
          <p:spPr>
            <a:xfrm>
              <a:off x="1407975" y="4999400"/>
              <a:ext cx="31150" cy="129450"/>
            </a:xfrm>
            <a:custGeom>
              <a:rect b="b" l="l" r="r" t="t"/>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1"/>
            <p:cNvSpPr/>
            <p:nvPr/>
          </p:nvSpPr>
          <p:spPr>
            <a:xfrm>
              <a:off x="1495900" y="4999400"/>
              <a:ext cx="30550" cy="129450"/>
            </a:xfrm>
            <a:custGeom>
              <a:rect b="b" l="l" r="r" t="t"/>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1" name="Google Shape;621;p51"/>
          <p:cNvGrpSpPr/>
          <p:nvPr/>
        </p:nvGrpSpPr>
        <p:grpSpPr>
          <a:xfrm>
            <a:off x="1772811" y="4358433"/>
            <a:ext cx="270211" cy="344304"/>
            <a:chOff x="1958100" y="4985350"/>
            <a:chExt cx="365150" cy="465275"/>
          </a:xfrm>
        </p:grpSpPr>
        <p:sp>
          <p:nvSpPr>
            <p:cNvPr id="622" name="Google Shape;622;p51"/>
            <p:cNvSpPr/>
            <p:nvPr/>
          </p:nvSpPr>
          <p:spPr>
            <a:xfrm>
              <a:off x="1958100" y="4985350"/>
              <a:ext cx="365150" cy="465275"/>
            </a:xfrm>
            <a:custGeom>
              <a:rect b="b" l="l" r="r" t="t"/>
              <a:pathLst>
                <a:path extrusionOk="0" h="18611" w="14606">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51"/>
            <p:cNvSpPr/>
            <p:nvPr/>
          </p:nvSpPr>
          <p:spPr>
            <a:xfrm>
              <a:off x="1977625" y="5237525"/>
              <a:ext cx="113600" cy="213100"/>
            </a:xfrm>
            <a:custGeom>
              <a:rect b="b" l="l" r="r" t="t"/>
              <a:pathLst>
                <a:path extrusionOk="0" h="8524" w="4544">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1"/>
            <p:cNvSpPr/>
            <p:nvPr/>
          </p:nvSpPr>
          <p:spPr>
            <a:xfrm>
              <a:off x="2190125" y="5237525"/>
              <a:ext cx="113575" cy="213100"/>
            </a:xfrm>
            <a:custGeom>
              <a:rect b="b" l="l" r="r" t="t"/>
              <a:pathLst>
                <a:path extrusionOk="0" h="8524" w="4543">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5" name="Google Shape;625;p51"/>
          <p:cNvGrpSpPr/>
          <p:nvPr/>
        </p:nvGrpSpPr>
        <p:grpSpPr>
          <a:xfrm>
            <a:off x="2251739" y="4371531"/>
            <a:ext cx="309986" cy="318552"/>
            <a:chOff x="2605300" y="5003050"/>
            <a:chExt cx="418900" cy="430475"/>
          </a:xfrm>
        </p:grpSpPr>
        <p:sp>
          <p:nvSpPr>
            <p:cNvPr id="626" name="Google Shape;626;p51"/>
            <p:cNvSpPr/>
            <p:nvPr/>
          </p:nvSpPr>
          <p:spPr>
            <a:xfrm>
              <a:off x="2820225" y="5222250"/>
              <a:ext cx="202750" cy="211275"/>
            </a:xfrm>
            <a:custGeom>
              <a:rect b="b" l="l" r="r" t="t"/>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1"/>
            <p:cNvSpPr/>
            <p:nvPr/>
          </p:nvSpPr>
          <p:spPr>
            <a:xfrm>
              <a:off x="2606525" y="5003050"/>
              <a:ext cx="203975" cy="208225"/>
            </a:xfrm>
            <a:custGeom>
              <a:rect b="b" l="l" r="r" t="t"/>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1"/>
            <p:cNvSpPr/>
            <p:nvPr/>
          </p:nvSpPr>
          <p:spPr>
            <a:xfrm>
              <a:off x="2605300" y="5008550"/>
              <a:ext cx="418900" cy="418875"/>
            </a:xfrm>
            <a:custGeom>
              <a:rect b="b" l="l" r="r" t="t"/>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9" name="Google Shape;629;p51"/>
          <p:cNvGrpSpPr/>
          <p:nvPr/>
        </p:nvGrpSpPr>
        <p:grpSpPr>
          <a:xfrm>
            <a:off x="2720288" y="4378320"/>
            <a:ext cx="370518" cy="304547"/>
            <a:chOff x="3238475" y="5012225"/>
            <a:chExt cx="500700" cy="411550"/>
          </a:xfrm>
        </p:grpSpPr>
        <p:sp>
          <p:nvSpPr>
            <p:cNvPr id="630" name="Google Shape;630;p51"/>
            <p:cNvSpPr/>
            <p:nvPr/>
          </p:nvSpPr>
          <p:spPr>
            <a:xfrm>
              <a:off x="3238475" y="5315050"/>
              <a:ext cx="500700" cy="108725"/>
            </a:xfrm>
            <a:custGeom>
              <a:rect b="b" l="l" r="r" t="t"/>
              <a:pathLst>
                <a:path extrusionOk="0" h="4349" w="20028">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1"/>
            <p:cNvSpPr/>
            <p:nvPr/>
          </p:nvSpPr>
          <p:spPr>
            <a:xfrm>
              <a:off x="3282450" y="5160575"/>
              <a:ext cx="412750" cy="140475"/>
            </a:xfrm>
            <a:custGeom>
              <a:rect b="b" l="l" r="r" t="t"/>
              <a:pathLst>
                <a:path extrusionOk="0" h="5619" w="1651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1"/>
            <p:cNvSpPr/>
            <p:nvPr/>
          </p:nvSpPr>
          <p:spPr>
            <a:xfrm>
              <a:off x="3473550" y="5012225"/>
              <a:ext cx="30550" cy="129450"/>
            </a:xfrm>
            <a:custGeom>
              <a:rect b="b" l="l" r="r" t="t"/>
              <a:pathLst>
                <a:path extrusionOk="0" h="5178" w="1222">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1"/>
            <p:cNvSpPr/>
            <p:nvPr/>
          </p:nvSpPr>
          <p:spPr>
            <a:xfrm>
              <a:off x="3429575" y="5012225"/>
              <a:ext cx="31175" cy="129450"/>
            </a:xfrm>
            <a:custGeom>
              <a:rect b="b" l="l" r="r" t="t"/>
              <a:pathLst>
                <a:path extrusionOk="0" h="5178" w="1247">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51"/>
            <p:cNvSpPr/>
            <p:nvPr/>
          </p:nvSpPr>
          <p:spPr>
            <a:xfrm>
              <a:off x="3516900" y="5012225"/>
              <a:ext cx="31175" cy="129450"/>
            </a:xfrm>
            <a:custGeom>
              <a:rect b="b" l="l" r="r" t="t"/>
              <a:pathLst>
                <a:path extrusionOk="0" h="5178" w="1247">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5" name="Google Shape;635;p51"/>
          <p:cNvGrpSpPr/>
          <p:nvPr/>
        </p:nvGrpSpPr>
        <p:grpSpPr>
          <a:xfrm>
            <a:off x="3699845" y="4345779"/>
            <a:ext cx="406667" cy="369612"/>
            <a:chOff x="4562200" y="4968250"/>
            <a:chExt cx="549550" cy="499475"/>
          </a:xfrm>
        </p:grpSpPr>
        <p:sp>
          <p:nvSpPr>
            <p:cNvPr id="636" name="Google Shape;636;p51"/>
            <p:cNvSpPr/>
            <p:nvPr/>
          </p:nvSpPr>
          <p:spPr>
            <a:xfrm>
              <a:off x="4842450" y="5242400"/>
              <a:ext cx="213125" cy="225325"/>
            </a:xfrm>
            <a:custGeom>
              <a:rect b="b" l="l" r="r" t="t"/>
              <a:pathLst>
                <a:path extrusionOk="0" h="9013" w="8525">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1"/>
            <p:cNvSpPr/>
            <p:nvPr/>
          </p:nvSpPr>
          <p:spPr>
            <a:xfrm>
              <a:off x="4617775" y="5241800"/>
              <a:ext cx="212500" cy="225925"/>
            </a:xfrm>
            <a:custGeom>
              <a:rect b="b" l="l" r="r" t="t"/>
              <a:pathLst>
                <a:path extrusionOk="0" h="9037" w="850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1"/>
            <p:cNvSpPr/>
            <p:nvPr/>
          </p:nvSpPr>
          <p:spPr>
            <a:xfrm>
              <a:off x="4631200" y="4968250"/>
              <a:ext cx="411550" cy="236325"/>
            </a:xfrm>
            <a:custGeom>
              <a:rect b="b" l="l" r="r" t="t"/>
              <a:pathLst>
                <a:path extrusionOk="0" h="9453" w="16462">
                  <a:moveTo>
                    <a:pt x="8182" y="1"/>
                  </a:moveTo>
                  <a:lnTo>
                    <a:pt x="0" y="4763"/>
                  </a:lnTo>
                  <a:lnTo>
                    <a:pt x="8231" y="9452"/>
                  </a:lnTo>
                  <a:lnTo>
                    <a:pt x="16462" y="4763"/>
                  </a:lnTo>
                  <a:lnTo>
                    <a:pt x="81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1"/>
            <p:cNvSpPr/>
            <p:nvPr/>
          </p:nvSpPr>
          <p:spPr>
            <a:xfrm>
              <a:off x="4562200" y="5094025"/>
              <a:ext cx="274800" cy="226550"/>
            </a:xfrm>
            <a:custGeom>
              <a:rect b="b" l="l" r="r" t="t"/>
              <a:pathLst>
                <a:path extrusionOk="0" h="9062" w="10992">
                  <a:moveTo>
                    <a:pt x="2248" y="1"/>
                  </a:moveTo>
                  <a:lnTo>
                    <a:pt x="1" y="4079"/>
                  </a:lnTo>
                  <a:lnTo>
                    <a:pt x="8744" y="9062"/>
                  </a:lnTo>
                  <a:lnTo>
                    <a:pt x="10991" y="4983"/>
                  </a:lnTo>
                  <a:lnTo>
                    <a:pt x="22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1"/>
            <p:cNvSpPr/>
            <p:nvPr/>
          </p:nvSpPr>
          <p:spPr>
            <a:xfrm>
              <a:off x="4836975" y="5094025"/>
              <a:ext cx="274775" cy="226550"/>
            </a:xfrm>
            <a:custGeom>
              <a:rect b="b" l="l" r="r" t="t"/>
              <a:pathLst>
                <a:path extrusionOk="0" h="9062" w="10991">
                  <a:moveTo>
                    <a:pt x="8743" y="1"/>
                  </a:moveTo>
                  <a:lnTo>
                    <a:pt x="0" y="4983"/>
                  </a:lnTo>
                  <a:lnTo>
                    <a:pt x="2247" y="9062"/>
                  </a:lnTo>
                  <a:lnTo>
                    <a:pt x="10990" y="4079"/>
                  </a:lnTo>
                  <a:lnTo>
                    <a:pt x="87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1" name="Google Shape;641;p51"/>
          <p:cNvGrpSpPr/>
          <p:nvPr/>
        </p:nvGrpSpPr>
        <p:grpSpPr>
          <a:xfrm>
            <a:off x="3263393" y="4366573"/>
            <a:ext cx="281940" cy="327580"/>
            <a:chOff x="3972400" y="4996350"/>
            <a:chExt cx="381000" cy="442675"/>
          </a:xfrm>
        </p:grpSpPr>
        <p:sp>
          <p:nvSpPr>
            <p:cNvPr id="642" name="Google Shape;642;p51"/>
            <p:cNvSpPr/>
            <p:nvPr/>
          </p:nvSpPr>
          <p:spPr>
            <a:xfrm>
              <a:off x="4157400" y="4996350"/>
              <a:ext cx="86725" cy="103200"/>
            </a:xfrm>
            <a:custGeom>
              <a:rect b="b" l="l" r="r" t="t"/>
              <a:pathLst>
                <a:path extrusionOk="0" h="4128" w="3469">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51"/>
            <p:cNvSpPr/>
            <p:nvPr/>
          </p:nvSpPr>
          <p:spPr>
            <a:xfrm>
              <a:off x="3972400" y="5048250"/>
              <a:ext cx="381000" cy="390775"/>
            </a:xfrm>
            <a:custGeom>
              <a:rect b="b" l="l" r="r" t="t"/>
              <a:pathLst>
                <a:path extrusionOk="0" h="15631" w="1524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4" name="Google Shape;644;p51"/>
          <p:cNvGrpSpPr/>
          <p:nvPr/>
        </p:nvGrpSpPr>
        <p:grpSpPr>
          <a:xfrm>
            <a:off x="4202286" y="4339008"/>
            <a:ext cx="399434" cy="383154"/>
            <a:chOff x="5241175" y="4959100"/>
            <a:chExt cx="539775" cy="517775"/>
          </a:xfrm>
        </p:grpSpPr>
        <p:sp>
          <p:nvSpPr>
            <p:cNvPr id="645" name="Google Shape;645;p51"/>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51"/>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51"/>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1"/>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51"/>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51"/>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1" name="Google Shape;651;p51"/>
          <p:cNvSpPr/>
          <p:nvPr/>
        </p:nvSpPr>
        <p:spPr>
          <a:xfrm>
            <a:off x="4724968" y="4433359"/>
            <a:ext cx="351537" cy="194306"/>
          </a:xfrm>
          <a:custGeom>
            <a:rect b="b" l="l" r="r" t="t"/>
            <a:pathLst>
              <a:path extrusionOk="0" h="10503" w="19002">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2" name="Google Shape;652;p51"/>
          <p:cNvGrpSpPr/>
          <p:nvPr/>
        </p:nvGrpSpPr>
        <p:grpSpPr>
          <a:xfrm>
            <a:off x="5270846" y="4395932"/>
            <a:ext cx="256207" cy="294613"/>
            <a:chOff x="6685175" y="5036025"/>
            <a:chExt cx="346225" cy="398125"/>
          </a:xfrm>
        </p:grpSpPr>
        <p:sp>
          <p:nvSpPr>
            <p:cNvPr id="653" name="Google Shape;653;p51"/>
            <p:cNvSpPr/>
            <p:nvPr/>
          </p:nvSpPr>
          <p:spPr>
            <a:xfrm>
              <a:off x="6743800" y="5036025"/>
              <a:ext cx="105650" cy="147775"/>
            </a:xfrm>
            <a:custGeom>
              <a:rect b="b" l="l" r="r" t="t"/>
              <a:pathLst>
                <a:path extrusionOk="0" h="5911" w="4226">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51"/>
            <p:cNvSpPr/>
            <p:nvPr/>
          </p:nvSpPr>
          <p:spPr>
            <a:xfrm>
              <a:off x="6685175" y="5152025"/>
              <a:ext cx="84275" cy="117275"/>
            </a:xfrm>
            <a:custGeom>
              <a:rect b="b" l="l" r="r" t="t"/>
              <a:pathLst>
                <a:path extrusionOk="0" h="4691" w="3371">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51"/>
            <p:cNvSpPr/>
            <p:nvPr/>
          </p:nvSpPr>
          <p:spPr>
            <a:xfrm>
              <a:off x="6871400" y="5038475"/>
              <a:ext cx="105650" cy="145325"/>
            </a:xfrm>
            <a:custGeom>
              <a:rect b="b" l="l" r="r" t="t"/>
              <a:pathLst>
                <a:path extrusionOk="0" h="5813" w="4226">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1"/>
            <p:cNvSpPr/>
            <p:nvPr/>
          </p:nvSpPr>
          <p:spPr>
            <a:xfrm>
              <a:off x="6944050" y="5155700"/>
              <a:ext cx="87350" cy="116025"/>
            </a:xfrm>
            <a:custGeom>
              <a:rect b="b" l="l" r="r" t="t"/>
              <a:pathLst>
                <a:path extrusionOk="0" h="4641" w="3494">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51"/>
            <p:cNvSpPr/>
            <p:nvPr/>
          </p:nvSpPr>
          <p:spPr>
            <a:xfrm>
              <a:off x="6727300" y="5185625"/>
              <a:ext cx="263800" cy="248525"/>
            </a:xfrm>
            <a:custGeom>
              <a:rect b="b" l="l" r="r" t="t"/>
              <a:pathLst>
                <a:path extrusionOk="0" h="9941" w="10552">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51"/>
          <p:cNvGrpSpPr/>
          <p:nvPr/>
        </p:nvGrpSpPr>
        <p:grpSpPr>
          <a:xfrm>
            <a:off x="6131017" y="2410999"/>
            <a:ext cx="432570" cy="421334"/>
            <a:chOff x="5926225" y="921350"/>
            <a:chExt cx="517800" cy="504350"/>
          </a:xfrm>
        </p:grpSpPr>
        <p:sp>
          <p:nvSpPr>
            <p:cNvPr id="659" name="Google Shape;659;p51"/>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1C232"/>
                </a:solidFill>
              </a:endParaRPr>
            </a:p>
          </p:txBody>
        </p:sp>
        <p:sp>
          <p:nvSpPr>
            <p:cNvPr id="660" name="Google Shape;660;p51"/>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1C232"/>
                </a:solidFill>
              </a:endParaRPr>
            </a:p>
          </p:txBody>
        </p:sp>
      </p:grpSp>
      <p:sp>
        <p:nvSpPr>
          <p:cNvPr id="661" name="Google Shape;661;p51"/>
          <p:cNvSpPr/>
          <p:nvPr/>
        </p:nvSpPr>
        <p:spPr>
          <a:xfrm>
            <a:off x="6324938" y="2647056"/>
            <a:ext cx="400950" cy="226498"/>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2" name="Google Shape;662;p51"/>
          <p:cNvGrpSpPr/>
          <p:nvPr/>
        </p:nvGrpSpPr>
        <p:grpSpPr>
          <a:xfrm>
            <a:off x="7016005" y="2390379"/>
            <a:ext cx="432570" cy="421334"/>
            <a:chOff x="5926225" y="921350"/>
            <a:chExt cx="517800" cy="504350"/>
          </a:xfrm>
        </p:grpSpPr>
        <p:sp>
          <p:nvSpPr>
            <p:cNvPr id="663" name="Google Shape;663;p51"/>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cap="flat" cmpd="sng" w="9525">
              <a:solidFill>
                <a:srgbClr val="FFFF00"/>
              </a:solidFill>
              <a:prstDash val="solid"/>
              <a:bevel/>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1"/>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cap="flat" cmpd="sng" w="9525">
              <a:solidFill>
                <a:srgbClr val="FFFF00"/>
              </a:solidFill>
              <a:prstDash val="solid"/>
              <a:bevel/>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5" name="Google Shape;665;p51"/>
          <p:cNvSpPr/>
          <p:nvPr/>
        </p:nvSpPr>
        <p:spPr>
          <a:xfrm>
            <a:off x="7209926" y="2626436"/>
            <a:ext cx="400950" cy="226498"/>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6" name="Google Shape;666;p51"/>
          <p:cNvGrpSpPr/>
          <p:nvPr/>
        </p:nvGrpSpPr>
        <p:grpSpPr>
          <a:xfrm>
            <a:off x="6131285" y="3139421"/>
            <a:ext cx="1075937" cy="1047989"/>
            <a:chOff x="5926225" y="921350"/>
            <a:chExt cx="517800" cy="504350"/>
          </a:xfrm>
        </p:grpSpPr>
        <p:sp>
          <p:nvSpPr>
            <p:cNvPr id="667" name="Google Shape;667;p51"/>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cap="flat" cmpd="sng" w="28575">
              <a:solidFill>
                <a:srgbClr val="ABE33F"/>
              </a:solidFill>
              <a:prstDash val="solid"/>
              <a:bevel/>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1"/>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cap="flat" cmpd="sng" w="28575">
              <a:solidFill>
                <a:srgbClr val="ABE33F"/>
              </a:solidFill>
              <a:prstDash val="solid"/>
              <a:bevel/>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9" name="Google Shape;669;p51"/>
          <p:cNvSpPr/>
          <p:nvPr/>
        </p:nvSpPr>
        <p:spPr>
          <a:xfrm>
            <a:off x="6613598" y="3726518"/>
            <a:ext cx="997288" cy="563371"/>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cap="flat" cmpd="sng" w="9525">
            <a:solidFill>
              <a:srgbClr val="ABE33F"/>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1"/>
          <p:cNvSpPr txBox="1"/>
          <p:nvPr/>
        </p:nvSpPr>
        <p:spPr>
          <a:xfrm>
            <a:off x="6019975" y="845475"/>
            <a:ext cx="2592000" cy="15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900">
                <a:solidFill>
                  <a:srgbClr val="FFFFFF"/>
                </a:solidFill>
                <a:latin typeface="Karla"/>
                <a:ea typeface="Karla"/>
                <a:cs typeface="Karla"/>
                <a:sym typeface="Karla"/>
              </a:rPr>
              <a:t>SlidesCarnival icons are editable shapes</a:t>
            </a:r>
            <a:r>
              <a:rPr lang="en" sz="900">
                <a:solidFill>
                  <a:srgbClr val="FFFFFF"/>
                </a:solidFill>
                <a:latin typeface="Karla"/>
                <a:ea typeface="Karla"/>
                <a:cs typeface="Karla"/>
                <a:sym typeface="Karla"/>
              </a:rPr>
              <a:t>. </a:t>
            </a:r>
            <a:endParaRPr sz="900">
              <a:solidFill>
                <a:srgbClr val="FFFFFF"/>
              </a:solidFill>
              <a:latin typeface="Karla"/>
              <a:ea typeface="Karla"/>
              <a:cs typeface="Karla"/>
              <a:sym typeface="Karla"/>
            </a:endParaRPr>
          </a:p>
          <a:p>
            <a:pPr indent="0" lvl="0" marL="0" rtl="0" algn="l">
              <a:spcBef>
                <a:spcPts val="0"/>
              </a:spcBef>
              <a:spcAft>
                <a:spcPts val="0"/>
              </a:spcAft>
              <a:buClr>
                <a:schemeClr val="dk1"/>
              </a:buClr>
              <a:buSzPts val="1100"/>
              <a:buFont typeface="Arial"/>
              <a:buNone/>
            </a:pPr>
            <a:r>
              <a:t/>
            </a:r>
            <a:endParaRPr sz="900">
              <a:solidFill>
                <a:srgbClr val="FFFFFF"/>
              </a:solidFill>
              <a:latin typeface="Karla"/>
              <a:ea typeface="Karla"/>
              <a:cs typeface="Karla"/>
              <a:sym typeface="Karla"/>
            </a:endParaRPr>
          </a:p>
          <a:p>
            <a:pPr indent="0" lvl="0" marL="0" rtl="0" algn="l">
              <a:spcBef>
                <a:spcPts val="0"/>
              </a:spcBef>
              <a:spcAft>
                <a:spcPts val="0"/>
              </a:spcAft>
              <a:buClr>
                <a:schemeClr val="dk1"/>
              </a:buClr>
              <a:buSzPts val="1100"/>
              <a:buFont typeface="Arial"/>
              <a:buNone/>
            </a:pPr>
            <a:r>
              <a:rPr lang="en" sz="900">
                <a:solidFill>
                  <a:srgbClr val="FFFFFF"/>
                </a:solidFill>
                <a:latin typeface="Karla"/>
                <a:ea typeface="Karla"/>
                <a:cs typeface="Karla"/>
                <a:sym typeface="Karla"/>
              </a:rPr>
              <a:t>This means that you can:</a:t>
            </a:r>
            <a:endParaRPr sz="900">
              <a:solidFill>
                <a:srgbClr val="FFFFFF"/>
              </a:solidFill>
              <a:latin typeface="Karla"/>
              <a:ea typeface="Karla"/>
              <a:cs typeface="Karla"/>
              <a:sym typeface="Karla"/>
            </a:endParaRPr>
          </a:p>
          <a:p>
            <a:pPr indent="-285750" lvl="0" marL="457200" rtl="0" algn="l">
              <a:spcBef>
                <a:spcPts val="0"/>
              </a:spcBef>
              <a:spcAft>
                <a:spcPts val="0"/>
              </a:spcAft>
              <a:buClr>
                <a:srgbClr val="FFFFFF"/>
              </a:buClr>
              <a:buSzPts val="900"/>
              <a:buFont typeface="Karla"/>
              <a:buChar char="●"/>
            </a:pPr>
            <a:r>
              <a:rPr lang="en" sz="900">
                <a:solidFill>
                  <a:srgbClr val="FFFFFF"/>
                </a:solidFill>
                <a:latin typeface="Karla"/>
                <a:ea typeface="Karla"/>
                <a:cs typeface="Karla"/>
                <a:sym typeface="Karla"/>
              </a:rPr>
              <a:t>Resize them without losing quality.</a:t>
            </a:r>
            <a:endParaRPr sz="900">
              <a:solidFill>
                <a:srgbClr val="FFFFFF"/>
              </a:solidFill>
              <a:latin typeface="Karla"/>
              <a:ea typeface="Karla"/>
              <a:cs typeface="Karla"/>
              <a:sym typeface="Karla"/>
            </a:endParaRPr>
          </a:p>
          <a:p>
            <a:pPr indent="-285750" lvl="0" marL="457200" rtl="0" algn="l">
              <a:spcBef>
                <a:spcPts val="0"/>
              </a:spcBef>
              <a:spcAft>
                <a:spcPts val="0"/>
              </a:spcAft>
              <a:buClr>
                <a:srgbClr val="FFFFFF"/>
              </a:buClr>
              <a:buSzPts val="900"/>
              <a:buFont typeface="Karla"/>
              <a:buChar char="●"/>
            </a:pPr>
            <a:r>
              <a:rPr lang="en" sz="900">
                <a:solidFill>
                  <a:srgbClr val="FFFFFF"/>
                </a:solidFill>
                <a:latin typeface="Karla"/>
                <a:ea typeface="Karla"/>
                <a:cs typeface="Karla"/>
                <a:sym typeface="Karla"/>
              </a:rPr>
              <a:t>Change fill color and opacity.</a:t>
            </a:r>
            <a:endParaRPr sz="900">
              <a:solidFill>
                <a:srgbClr val="FFFFFF"/>
              </a:solidFill>
              <a:latin typeface="Karla"/>
              <a:ea typeface="Karla"/>
              <a:cs typeface="Karla"/>
              <a:sym typeface="Karla"/>
            </a:endParaRPr>
          </a:p>
          <a:p>
            <a:pPr indent="-285750" lvl="0" marL="457200" rtl="0" algn="l">
              <a:spcBef>
                <a:spcPts val="0"/>
              </a:spcBef>
              <a:spcAft>
                <a:spcPts val="0"/>
              </a:spcAft>
              <a:buClr>
                <a:srgbClr val="FFFFFF"/>
              </a:buClr>
              <a:buSzPts val="900"/>
              <a:buFont typeface="Karla"/>
              <a:buChar char="●"/>
            </a:pPr>
            <a:r>
              <a:rPr lang="en" sz="900">
                <a:solidFill>
                  <a:srgbClr val="FFFFFF"/>
                </a:solidFill>
                <a:latin typeface="Karla"/>
                <a:ea typeface="Karla"/>
                <a:cs typeface="Karla"/>
                <a:sym typeface="Karla"/>
              </a:rPr>
              <a:t>Change line color, width and style.</a:t>
            </a:r>
            <a:endParaRPr sz="900">
              <a:solidFill>
                <a:srgbClr val="FFFFFF"/>
              </a:solidFill>
              <a:latin typeface="Karla"/>
              <a:ea typeface="Karla"/>
              <a:cs typeface="Karla"/>
              <a:sym typeface="Karla"/>
            </a:endParaRPr>
          </a:p>
          <a:p>
            <a:pPr indent="0" lvl="0" marL="0" rtl="0" algn="l">
              <a:spcBef>
                <a:spcPts val="0"/>
              </a:spcBef>
              <a:spcAft>
                <a:spcPts val="0"/>
              </a:spcAft>
              <a:buNone/>
            </a:pPr>
            <a:r>
              <a:t/>
            </a:r>
            <a:endParaRPr sz="900">
              <a:solidFill>
                <a:srgbClr val="FFFFFF"/>
              </a:solidFill>
              <a:latin typeface="Karla"/>
              <a:ea typeface="Karla"/>
              <a:cs typeface="Karla"/>
              <a:sym typeface="Karla"/>
            </a:endParaRPr>
          </a:p>
          <a:p>
            <a:pPr indent="0" lvl="0" marL="0" rtl="0" algn="l">
              <a:spcBef>
                <a:spcPts val="0"/>
              </a:spcBef>
              <a:spcAft>
                <a:spcPts val="0"/>
              </a:spcAft>
              <a:buNone/>
            </a:pPr>
            <a:r>
              <a:rPr lang="en" sz="900">
                <a:solidFill>
                  <a:srgbClr val="FFFFFF"/>
                </a:solidFill>
                <a:latin typeface="Karla"/>
                <a:ea typeface="Karla"/>
                <a:cs typeface="Karla"/>
                <a:sym typeface="Karla"/>
              </a:rPr>
              <a:t>Isn’t that nice? :)</a:t>
            </a:r>
            <a:endParaRPr sz="900">
              <a:solidFill>
                <a:srgbClr val="FFFFFF"/>
              </a:solidFill>
              <a:latin typeface="Karla"/>
              <a:ea typeface="Karla"/>
              <a:cs typeface="Karla"/>
              <a:sym typeface="Karla"/>
            </a:endParaRPr>
          </a:p>
          <a:p>
            <a:pPr indent="0" lvl="0" marL="0" rtl="0" algn="l">
              <a:spcBef>
                <a:spcPts val="0"/>
              </a:spcBef>
              <a:spcAft>
                <a:spcPts val="0"/>
              </a:spcAft>
              <a:buNone/>
            </a:pPr>
            <a:r>
              <a:t/>
            </a:r>
            <a:endParaRPr sz="900">
              <a:solidFill>
                <a:srgbClr val="FFFFFF"/>
              </a:solidFill>
              <a:latin typeface="Karla"/>
              <a:ea typeface="Karla"/>
              <a:cs typeface="Karla"/>
              <a:sym typeface="Karla"/>
            </a:endParaRPr>
          </a:p>
          <a:p>
            <a:pPr indent="0" lvl="0" marL="0" rtl="0" algn="l">
              <a:spcBef>
                <a:spcPts val="0"/>
              </a:spcBef>
              <a:spcAft>
                <a:spcPts val="0"/>
              </a:spcAft>
              <a:buNone/>
            </a:pPr>
            <a:r>
              <a:rPr lang="en" sz="900">
                <a:solidFill>
                  <a:srgbClr val="FFFFFF"/>
                </a:solidFill>
                <a:latin typeface="Karla"/>
                <a:ea typeface="Karla"/>
                <a:cs typeface="Karla"/>
                <a:sym typeface="Karla"/>
              </a:rPr>
              <a:t>Examples:</a:t>
            </a:r>
            <a:endParaRPr sz="900">
              <a:solidFill>
                <a:srgbClr val="FFFFFF"/>
              </a:solidFill>
              <a:latin typeface="Karla"/>
              <a:ea typeface="Karla"/>
              <a:cs typeface="Karla"/>
              <a:sym typeface="Karla"/>
            </a:endParaRPr>
          </a:p>
          <a:p>
            <a:pPr indent="0" lvl="0" marL="0" rtl="0" algn="l">
              <a:spcBef>
                <a:spcPts val="0"/>
              </a:spcBef>
              <a:spcAft>
                <a:spcPts val="0"/>
              </a:spcAft>
              <a:buClr>
                <a:schemeClr val="dk1"/>
              </a:buClr>
              <a:buSzPts val="1100"/>
              <a:buFont typeface="Arial"/>
              <a:buNone/>
            </a:pPr>
            <a:r>
              <a:t/>
            </a:r>
            <a:endParaRPr sz="900">
              <a:solidFill>
                <a:srgbClr val="FFFFFF"/>
              </a:solidFill>
              <a:latin typeface="Karla"/>
              <a:ea typeface="Karla"/>
              <a:cs typeface="Karla"/>
              <a:sym typeface="Karla"/>
            </a:endParaRPr>
          </a:p>
          <a:p>
            <a:pPr indent="0" lvl="0" marL="0" rtl="0" algn="l">
              <a:spcBef>
                <a:spcPts val="0"/>
              </a:spcBef>
              <a:spcAft>
                <a:spcPts val="0"/>
              </a:spcAft>
              <a:buNone/>
            </a:pPr>
            <a:r>
              <a:t/>
            </a:r>
            <a:endParaRPr sz="900">
              <a:solidFill>
                <a:srgbClr val="FFFFFF"/>
              </a:solidFill>
              <a:latin typeface="Karla"/>
              <a:ea typeface="Karla"/>
              <a:cs typeface="Karla"/>
              <a:sym typeface="Karl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Huidige situatie</a:t>
            </a:r>
            <a:endParaRPr/>
          </a:p>
        </p:txBody>
      </p:sp>
      <p:sp>
        <p:nvSpPr>
          <p:cNvPr id="112" name="Google Shape;112;p15"/>
          <p:cNvSpPr txBox="1"/>
          <p:nvPr>
            <p:ph idx="1" type="body"/>
          </p:nvPr>
        </p:nvSpPr>
        <p:spPr>
          <a:xfrm>
            <a:off x="505650" y="1671075"/>
            <a:ext cx="5732700" cy="2759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Signalisatie met bordjes</a:t>
            </a:r>
            <a:endParaRPr/>
          </a:p>
          <a:p>
            <a:pPr indent="-381000" lvl="0" marL="457200" rtl="0" algn="l">
              <a:spcBef>
                <a:spcPts val="0"/>
              </a:spcBef>
              <a:spcAft>
                <a:spcPts val="0"/>
              </a:spcAft>
              <a:buSzPts val="2400"/>
              <a:buChar char="●"/>
            </a:pPr>
            <a:r>
              <a:rPr lang="en"/>
              <a:t>Servicedesk </a:t>
            </a:r>
            <a:endParaRPr/>
          </a:p>
          <a:p>
            <a:pPr indent="-381000" lvl="0" marL="457200" rtl="0" algn="l">
              <a:spcBef>
                <a:spcPts val="0"/>
              </a:spcBef>
              <a:spcAft>
                <a:spcPts val="0"/>
              </a:spcAft>
              <a:buSzPts val="2400"/>
              <a:buChar char="●"/>
            </a:pPr>
            <a:r>
              <a:rPr lang="en"/>
              <a:t>Promoties: website of bordjes</a:t>
            </a:r>
            <a:endParaRPr/>
          </a:p>
          <a:p>
            <a:pPr indent="-381000" lvl="0" marL="457200" rtl="0" algn="l">
              <a:spcBef>
                <a:spcPts val="0"/>
              </a:spcBef>
              <a:spcAft>
                <a:spcPts val="0"/>
              </a:spcAft>
              <a:buSzPts val="2400"/>
              <a:buChar char="●"/>
            </a:pPr>
            <a:r>
              <a:rPr lang="en"/>
              <a:t>Geen interesse bepaling klanten</a:t>
            </a:r>
            <a:endParaRPr/>
          </a:p>
          <a:p>
            <a:pPr indent="-381000" lvl="0" marL="457200" rtl="0" algn="l">
              <a:spcBef>
                <a:spcPts val="0"/>
              </a:spcBef>
              <a:spcAft>
                <a:spcPts val="0"/>
              </a:spcAft>
              <a:buSzPts val="2400"/>
              <a:buChar char="●"/>
            </a:pPr>
            <a:r>
              <a:rPr lang="en"/>
              <a:t>Digitaliseren  </a:t>
            </a:r>
            <a:endParaRPr/>
          </a:p>
          <a:p>
            <a:pPr indent="-381000" lvl="0" marL="457200" rtl="0" algn="l">
              <a:spcBef>
                <a:spcPts val="0"/>
              </a:spcBef>
              <a:spcAft>
                <a:spcPts val="0"/>
              </a:spcAft>
              <a:buSzPts val="2400"/>
              <a:buChar char="●"/>
            </a:pPr>
            <a:r>
              <a:rPr lang="en"/>
              <a:t>Nadelen </a:t>
            </a:r>
            <a:endParaRPr/>
          </a:p>
        </p:txBody>
      </p:sp>
      <p:pic>
        <p:nvPicPr>
          <p:cNvPr id="113" name="Google Shape;113;p15"/>
          <p:cNvPicPr preferRelativeResize="0"/>
          <p:nvPr/>
        </p:nvPicPr>
        <p:blipFill>
          <a:blip r:embed="rId3">
            <a:alphaModFix/>
          </a:blip>
          <a:stretch>
            <a:fillRect/>
          </a:stretch>
        </p:blipFill>
        <p:spPr>
          <a:xfrm>
            <a:off x="5828475" y="1601900"/>
            <a:ext cx="2428875" cy="2540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case</a:t>
            </a:r>
            <a:endParaRPr/>
          </a:p>
        </p:txBody>
      </p:sp>
      <p:sp>
        <p:nvSpPr>
          <p:cNvPr id="119" name="Google Shape;119;p16"/>
          <p:cNvSpPr txBox="1"/>
          <p:nvPr>
            <p:ph idx="1" type="body"/>
          </p:nvPr>
        </p:nvSpPr>
        <p:spPr>
          <a:xfrm>
            <a:off x="886650" y="1747275"/>
            <a:ext cx="4436100" cy="2759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Populaire plaatsen</a:t>
            </a:r>
            <a:endParaRPr/>
          </a:p>
          <a:p>
            <a:pPr indent="-381000" lvl="0" marL="457200" rtl="0" algn="l">
              <a:spcBef>
                <a:spcPts val="0"/>
              </a:spcBef>
              <a:spcAft>
                <a:spcPts val="0"/>
              </a:spcAft>
              <a:buSzPts val="2400"/>
              <a:buChar char="●"/>
            </a:pPr>
            <a:r>
              <a:rPr lang="en"/>
              <a:t>Klanten helpen</a:t>
            </a:r>
            <a:endParaRPr/>
          </a:p>
          <a:p>
            <a:pPr indent="-381000" lvl="0" marL="457200" rtl="0" algn="l">
              <a:spcBef>
                <a:spcPts val="0"/>
              </a:spcBef>
              <a:spcAft>
                <a:spcPts val="0"/>
              </a:spcAft>
              <a:buSzPts val="2400"/>
              <a:buChar char="●"/>
            </a:pPr>
            <a:r>
              <a:rPr lang="en"/>
              <a:t>Stijging verkoop</a:t>
            </a:r>
            <a:endParaRPr/>
          </a:p>
          <a:p>
            <a:pPr indent="-381000" lvl="0" marL="457200" rtl="0" algn="l">
              <a:spcBef>
                <a:spcPts val="0"/>
              </a:spcBef>
              <a:spcAft>
                <a:spcPts val="0"/>
              </a:spcAft>
              <a:buSzPts val="2400"/>
              <a:buChar char="●"/>
            </a:pPr>
            <a:r>
              <a:rPr lang="en"/>
              <a:t>Meer tijd voor andere taken</a:t>
            </a:r>
            <a:endParaRPr/>
          </a:p>
          <a:p>
            <a:pPr indent="-381000" lvl="0" marL="457200" rtl="0" algn="l">
              <a:spcBef>
                <a:spcPts val="0"/>
              </a:spcBef>
              <a:spcAft>
                <a:spcPts val="0"/>
              </a:spcAft>
              <a:buSzPts val="2400"/>
              <a:buChar char="●"/>
            </a:pPr>
            <a:r>
              <a:rPr lang="en"/>
              <a:t>Toepassing verkopen</a:t>
            </a:r>
            <a:endParaRPr/>
          </a:p>
        </p:txBody>
      </p:sp>
      <p:pic>
        <p:nvPicPr>
          <p:cNvPr id="120" name="Google Shape;120;p16"/>
          <p:cNvPicPr preferRelativeResize="0"/>
          <p:nvPr/>
        </p:nvPicPr>
        <p:blipFill rotWithShape="1">
          <a:blip r:embed="rId3">
            <a:alphaModFix/>
          </a:blip>
          <a:srcRect b="0" l="16647" r="16654" t="0"/>
          <a:stretch/>
        </p:blipFill>
        <p:spPr>
          <a:xfrm>
            <a:off x="5475150" y="1541925"/>
            <a:ext cx="2655025" cy="2655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7"/>
          <p:cNvSpPr txBox="1"/>
          <p:nvPr>
            <p:ph type="ctrTitle"/>
          </p:nvPr>
        </p:nvSpPr>
        <p:spPr>
          <a:xfrm>
            <a:off x="1815525" y="1888150"/>
            <a:ext cx="55131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ABE33F"/>
                </a:solidFill>
              </a:rPr>
              <a:t>2</a:t>
            </a:r>
            <a:r>
              <a:rPr lang="en">
                <a:solidFill>
                  <a:srgbClr val="ABE33F"/>
                </a:solidFill>
              </a:rPr>
              <a:t>.</a:t>
            </a:r>
            <a:endParaRPr>
              <a:solidFill>
                <a:srgbClr val="ABE33F"/>
              </a:solidFill>
            </a:endParaRPr>
          </a:p>
          <a:p>
            <a:pPr indent="0" lvl="0" marL="0" rtl="0" algn="ctr">
              <a:spcBef>
                <a:spcPts val="0"/>
              </a:spcBef>
              <a:spcAft>
                <a:spcPts val="0"/>
              </a:spcAft>
              <a:buNone/>
            </a:pPr>
            <a:r>
              <a:rPr lang="en"/>
              <a:t>Ons project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Onze oplossing</a:t>
            </a:r>
            <a:endParaRPr/>
          </a:p>
        </p:txBody>
      </p:sp>
      <p:sp>
        <p:nvSpPr>
          <p:cNvPr id="131" name="Google Shape;131;p18"/>
          <p:cNvSpPr txBox="1"/>
          <p:nvPr>
            <p:ph idx="1" type="body"/>
          </p:nvPr>
        </p:nvSpPr>
        <p:spPr>
          <a:xfrm>
            <a:off x="886650" y="1747275"/>
            <a:ext cx="4436100" cy="2759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Webplatform</a:t>
            </a:r>
            <a:endParaRPr/>
          </a:p>
          <a:p>
            <a:pPr indent="-381000" lvl="0" marL="457200" rtl="0" algn="l">
              <a:spcBef>
                <a:spcPts val="0"/>
              </a:spcBef>
              <a:spcAft>
                <a:spcPts val="0"/>
              </a:spcAft>
              <a:buSzPts val="2400"/>
              <a:buChar char="●"/>
            </a:pPr>
            <a:r>
              <a:rPr lang="en"/>
              <a:t>Locatiebepaling </a:t>
            </a:r>
            <a:endParaRPr/>
          </a:p>
          <a:p>
            <a:pPr indent="-381000" lvl="0" marL="457200" rtl="0" algn="l">
              <a:spcBef>
                <a:spcPts val="0"/>
              </a:spcBef>
              <a:spcAft>
                <a:spcPts val="0"/>
              </a:spcAft>
              <a:buSzPts val="2400"/>
              <a:buChar char="●"/>
            </a:pPr>
            <a:r>
              <a:rPr lang="en"/>
              <a:t>Extra info</a:t>
            </a:r>
            <a:endParaRPr/>
          </a:p>
          <a:p>
            <a:pPr indent="-381000" lvl="0" marL="457200" rtl="0" algn="l">
              <a:spcBef>
                <a:spcPts val="0"/>
              </a:spcBef>
              <a:spcAft>
                <a:spcPts val="0"/>
              </a:spcAft>
              <a:buSzPts val="2400"/>
              <a:buChar char="●"/>
            </a:pPr>
            <a:r>
              <a:rPr lang="en"/>
              <a:t>Promoties </a:t>
            </a:r>
            <a:endParaRPr/>
          </a:p>
        </p:txBody>
      </p:sp>
      <p:pic>
        <p:nvPicPr>
          <p:cNvPr id="132" name="Google Shape;132;p18"/>
          <p:cNvPicPr preferRelativeResize="0"/>
          <p:nvPr/>
        </p:nvPicPr>
        <p:blipFill>
          <a:blip r:embed="rId3">
            <a:alphaModFix/>
          </a:blip>
          <a:stretch>
            <a:fillRect/>
          </a:stretch>
        </p:blipFill>
        <p:spPr>
          <a:xfrm>
            <a:off x="5475150" y="1541925"/>
            <a:ext cx="2655025" cy="2655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Projectafbakening</a:t>
            </a:r>
            <a:endParaRPr/>
          </a:p>
        </p:txBody>
      </p:sp>
      <p:sp>
        <p:nvSpPr>
          <p:cNvPr id="138" name="Google Shape;138;p19"/>
          <p:cNvSpPr txBox="1"/>
          <p:nvPr>
            <p:ph idx="1" type="body"/>
          </p:nvPr>
        </p:nvSpPr>
        <p:spPr>
          <a:xfrm>
            <a:off x="886650" y="1747275"/>
            <a:ext cx="4436100" cy="2759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Webplatform</a:t>
            </a:r>
            <a:endParaRPr/>
          </a:p>
          <a:p>
            <a:pPr indent="-381000" lvl="0" marL="457200" rtl="0" algn="l">
              <a:spcBef>
                <a:spcPts val="0"/>
              </a:spcBef>
              <a:spcAft>
                <a:spcPts val="0"/>
              </a:spcAft>
              <a:buSzPts val="2400"/>
              <a:buChar char="●"/>
            </a:pPr>
            <a:r>
              <a:rPr lang="en"/>
              <a:t>Locatiebepaling</a:t>
            </a:r>
            <a:br>
              <a:rPr lang="en"/>
            </a:br>
            <a:r>
              <a:rPr lang="en"/>
              <a:t>(wifi, bluetooth)</a:t>
            </a:r>
            <a:endParaRPr/>
          </a:p>
          <a:p>
            <a:pPr indent="-381000" lvl="0" marL="457200" rtl="0" algn="l">
              <a:spcBef>
                <a:spcPts val="0"/>
              </a:spcBef>
              <a:spcAft>
                <a:spcPts val="0"/>
              </a:spcAft>
              <a:buSzPts val="2400"/>
              <a:buChar char="●"/>
            </a:pPr>
            <a:r>
              <a:rPr lang="en"/>
              <a:t>Routebeschrijving</a:t>
            </a:r>
            <a:endParaRPr/>
          </a:p>
          <a:p>
            <a:pPr indent="-381000" lvl="0" marL="457200" rtl="0" algn="l">
              <a:spcBef>
                <a:spcPts val="0"/>
              </a:spcBef>
              <a:spcAft>
                <a:spcPts val="0"/>
              </a:spcAft>
              <a:buSzPts val="2400"/>
              <a:buChar char="●"/>
            </a:pPr>
            <a:r>
              <a:rPr lang="en"/>
              <a:t>Advertentie op locatie</a:t>
            </a:r>
            <a:endParaRPr/>
          </a:p>
          <a:p>
            <a:pPr indent="-381000" lvl="0" marL="457200" rtl="0" algn="l">
              <a:spcBef>
                <a:spcPts val="0"/>
              </a:spcBef>
              <a:spcAft>
                <a:spcPts val="0"/>
              </a:spcAft>
              <a:buSzPts val="2400"/>
              <a:buChar char="●"/>
            </a:pPr>
            <a:r>
              <a:rPr lang="en"/>
              <a:t>Locatiegegevens opslaan</a:t>
            </a:r>
            <a:endParaRPr/>
          </a:p>
          <a:p>
            <a:pPr indent="-381000" lvl="0" marL="457200" rtl="0" algn="l">
              <a:spcBef>
                <a:spcPts val="0"/>
              </a:spcBef>
              <a:spcAft>
                <a:spcPts val="0"/>
              </a:spcAft>
              <a:buSzPts val="2400"/>
              <a:buChar char="●"/>
            </a:pPr>
            <a:r>
              <a:rPr lang="en"/>
              <a:t>Feedback</a:t>
            </a:r>
            <a:endParaRPr/>
          </a:p>
        </p:txBody>
      </p:sp>
      <p:pic>
        <p:nvPicPr>
          <p:cNvPr id="139" name="Google Shape;139;p19"/>
          <p:cNvPicPr preferRelativeResize="0"/>
          <p:nvPr/>
        </p:nvPicPr>
        <p:blipFill>
          <a:blip r:embed="rId3">
            <a:alphaModFix/>
          </a:blip>
          <a:stretch>
            <a:fillRect/>
          </a:stretch>
        </p:blipFill>
        <p:spPr>
          <a:xfrm>
            <a:off x="4997525" y="1774150"/>
            <a:ext cx="3516449" cy="22047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scal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