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Karl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Karla-bold.fntdata"/><Relationship Id="rId23" Type="http://schemas.openxmlformats.org/officeDocument/2006/relationships/font" Target="fonts/Karl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boldItalic.fntdata"/><Relationship Id="rId25" Type="http://schemas.openxmlformats.org/officeDocument/2006/relationships/font" Target="fonts/Karl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e7c5b98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49e7c5b9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Wanneer de gebruiker </a:t>
            </a:r>
            <a:r>
              <a:rPr lang="en"/>
              <a:t>connecteert</a:t>
            </a:r>
            <a:r>
              <a:rPr lang="en"/>
              <a:t> met de wifi opent het captive portal automatisch.</a:t>
            </a:r>
            <a:endParaRPr/>
          </a:p>
          <a:p>
            <a:pPr indent="0" lvl="0" marL="0" rtl="0" algn="l">
              <a:lnSpc>
                <a:spcPct val="100000"/>
              </a:lnSpc>
              <a:spcBef>
                <a:spcPts val="0"/>
              </a:spcBef>
              <a:spcAft>
                <a:spcPts val="0"/>
              </a:spcAft>
              <a:buSzPts val="1400"/>
              <a:buNone/>
            </a:pPr>
            <a:r>
              <a:rPr lang="en"/>
              <a:t>Hier moet de gebruiker de voorwaarden accepteren om de wifi te mogen gebruiken.</a:t>
            </a:r>
            <a:endParaRPr/>
          </a:p>
          <a:p>
            <a:pPr indent="0" lvl="0" marL="0" rtl="0" algn="l">
              <a:lnSpc>
                <a:spcPct val="100000"/>
              </a:lnSpc>
              <a:spcBef>
                <a:spcPts val="0"/>
              </a:spcBef>
              <a:spcAft>
                <a:spcPts val="0"/>
              </a:spcAft>
              <a:buSzPts val="1400"/>
              <a:buNone/>
            </a:pPr>
            <a:r>
              <a:rPr lang="en"/>
              <a:t>Deze webpagina zullen we ook gebruiken om de gebruiker de app te laten downloaden.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e7c5b988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49e7c5b98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Verzin een andere titel voor “Hoe gaan we het aanpakken”.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Ons besluit is dat bluetooth de beste technologie is om een gebruiker zijn locatie te bepalen.</a:t>
            </a:r>
            <a:br>
              <a:rPr lang="en"/>
            </a:br>
            <a:r>
              <a:rPr lang="en"/>
              <a:t>We zullen Aruba </a:t>
            </a:r>
            <a:r>
              <a:rPr lang="en"/>
              <a:t>apparatuur</a:t>
            </a:r>
            <a:r>
              <a:rPr lang="en"/>
              <a:t> gebruiken voor onze Wifi </a:t>
            </a:r>
            <a:r>
              <a:rPr lang="en"/>
              <a:t>accesspoints</a:t>
            </a:r>
            <a:r>
              <a:rPr lang="en"/>
              <a:t> en bluetooth beacons.</a:t>
            </a:r>
            <a:endParaRPr/>
          </a:p>
          <a:p>
            <a:pPr indent="0" lvl="0" marL="0" rtl="0" algn="l">
              <a:lnSpc>
                <a:spcPct val="100000"/>
              </a:lnSpc>
              <a:spcBef>
                <a:spcPts val="0"/>
              </a:spcBef>
              <a:spcAft>
                <a:spcPts val="0"/>
              </a:spcAft>
              <a:buSzPts val="1400"/>
              <a:buNone/>
            </a:pPr>
            <a:r>
              <a:rPr lang="en"/>
              <a:t>We gaan Cloud4Wi gebruiken voor ons captive portal, zodat we voldoende informatie van gebruikers kunnen opslaan.</a:t>
            </a:r>
            <a:endParaRPr/>
          </a:p>
          <a:p>
            <a:pPr indent="0" lvl="0" marL="0" rtl="0" algn="l">
              <a:lnSpc>
                <a:spcPct val="100000"/>
              </a:lnSpc>
              <a:spcBef>
                <a:spcPts val="0"/>
              </a:spcBef>
              <a:spcAft>
                <a:spcPts val="0"/>
              </a:spcAft>
              <a:buSzPts val="1400"/>
              <a:buNone/>
            </a:pPr>
            <a:r>
              <a:rPr lang="en"/>
              <a:t>Cloud4Wi zal ervoor zorgen dat klanten eerst op een webpagina terecht komen voordat ze de app downloaden.</a:t>
            </a:r>
            <a:endParaRPr/>
          </a:p>
          <a:p>
            <a:pPr indent="0" lvl="0" marL="0" rtl="0" algn="l">
              <a:lnSpc>
                <a:spcPct val="100000"/>
              </a:lnSpc>
              <a:spcBef>
                <a:spcPts val="0"/>
              </a:spcBef>
              <a:spcAft>
                <a:spcPts val="0"/>
              </a:spcAft>
              <a:buSzPts val="1400"/>
              <a:buNone/>
            </a:pPr>
            <a:r>
              <a:rPr lang="en"/>
              <a:t>We gaan Aruba Meridian gebruiken om onze app te maken waarmee gebruikers kunnen navigeren binnen de winkel.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e7c5b988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49e7c5b988_3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e7c5b988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49e7c5b988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Verzin een andere titel voor “Hoe gaan we het aanpakken”.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e7c5b988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49e7c5b988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[Dit schema ook op papier voorzien (lijkt professioneel)]</a:t>
            </a:r>
            <a:endParaRPr/>
          </a:p>
          <a:p>
            <a:pPr indent="0" lvl="0" marL="0" rtl="0" algn="l">
              <a:lnSpc>
                <a:spcPct val="100000"/>
              </a:lnSpc>
              <a:spcBef>
                <a:spcPts val="0"/>
              </a:spcBef>
              <a:spcAft>
                <a:spcPts val="0"/>
              </a:spcAft>
              <a:buSzPts val="1400"/>
              <a:buNone/>
            </a:pPr>
            <a:r>
              <a:rPr lang="en"/>
              <a:t>[Leg gewoon dat schema deels uit...]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e7c5b988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49e7c5b988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Voor locatiebepaling zijn er drie grote mogelijkheden namelijk gps wifi bluetooth. Voor onze toepassing is het noodzakelijk om de locatie zo nauwkeurig mogelijk te bepalen. Daarom gaan wij bluetooth gebruiken omdat dit tot 1 a 2 meter nauwkeurig is in tegenstelling tot wifi (3 tot 5m) en gps (4.9m in ideale toestand).l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Google Shape;9;p2"/>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137"/>
            </a:srgbClr>
          </a:solidFill>
          <a:ln>
            <a:noFill/>
          </a:ln>
        </p:spPr>
      </p:sp>
      <p:sp>
        <p:nvSpPr>
          <p:cNvPr id="10" name="Google Shape;10;p2"/>
          <p:cNvSpPr/>
          <p:nvPr/>
        </p:nvSpPr>
        <p:spPr>
          <a:xfrm>
            <a:off x="-5900" y="759982"/>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274"/>
            </a:srgbClr>
          </a:solidFill>
          <a:ln>
            <a:noFill/>
          </a:ln>
        </p:spPr>
      </p:sp>
      <p:sp>
        <p:nvSpPr>
          <p:cNvPr id="11" name="Google Shape;11;p2"/>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ABE33F">
              <a:alpha val="80784"/>
            </a:srgbClr>
          </a:solidFill>
          <a:ln>
            <a:noFill/>
          </a:ln>
        </p:spPr>
      </p:sp>
      <p:sp>
        <p:nvSpPr>
          <p:cNvPr id="12" name="Google Shape;12;p2"/>
          <p:cNvSpPr txBox="1"/>
          <p:nvPr>
            <p:ph type="ctrTitle"/>
          </p:nvPr>
        </p:nvSpPr>
        <p:spPr>
          <a:xfrm>
            <a:off x="1719025" y="1991825"/>
            <a:ext cx="5706000" cy="1159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3" name="Shape 13"/>
        <p:cNvGrpSpPr/>
        <p:nvPr/>
      </p:nvGrpSpPr>
      <p:grpSpPr>
        <a:xfrm>
          <a:off x="0" y="0"/>
          <a:ext cx="0" cy="0"/>
          <a:chOff x="0" y="0"/>
          <a:chExt cx="0" cy="0"/>
        </a:xfrm>
      </p:grpSpPr>
      <p:grpSp>
        <p:nvGrpSpPr>
          <p:cNvPr id="14" name="Google Shape;14;p3"/>
          <p:cNvGrpSpPr/>
          <p:nvPr/>
        </p:nvGrpSpPr>
        <p:grpSpPr>
          <a:xfrm>
            <a:off x="-6025" y="0"/>
            <a:ext cx="9168125" cy="5163100"/>
            <a:chOff x="-6025" y="0"/>
            <a:chExt cx="9168125" cy="5163100"/>
          </a:xfrm>
        </p:grpSpPr>
        <p:sp>
          <p:nvSpPr>
            <p:cNvPr id="15" name="Google Shape;15;p3"/>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16" name="Google Shape;16;p3"/>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37"/>
              </a:srgbClr>
            </a:solidFill>
            <a:ln>
              <a:noFill/>
            </a:ln>
          </p:spPr>
        </p:sp>
        <p:sp>
          <p:nvSpPr>
            <p:cNvPr id="17" name="Google Shape;17;p3"/>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18" name="Google Shape;18;p3"/>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19" name="Google Shape;19;p3"/>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20" name="Google Shape;20;p3"/>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grpSp>
      <p:sp>
        <p:nvSpPr>
          <p:cNvPr id="21" name="Google Shape;21;p3"/>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 name="Google Shape;22;p3"/>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Clr>
                <a:srgbClr val="004C52"/>
              </a:buClr>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23" name="Shape 23"/>
        <p:cNvGrpSpPr/>
        <p:nvPr/>
      </p:nvGrpSpPr>
      <p:grpSpPr>
        <a:xfrm>
          <a:off x="0" y="0"/>
          <a:ext cx="0" cy="0"/>
          <a:chOff x="0" y="0"/>
          <a:chExt cx="0" cy="0"/>
        </a:xfrm>
      </p:grpSpPr>
      <p:sp>
        <p:nvSpPr>
          <p:cNvPr id="24" name="Google Shape;24;p4"/>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5" name="Google Shape;25;p4"/>
          <p:cNvSpPr/>
          <p:nvPr/>
        </p:nvSpPr>
        <p:spPr>
          <a:xfrm>
            <a:off x="-5900" y="753950"/>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274"/>
            </a:srgbClr>
          </a:solidFill>
          <a:ln>
            <a:noFill/>
          </a:ln>
        </p:spPr>
      </p:sp>
      <p:sp>
        <p:nvSpPr>
          <p:cNvPr id="26" name="Google Shape;26;p4"/>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00AE9D">
              <a:alpha val="83137"/>
            </a:srgbClr>
          </a:solidFill>
          <a:ln>
            <a:noFill/>
          </a:ln>
        </p:spPr>
      </p:sp>
      <p:sp>
        <p:nvSpPr>
          <p:cNvPr id="27" name="Google Shape;27;p4"/>
          <p:cNvSpPr txBox="1"/>
          <p:nvPr>
            <p:ph type="ctrTitle"/>
          </p:nvPr>
        </p:nvSpPr>
        <p:spPr>
          <a:xfrm>
            <a:off x="1815525" y="2040550"/>
            <a:ext cx="5513100" cy="1159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
          <p:cNvSpPr txBox="1"/>
          <p:nvPr>
            <p:ph idx="1" type="subTitle"/>
          </p:nvPr>
        </p:nvSpPr>
        <p:spPr>
          <a:xfrm>
            <a:off x="1815375" y="3068650"/>
            <a:ext cx="5513100" cy="784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004C52"/>
              </a:buClr>
              <a:buSzPts val="1800"/>
              <a:buNone/>
              <a:defRPr b="1" sz="1800"/>
            </a:lvl1pPr>
            <a:lvl2pPr lvl="1" algn="ctr">
              <a:lnSpc>
                <a:spcPct val="100000"/>
              </a:lnSpc>
              <a:spcBef>
                <a:spcPts val="0"/>
              </a:spcBef>
              <a:spcAft>
                <a:spcPts val="0"/>
              </a:spcAft>
              <a:buClr>
                <a:srgbClr val="004C52"/>
              </a:buClr>
              <a:buSzPts val="1800"/>
              <a:buNone/>
              <a:defRPr b="1" sz="1800"/>
            </a:lvl2pPr>
            <a:lvl3pPr lvl="2" algn="ctr">
              <a:lnSpc>
                <a:spcPct val="100000"/>
              </a:lnSpc>
              <a:spcBef>
                <a:spcPts val="0"/>
              </a:spcBef>
              <a:spcAft>
                <a:spcPts val="0"/>
              </a:spcAft>
              <a:buClr>
                <a:srgbClr val="004C52"/>
              </a:buClr>
              <a:buSzPts val="1800"/>
              <a:buNone/>
              <a:defRPr b="1" sz="1800"/>
            </a:lvl3pPr>
            <a:lvl4pPr lvl="3" algn="ctr">
              <a:lnSpc>
                <a:spcPct val="100000"/>
              </a:lnSpc>
              <a:spcBef>
                <a:spcPts val="0"/>
              </a:spcBef>
              <a:spcAft>
                <a:spcPts val="0"/>
              </a:spcAft>
              <a:buSzPts val="1800"/>
              <a:buNone/>
              <a:defRPr b="1" sz="1800"/>
            </a:lvl4pPr>
            <a:lvl5pPr lvl="4" algn="ctr">
              <a:lnSpc>
                <a:spcPct val="100000"/>
              </a:lnSpc>
              <a:spcBef>
                <a:spcPts val="0"/>
              </a:spcBef>
              <a:spcAft>
                <a:spcPts val="0"/>
              </a:spcAft>
              <a:buSzPts val="1800"/>
              <a:buNone/>
              <a:defRPr b="1" sz="1800"/>
            </a:lvl5pPr>
            <a:lvl6pPr lvl="5" algn="ctr">
              <a:lnSpc>
                <a:spcPct val="100000"/>
              </a:lnSpc>
              <a:spcBef>
                <a:spcPts val="0"/>
              </a:spcBef>
              <a:spcAft>
                <a:spcPts val="0"/>
              </a:spcAft>
              <a:buSzPts val="1800"/>
              <a:buNone/>
              <a:defRPr b="1" sz="1800"/>
            </a:lvl6pPr>
            <a:lvl7pPr lvl="6" algn="ctr">
              <a:lnSpc>
                <a:spcPct val="100000"/>
              </a:lnSpc>
              <a:spcBef>
                <a:spcPts val="0"/>
              </a:spcBef>
              <a:spcAft>
                <a:spcPts val="0"/>
              </a:spcAft>
              <a:buSzPts val="1800"/>
              <a:buNone/>
              <a:defRPr b="1" sz="1800"/>
            </a:lvl7pPr>
            <a:lvl8pPr lvl="7" algn="ctr">
              <a:lnSpc>
                <a:spcPct val="100000"/>
              </a:lnSpc>
              <a:spcBef>
                <a:spcPts val="0"/>
              </a:spcBef>
              <a:spcAft>
                <a:spcPts val="0"/>
              </a:spcAft>
              <a:buSzPts val="1800"/>
              <a:buNone/>
              <a:defRPr b="1" sz="1800"/>
            </a:lvl8pPr>
            <a:lvl9pPr lvl="8"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5"/>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31" name="Google Shape;31;p5"/>
          <p:cNvSpPr/>
          <p:nvPr/>
        </p:nvSpPr>
        <p:spPr>
          <a:xfrm>
            <a:off x="-6025" y="2"/>
            <a:ext cx="4445395" cy="1085644"/>
          </a:xfrm>
          <a:custGeom>
            <a:rect b="b" l="l" r="r" t="t"/>
            <a:pathLst>
              <a:path extrusionOk="0" h="58628" w="291932">
                <a:moveTo>
                  <a:pt x="0" y="18578"/>
                </a:moveTo>
                <a:lnTo>
                  <a:pt x="241" y="34019"/>
                </a:lnTo>
                <a:lnTo>
                  <a:pt x="221482" y="58628"/>
                </a:lnTo>
                <a:lnTo>
                  <a:pt x="291932" y="0"/>
                </a:lnTo>
                <a:close/>
              </a:path>
            </a:pathLst>
          </a:custGeom>
          <a:solidFill>
            <a:srgbClr val="ABE33F">
              <a:alpha val="80780"/>
            </a:srgbClr>
          </a:solidFill>
          <a:ln>
            <a:noFill/>
          </a:ln>
        </p:spPr>
      </p:sp>
      <p:sp>
        <p:nvSpPr>
          <p:cNvPr id="32" name="Google Shape;32;p5"/>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33" name="Google Shape;33;p5"/>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140"/>
            </a:srgbClr>
          </a:solidFill>
          <a:ln>
            <a:noFill/>
          </a:ln>
        </p:spPr>
      </p:sp>
      <p:sp>
        <p:nvSpPr>
          <p:cNvPr id="34" name="Google Shape;34;p5"/>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0780"/>
            </a:srgbClr>
          </a:solidFill>
          <a:ln>
            <a:noFill/>
          </a:ln>
        </p:spPr>
      </p:sp>
      <p:sp>
        <p:nvSpPr>
          <p:cNvPr id="35" name="Google Shape;35;p5"/>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140"/>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6"/>
          <p:cNvGrpSpPr/>
          <p:nvPr/>
        </p:nvGrpSpPr>
        <p:grpSpPr>
          <a:xfrm>
            <a:off x="-6025" y="0"/>
            <a:ext cx="9168125" cy="5163100"/>
            <a:chOff x="-6025" y="0"/>
            <a:chExt cx="9168125" cy="5163100"/>
          </a:xfrm>
        </p:grpSpPr>
        <p:sp>
          <p:nvSpPr>
            <p:cNvPr id="38" name="Google Shape;38;p6"/>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39" name="Google Shape;39;p6"/>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40"/>
              </a:srgbClr>
            </a:solidFill>
            <a:ln>
              <a:noFill/>
            </a:ln>
          </p:spPr>
        </p:sp>
        <p:sp>
          <p:nvSpPr>
            <p:cNvPr id="40" name="Google Shape;40;p6"/>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0"/>
              </a:srgbClr>
            </a:solidFill>
            <a:ln>
              <a:noFill/>
            </a:ln>
          </p:spPr>
        </p:sp>
        <p:sp>
          <p:nvSpPr>
            <p:cNvPr id="41" name="Google Shape;41;p6"/>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42" name="Google Shape;42;p6"/>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40"/>
              </a:srgbClr>
            </a:solidFill>
            <a:ln>
              <a:noFill/>
            </a:ln>
          </p:spPr>
        </p:sp>
        <p:sp>
          <p:nvSpPr>
            <p:cNvPr id="43" name="Google Shape;43;p6"/>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0"/>
              </a:srgbClr>
            </a:solidFill>
            <a:ln>
              <a:noFill/>
            </a:ln>
          </p:spPr>
        </p:sp>
      </p:grpSp>
      <p:sp>
        <p:nvSpPr>
          <p:cNvPr id="44" name="Google Shape;44;p6"/>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45" name="Google Shape;45;p6"/>
          <p:cNvSpPr txBox="1"/>
          <p:nvPr>
            <p:ph idx="1" type="body"/>
          </p:nvPr>
        </p:nvSpPr>
        <p:spPr>
          <a:xfrm>
            <a:off x="904925" y="1495850"/>
            <a:ext cx="3560100" cy="3429900"/>
          </a:xfrm>
          <a:prstGeom prst="rect">
            <a:avLst/>
          </a:prstGeom>
          <a:noFill/>
          <a:ln>
            <a:noFill/>
          </a:ln>
        </p:spPr>
        <p:txBody>
          <a:bodyPr anchorCtr="0" anchor="t" bIns="91425" lIns="91425" spcFirstLastPara="1" rIns="91425" wrap="square" tIns="91425"/>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sz="1800"/>
            </a:lvl4pPr>
            <a:lvl5pPr indent="-342900" lvl="4" marL="2286000" rtl="0" algn="l">
              <a:lnSpc>
                <a:spcPct val="100000"/>
              </a:lnSpc>
              <a:spcBef>
                <a:spcPts val="0"/>
              </a:spcBef>
              <a:spcAft>
                <a:spcPts val="0"/>
              </a:spcAft>
              <a:buSzPts val="1800"/>
              <a:buChar char="○"/>
              <a:defRPr sz="1800"/>
            </a:lvl5pPr>
            <a:lvl6pPr indent="-342900" lvl="5" marL="2743200" rtl="0" algn="l">
              <a:lnSpc>
                <a:spcPct val="100000"/>
              </a:lnSpc>
              <a:spcBef>
                <a:spcPts val="0"/>
              </a:spcBef>
              <a:spcAft>
                <a:spcPts val="0"/>
              </a:spcAft>
              <a:buSzPts val="1800"/>
              <a:buChar char="■"/>
              <a:defRPr sz="1800"/>
            </a:lvl6pPr>
            <a:lvl7pPr indent="-342900" lvl="6" marL="3200400" rtl="0" algn="l">
              <a:lnSpc>
                <a:spcPct val="100000"/>
              </a:lnSpc>
              <a:spcBef>
                <a:spcPts val="0"/>
              </a:spcBef>
              <a:spcAft>
                <a:spcPts val="0"/>
              </a:spcAft>
              <a:buSzPts val="1800"/>
              <a:buChar char="●"/>
              <a:defRPr sz="1800"/>
            </a:lvl7pPr>
            <a:lvl8pPr indent="-342900" lvl="7" marL="3657600" rtl="0" algn="l">
              <a:lnSpc>
                <a:spcPct val="100000"/>
              </a:lnSpc>
              <a:spcBef>
                <a:spcPts val="0"/>
              </a:spcBef>
              <a:spcAft>
                <a:spcPts val="0"/>
              </a:spcAft>
              <a:buSzPts val="1800"/>
              <a:buChar char="○"/>
              <a:defRPr sz="1800"/>
            </a:lvl8pPr>
            <a:lvl9pPr indent="-342900" lvl="8" marL="4114800" rtl="0" algn="l">
              <a:lnSpc>
                <a:spcPct val="100000"/>
              </a:lnSpc>
              <a:spcBef>
                <a:spcPts val="0"/>
              </a:spcBef>
              <a:spcAft>
                <a:spcPts val="0"/>
              </a:spcAft>
              <a:buSzPts val="1800"/>
              <a:buChar char="■"/>
              <a:defRPr sz="1800"/>
            </a:lvl9pPr>
          </a:lstStyle>
          <a:p/>
        </p:txBody>
      </p:sp>
      <p:sp>
        <p:nvSpPr>
          <p:cNvPr id="46" name="Google Shape;46;p6"/>
          <p:cNvSpPr txBox="1"/>
          <p:nvPr>
            <p:ph idx="2" type="body"/>
          </p:nvPr>
        </p:nvSpPr>
        <p:spPr>
          <a:xfrm>
            <a:off x="4679180" y="1495850"/>
            <a:ext cx="3560100" cy="3429900"/>
          </a:xfrm>
          <a:prstGeom prst="rect">
            <a:avLst/>
          </a:prstGeom>
          <a:noFill/>
          <a:ln>
            <a:noFill/>
          </a:ln>
        </p:spPr>
        <p:txBody>
          <a:bodyPr anchorCtr="0" anchor="t" bIns="91425" lIns="91425" spcFirstLastPara="1" rIns="91425" wrap="square" tIns="91425"/>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sz="1800"/>
            </a:lvl4pPr>
            <a:lvl5pPr indent="-342900" lvl="4" marL="2286000" rtl="0" algn="l">
              <a:lnSpc>
                <a:spcPct val="100000"/>
              </a:lnSpc>
              <a:spcBef>
                <a:spcPts val="0"/>
              </a:spcBef>
              <a:spcAft>
                <a:spcPts val="0"/>
              </a:spcAft>
              <a:buSzPts val="1800"/>
              <a:buChar char="○"/>
              <a:defRPr sz="1800"/>
            </a:lvl5pPr>
            <a:lvl6pPr indent="-342900" lvl="5" marL="2743200" rtl="0" algn="l">
              <a:lnSpc>
                <a:spcPct val="100000"/>
              </a:lnSpc>
              <a:spcBef>
                <a:spcPts val="0"/>
              </a:spcBef>
              <a:spcAft>
                <a:spcPts val="0"/>
              </a:spcAft>
              <a:buSzPts val="1800"/>
              <a:buChar char="■"/>
              <a:defRPr sz="1800"/>
            </a:lvl6pPr>
            <a:lvl7pPr indent="-342900" lvl="6" marL="3200400" rtl="0" algn="l">
              <a:lnSpc>
                <a:spcPct val="100000"/>
              </a:lnSpc>
              <a:spcBef>
                <a:spcPts val="0"/>
              </a:spcBef>
              <a:spcAft>
                <a:spcPts val="0"/>
              </a:spcAft>
              <a:buSzPts val="1800"/>
              <a:buChar char="●"/>
              <a:defRPr sz="1800"/>
            </a:lvl7pPr>
            <a:lvl8pPr indent="-342900" lvl="7" marL="3657600" rtl="0" algn="l">
              <a:lnSpc>
                <a:spcPct val="100000"/>
              </a:lnSpc>
              <a:spcBef>
                <a:spcPts val="0"/>
              </a:spcBef>
              <a:spcAft>
                <a:spcPts val="0"/>
              </a:spcAft>
              <a:buSzPts val="1800"/>
              <a:buChar char="○"/>
              <a:defRPr sz="1800"/>
            </a:lvl8pPr>
            <a:lvl9pPr indent="-342900" lvl="8" marL="4114800" rtl="0" algn="l">
              <a:lnSpc>
                <a:spcPct val="100000"/>
              </a:lnSpc>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7" name="Shape 47"/>
        <p:cNvGrpSpPr/>
        <p:nvPr/>
      </p:nvGrpSpPr>
      <p:grpSpPr>
        <a:xfrm>
          <a:off x="0" y="0"/>
          <a:ext cx="0" cy="0"/>
          <a:chOff x="0" y="0"/>
          <a:chExt cx="0" cy="0"/>
        </a:xfrm>
      </p:grpSpPr>
      <p:sp>
        <p:nvSpPr>
          <p:cNvPr id="48" name="Google Shape;48;p7"/>
          <p:cNvSpPr/>
          <p:nvPr/>
        </p:nvSpPr>
        <p:spPr>
          <a:xfrm>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49" name="Google Shape;49;p7"/>
          <p:cNvSpPr/>
          <p:nvPr/>
        </p:nvSpPr>
        <p:spPr>
          <a:xfrm>
            <a:off x="0" y="1580113"/>
            <a:ext cx="9144000" cy="3341668"/>
          </a:xfrm>
          <a:custGeom>
            <a:rect b="b" l="l" r="r" t="t"/>
            <a:pathLst>
              <a:path extrusionOk="0" h="110982" w="365760">
                <a:moveTo>
                  <a:pt x="0" y="0"/>
                </a:moveTo>
                <a:lnTo>
                  <a:pt x="0" y="54526"/>
                </a:lnTo>
                <a:lnTo>
                  <a:pt x="317748" y="110982"/>
                </a:lnTo>
                <a:lnTo>
                  <a:pt x="365760" y="84202"/>
                </a:lnTo>
                <a:lnTo>
                  <a:pt x="365760" y="26780"/>
                </a:lnTo>
                <a:close/>
              </a:path>
            </a:pathLst>
          </a:custGeom>
          <a:solidFill>
            <a:srgbClr val="00AE9D">
              <a:alpha val="83140"/>
            </a:srgbClr>
          </a:solidFill>
          <a:ln>
            <a:noFill/>
          </a:ln>
        </p:spPr>
      </p:sp>
      <p:sp>
        <p:nvSpPr>
          <p:cNvPr id="50" name="Google Shape;50;p7"/>
          <p:cNvSpPr/>
          <p:nvPr/>
        </p:nvSpPr>
        <p:spPr>
          <a:xfrm>
            <a:off x="-5900" y="410541"/>
            <a:ext cx="9144152" cy="4453149"/>
          </a:xfrm>
          <a:custGeom>
            <a:rect b="b" l="l" r="r" t="t"/>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0780"/>
            </a:srgbClr>
          </a:solidFill>
          <a:ln>
            <a:noFill/>
          </a:ln>
        </p:spPr>
      </p:sp>
      <p:sp>
        <p:nvSpPr>
          <p:cNvPr id="51" name="Google Shape;51;p7"/>
          <p:cNvSpPr txBox="1"/>
          <p:nvPr>
            <p:ph idx="1" type="body"/>
          </p:nvPr>
        </p:nvSpPr>
        <p:spPr>
          <a:xfrm>
            <a:off x="1833775" y="2314200"/>
            <a:ext cx="5476500" cy="819900"/>
          </a:xfrm>
          <a:prstGeom prst="rect">
            <a:avLst/>
          </a:prstGeom>
          <a:noFill/>
          <a:ln>
            <a:noFill/>
          </a:ln>
        </p:spPr>
        <p:txBody>
          <a:bodyPr anchorCtr="0" anchor="ctr" bIns="91425" lIns="91425" spcFirstLastPara="1" rIns="91425" wrap="square" tIns="91425"/>
          <a:lstStyle>
            <a:lvl1pPr indent="-381000" lvl="0" marL="457200" rtl="0" algn="ctr">
              <a:lnSpc>
                <a:spcPct val="100000"/>
              </a:lnSpc>
              <a:spcBef>
                <a:spcPts val="600"/>
              </a:spcBef>
              <a:spcAft>
                <a:spcPts val="0"/>
              </a:spcAft>
              <a:buClr>
                <a:srgbClr val="FFFFFF"/>
              </a:buClr>
              <a:buSzPts val="2400"/>
              <a:buChar char="?"/>
              <a:defRPr b="1" i="1">
                <a:solidFill>
                  <a:srgbClr val="FFFFFF"/>
                </a:solidFill>
              </a:defRPr>
            </a:lvl1pPr>
            <a:lvl2pPr indent="-381000" lvl="1" marL="914400" rtl="0" algn="ctr">
              <a:lnSpc>
                <a:spcPct val="100000"/>
              </a:lnSpc>
              <a:spcBef>
                <a:spcPts val="0"/>
              </a:spcBef>
              <a:spcAft>
                <a:spcPts val="0"/>
              </a:spcAft>
              <a:buClr>
                <a:srgbClr val="FFFFFF"/>
              </a:buClr>
              <a:buSzPts val="2400"/>
              <a:buChar char="?"/>
              <a:defRPr b="1" i="1">
                <a:solidFill>
                  <a:srgbClr val="FFFFFF"/>
                </a:solidFill>
              </a:defRPr>
            </a:lvl2pPr>
            <a:lvl3pPr indent="-381000" lvl="2" marL="1371600" rtl="0" algn="ctr">
              <a:lnSpc>
                <a:spcPct val="100000"/>
              </a:lnSpc>
              <a:spcBef>
                <a:spcPts val="0"/>
              </a:spcBef>
              <a:spcAft>
                <a:spcPts val="0"/>
              </a:spcAft>
              <a:buClr>
                <a:srgbClr val="FFFFFF"/>
              </a:buClr>
              <a:buSzPts val="2400"/>
              <a:buChar char="◇"/>
              <a:defRPr b="1" i="1">
                <a:solidFill>
                  <a:srgbClr val="FFFFFF"/>
                </a:solidFill>
              </a:defRPr>
            </a:lvl3pPr>
            <a:lvl4pPr indent="-381000" lvl="3" marL="1828800" rtl="0" algn="ctr">
              <a:lnSpc>
                <a:spcPct val="100000"/>
              </a:lnSpc>
              <a:spcBef>
                <a:spcPts val="0"/>
              </a:spcBef>
              <a:spcAft>
                <a:spcPts val="0"/>
              </a:spcAft>
              <a:buClr>
                <a:srgbClr val="FFFFFF"/>
              </a:buClr>
              <a:buSzPts val="2400"/>
              <a:buChar char="●"/>
              <a:defRPr b="1" i="1">
                <a:solidFill>
                  <a:srgbClr val="FFFFFF"/>
                </a:solidFill>
              </a:defRPr>
            </a:lvl4pPr>
            <a:lvl5pPr indent="-381000" lvl="4" marL="2286000" rtl="0" algn="ctr">
              <a:lnSpc>
                <a:spcPct val="100000"/>
              </a:lnSpc>
              <a:spcBef>
                <a:spcPts val="0"/>
              </a:spcBef>
              <a:spcAft>
                <a:spcPts val="0"/>
              </a:spcAft>
              <a:buClr>
                <a:srgbClr val="FFFFFF"/>
              </a:buClr>
              <a:buSzPts val="2400"/>
              <a:buChar char="○"/>
              <a:defRPr b="1" i="1">
                <a:solidFill>
                  <a:srgbClr val="FFFFFF"/>
                </a:solidFill>
              </a:defRPr>
            </a:lvl5pPr>
            <a:lvl6pPr indent="-381000" lvl="5" marL="2743200" rtl="0" algn="ctr">
              <a:lnSpc>
                <a:spcPct val="100000"/>
              </a:lnSpc>
              <a:spcBef>
                <a:spcPts val="0"/>
              </a:spcBef>
              <a:spcAft>
                <a:spcPts val="0"/>
              </a:spcAft>
              <a:buClr>
                <a:srgbClr val="FFFFFF"/>
              </a:buClr>
              <a:buSzPts val="2400"/>
              <a:buChar char="■"/>
              <a:defRPr b="1" i="1">
                <a:solidFill>
                  <a:srgbClr val="FFFFFF"/>
                </a:solidFill>
              </a:defRPr>
            </a:lvl6pPr>
            <a:lvl7pPr indent="-381000" lvl="6" marL="3200400" rtl="0" algn="ctr">
              <a:lnSpc>
                <a:spcPct val="100000"/>
              </a:lnSpc>
              <a:spcBef>
                <a:spcPts val="0"/>
              </a:spcBef>
              <a:spcAft>
                <a:spcPts val="0"/>
              </a:spcAft>
              <a:buClr>
                <a:srgbClr val="FFFFFF"/>
              </a:buClr>
              <a:buSzPts val="2400"/>
              <a:buChar char="●"/>
              <a:defRPr b="1" i="1">
                <a:solidFill>
                  <a:srgbClr val="FFFFFF"/>
                </a:solidFill>
              </a:defRPr>
            </a:lvl7pPr>
            <a:lvl8pPr indent="-381000" lvl="7" marL="3657600" rtl="0" algn="ctr">
              <a:lnSpc>
                <a:spcPct val="100000"/>
              </a:lnSpc>
              <a:spcBef>
                <a:spcPts val="0"/>
              </a:spcBef>
              <a:spcAft>
                <a:spcPts val="0"/>
              </a:spcAft>
              <a:buClr>
                <a:srgbClr val="FFFFFF"/>
              </a:buClr>
              <a:buSzPts val="2400"/>
              <a:buChar char="○"/>
              <a:defRPr b="1" i="1">
                <a:solidFill>
                  <a:srgbClr val="FFFFFF"/>
                </a:solidFill>
              </a:defRPr>
            </a:lvl8pPr>
            <a:lvl9pPr indent="-381000" lvl="8" marL="4114800" rtl="0" algn="ctr">
              <a:lnSpc>
                <a:spcPct val="100000"/>
              </a:lnSpc>
              <a:spcBef>
                <a:spcPts val="0"/>
              </a:spcBef>
              <a:spcAft>
                <a:spcPts val="0"/>
              </a:spcAft>
              <a:buClr>
                <a:srgbClr val="FFFFFF"/>
              </a:buClr>
              <a:buSzPts val="2400"/>
              <a:buChar char="■"/>
              <a:defRPr b="1" i="1">
                <a:solidFill>
                  <a:srgbClr val="FFFFFF"/>
                </a:solidFill>
              </a:defRPr>
            </a:lvl9pPr>
          </a:lstStyle>
          <a:p/>
        </p:txBody>
      </p:sp>
      <p:sp>
        <p:nvSpPr>
          <p:cNvPr id="52" name="Google Shape;52;p7"/>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FFFFFF"/>
                </a:solidFill>
                <a:latin typeface="Raleway"/>
                <a:ea typeface="Raleway"/>
                <a:cs typeface="Raleway"/>
                <a:sym typeface="Raleway"/>
              </a:rPr>
              <a:t>“</a:t>
            </a:r>
            <a:endParaRPr b="1" i="0" sz="6000" u="none" cap="none" strike="noStrike">
              <a:solidFill>
                <a:srgbClr val="FFFFFF"/>
              </a:solidFill>
              <a:latin typeface="Raleway"/>
              <a:ea typeface="Raleway"/>
              <a:cs typeface="Raleway"/>
              <a:sym typeface="Raleway"/>
            </a:endParaRPr>
          </a:p>
        </p:txBody>
      </p:sp>
      <p:sp>
        <p:nvSpPr>
          <p:cNvPr id="53" name="Google Shape;53;p7"/>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4" name="Shape 54"/>
        <p:cNvGrpSpPr/>
        <p:nvPr/>
      </p:nvGrpSpPr>
      <p:grpSpPr>
        <a:xfrm>
          <a:off x="0" y="0"/>
          <a:ext cx="0" cy="0"/>
          <a:chOff x="0" y="0"/>
          <a:chExt cx="0" cy="0"/>
        </a:xfrm>
      </p:grpSpPr>
      <p:grpSp>
        <p:nvGrpSpPr>
          <p:cNvPr id="55" name="Google Shape;55;p8"/>
          <p:cNvGrpSpPr/>
          <p:nvPr/>
        </p:nvGrpSpPr>
        <p:grpSpPr>
          <a:xfrm>
            <a:off x="-6025" y="0"/>
            <a:ext cx="9168125" cy="5163100"/>
            <a:chOff x="-6025" y="0"/>
            <a:chExt cx="9168125" cy="5163100"/>
          </a:xfrm>
        </p:grpSpPr>
        <p:sp>
          <p:nvSpPr>
            <p:cNvPr id="56" name="Google Shape;56;p8"/>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57" name="Google Shape;57;p8"/>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40"/>
              </a:srgbClr>
            </a:solidFill>
            <a:ln>
              <a:noFill/>
            </a:ln>
          </p:spPr>
        </p:sp>
        <p:sp>
          <p:nvSpPr>
            <p:cNvPr id="58" name="Google Shape;58;p8"/>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0"/>
              </a:srgbClr>
            </a:solidFill>
            <a:ln>
              <a:noFill/>
            </a:ln>
          </p:spPr>
        </p:sp>
        <p:sp>
          <p:nvSpPr>
            <p:cNvPr id="59" name="Google Shape;59;p8"/>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60" name="Google Shape;60;p8"/>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40"/>
              </a:srgbClr>
            </a:solidFill>
            <a:ln>
              <a:noFill/>
            </a:ln>
          </p:spPr>
        </p:sp>
        <p:sp>
          <p:nvSpPr>
            <p:cNvPr id="61" name="Google Shape;61;p8"/>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0"/>
              </a:srgbClr>
            </a:solidFill>
            <a:ln>
              <a:noFill/>
            </a:ln>
          </p:spPr>
        </p:sp>
      </p:grpSp>
      <p:sp>
        <p:nvSpPr>
          <p:cNvPr id="62" name="Google Shape;62;p8"/>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63" name="Google Shape;63;p8"/>
          <p:cNvSpPr txBox="1"/>
          <p:nvPr>
            <p:ph idx="1" type="body"/>
          </p:nvPr>
        </p:nvSpPr>
        <p:spPr>
          <a:xfrm>
            <a:off x="870750" y="1495850"/>
            <a:ext cx="2365200" cy="3429900"/>
          </a:xfrm>
          <a:prstGeom prst="rect">
            <a:avLst/>
          </a:prstGeom>
          <a:noFill/>
          <a:ln>
            <a:noFill/>
          </a:ln>
        </p:spPr>
        <p:txBody>
          <a:bodyPr anchorCtr="0" anchor="t" bIns="91425" lIns="91425" spcFirstLastPara="1" rIns="91425" wrap="square" tIns="91425"/>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64" name="Google Shape;64;p8"/>
          <p:cNvSpPr txBox="1"/>
          <p:nvPr>
            <p:ph idx="2" type="body"/>
          </p:nvPr>
        </p:nvSpPr>
        <p:spPr>
          <a:xfrm>
            <a:off x="3357262" y="1495850"/>
            <a:ext cx="2365200" cy="3429900"/>
          </a:xfrm>
          <a:prstGeom prst="rect">
            <a:avLst/>
          </a:prstGeom>
          <a:noFill/>
          <a:ln>
            <a:noFill/>
          </a:ln>
        </p:spPr>
        <p:txBody>
          <a:bodyPr anchorCtr="0" anchor="t" bIns="91425" lIns="91425" spcFirstLastPara="1" rIns="91425" wrap="square" tIns="91425"/>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65" name="Google Shape;65;p8"/>
          <p:cNvSpPr txBox="1"/>
          <p:nvPr>
            <p:ph idx="3" type="body"/>
          </p:nvPr>
        </p:nvSpPr>
        <p:spPr>
          <a:xfrm>
            <a:off x="5843773" y="1495850"/>
            <a:ext cx="2365200" cy="3429900"/>
          </a:xfrm>
          <a:prstGeom prst="rect">
            <a:avLst/>
          </a:prstGeom>
          <a:noFill/>
          <a:ln>
            <a:noFill/>
          </a:ln>
        </p:spPr>
        <p:txBody>
          <a:bodyPr anchorCtr="0" anchor="t" bIns="91425" lIns="91425" spcFirstLastPara="1" rIns="91425" wrap="square" tIns="91425"/>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grpSp>
        <p:nvGrpSpPr>
          <p:cNvPr id="67" name="Google Shape;67;p9"/>
          <p:cNvGrpSpPr/>
          <p:nvPr/>
        </p:nvGrpSpPr>
        <p:grpSpPr>
          <a:xfrm>
            <a:off x="-6025" y="0"/>
            <a:ext cx="9168125" cy="5163100"/>
            <a:chOff x="-6025" y="0"/>
            <a:chExt cx="9168125" cy="5163100"/>
          </a:xfrm>
        </p:grpSpPr>
        <p:sp>
          <p:nvSpPr>
            <p:cNvPr id="68" name="Google Shape;68;p9"/>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69" name="Google Shape;69;p9"/>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40"/>
              </a:srgbClr>
            </a:solidFill>
            <a:ln>
              <a:noFill/>
            </a:ln>
          </p:spPr>
        </p:sp>
        <p:sp>
          <p:nvSpPr>
            <p:cNvPr id="70" name="Google Shape;70;p9"/>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0"/>
              </a:srgbClr>
            </a:solidFill>
            <a:ln>
              <a:noFill/>
            </a:ln>
          </p:spPr>
        </p:sp>
        <p:sp>
          <p:nvSpPr>
            <p:cNvPr id="71" name="Google Shape;71;p9"/>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2" name="Google Shape;72;p9"/>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40"/>
              </a:srgbClr>
            </a:solidFill>
            <a:ln>
              <a:noFill/>
            </a:ln>
          </p:spPr>
        </p:sp>
        <p:sp>
          <p:nvSpPr>
            <p:cNvPr id="73" name="Google Shape;73;p9"/>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0"/>
              </a:srgbClr>
            </a:solidFill>
            <a:ln>
              <a:noFill/>
            </a:ln>
          </p:spPr>
        </p:sp>
      </p:grpSp>
      <p:sp>
        <p:nvSpPr>
          <p:cNvPr id="74" name="Google Shape;74;p9"/>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5" name="Shape 75"/>
        <p:cNvGrpSpPr/>
        <p:nvPr/>
      </p:nvGrpSpPr>
      <p:grpSpPr>
        <a:xfrm>
          <a:off x="0" y="0"/>
          <a:ext cx="0" cy="0"/>
          <a:chOff x="0" y="0"/>
          <a:chExt cx="0" cy="0"/>
        </a:xfrm>
      </p:grpSpPr>
      <p:sp>
        <p:nvSpPr>
          <p:cNvPr id="76" name="Google Shape;76;p10"/>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7" name="Google Shape;77;p10"/>
          <p:cNvSpPr/>
          <p:nvPr/>
        </p:nvSpPr>
        <p:spPr>
          <a:xfrm>
            <a:off x="-6025" y="2"/>
            <a:ext cx="4445395" cy="1085644"/>
          </a:xfrm>
          <a:custGeom>
            <a:rect b="b" l="l" r="r" t="t"/>
            <a:pathLst>
              <a:path extrusionOk="0" h="58628" w="291932">
                <a:moveTo>
                  <a:pt x="0" y="18578"/>
                </a:moveTo>
                <a:lnTo>
                  <a:pt x="241" y="34019"/>
                </a:lnTo>
                <a:lnTo>
                  <a:pt x="221482" y="58628"/>
                </a:lnTo>
                <a:lnTo>
                  <a:pt x="291932" y="0"/>
                </a:lnTo>
                <a:close/>
              </a:path>
            </a:pathLst>
          </a:custGeom>
          <a:solidFill>
            <a:srgbClr val="ABE33F">
              <a:alpha val="80780"/>
            </a:srgbClr>
          </a:solidFill>
          <a:ln>
            <a:noFill/>
          </a:ln>
        </p:spPr>
      </p:sp>
      <p:sp>
        <p:nvSpPr>
          <p:cNvPr id="78" name="Google Shape;78;p10"/>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9" name="Google Shape;79;p10"/>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140"/>
            </a:srgbClr>
          </a:solidFill>
          <a:ln>
            <a:noFill/>
          </a:ln>
        </p:spPr>
      </p:sp>
      <p:sp>
        <p:nvSpPr>
          <p:cNvPr id="80" name="Google Shape;80;p10"/>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0780"/>
            </a:srgbClr>
          </a:solidFill>
          <a:ln>
            <a:noFill/>
          </a:ln>
        </p:spPr>
      </p:sp>
      <p:sp>
        <p:nvSpPr>
          <p:cNvPr id="81" name="Google Shape;81;p10"/>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140"/>
            </a:srgbClr>
          </a:solidFill>
          <a:ln>
            <a:noFill/>
          </a:ln>
        </p:spPr>
      </p:sp>
      <p:sp>
        <p:nvSpPr>
          <p:cNvPr id="82" name="Google Shape;82;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228600" lvl="0" marL="457200" rtl="0" algn="ctr">
              <a:lnSpc>
                <a:spcPct val="100000"/>
              </a:lnSpc>
              <a:spcBef>
                <a:spcPts val="360"/>
              </a:spcBef>
              <a:spcAft>
                <a:spcPts val="0"/>
              </a:spcAft>
              <a:buSzPts val="1400"/>
              <a:buNone/>
              <a:defRPr sz="1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1pPr>
            <a:lvl2pPr indent="-381000" lvl="1" marL="914400" marR="0" rtl="0" algn="l">
              <a:lnSpc>
                <a:spcPct val="100000"/>
              </a:lnSpc>
              <a:spcBef>
                <a:spcPts val="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2pPr>
            <a:lvl3pPr indent="-381000" lvl="2" marL="1371600" marR="0" rtl="0" algn="l">
              <a:lnSpc>
                <a:spcPct val="100000"/>
              </a:lnSpc>
              <a:spcBef>
                <a:spcPts val="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3pPr>
            <a:lvl4pPr indent="-381000" lvl="3" marL="18288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4pPr>
            <a:lvl5pPr indent="-381000" lvl="4" marL="22860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5pPr>
            <a:lvl6pPr indent="-381000" lvl="5" marL="27432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6pPr>
            <a:lvl7pPr indent="-381000" lvl="6" marL="32004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7pPr>
            <a:lvl8pPr indent="-381000" lvl="7" marL="36576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8pPr>
            <a:lvl9pPr indent="-381000" lvl="8" marL="41148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9pPr>
          </a:lstStyle>
          <a:p/>
        </p:txBody>
      </p:sp>
      <p:sp>
        <p:nvSpPr>
          <p:cNvPr id="7" name="Google Shape;7;p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2pPr>
            <a:lvl3pPr lvl="2"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3pPr>
            <a:lvl4pPr lvl="3"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4pPr>
            <a:lvl5pPr lvl="4"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5pPr>
            <a:lvl6pPr lvl="5"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6pPr>
            <a:lvl7pPr lvl="6"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7pPr>
            <a:lvl8pPr lvl="7"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8pPr>
            <a:lvl9pPr lvl="8"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nvSpPr>
        <p:spPr>
          <a:xfrm>
            <a:off x="6094075" y="3075450"/>
            <a:ext cx="3055200" cy="6834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Clr>
                <a:schemeClr val="dk1"/>
              </a:buClr>
              <a:buSzPts val="1100"/>
              <a:buFont typeface="Arial"/>
              <a:buNone/>
            </a:pPr>
            <a:r>
              <a:rPr b="0" i="0" lang="en" sz="1200" u="none" cap="none" strike="noStrike">
                <a:solidFill>
                  <a:srgbClr val="FFFFFF"/>
                </a:solidFill>
                <a:latin typeface="Arial"/>
                <a:ea typeface="Arial"/>
                <a:cs typeface="Arial"/>
                <a:sym typeface="Arial"/>
              </a:rPr>
              <a:t>Lennert De Cleen	Steven Vispoel</a:t>
            </a:r>
            <a:endParaRPr b="0" i="0" sz="1200" u="none" cap="none" strike="noStrike">
              <a:solidFill>
                <a:srgbClr val="FFFFFF"/>
              </a:solidFill>
              <a:latin typeface="Arial"/>
              <a:ea typeface="Arial"/>
              <a:cs typeface="Arial"/>
              <a:sym typeface="Arial"/>
            </a:endParaRPr>
          </a:p>
          <a:p>
            <a:pPr indent="0" lvl="0" marL="0" marR="0" rtl="0" algn="l">
              <a:lnSpc>
                <a:spcPct val="107000"/>
              </a:lnSpc>
              <a:spcBef>
                <a:spcPts val="0"/>
              </a:spcBef>
              <a:spcAft>
                <a:spcPts val="0"/>
              </a:spcAft>
              <a:buClr>
                <a:schemeClr val="dk1"/>
              </a:buClr>
              <a:buSzPts val="1100"/>
              <a:buFont typeface="Arial"/>
              <a:buNone/>
            </a:pPr>
            <a:r>
              <a:rPr b="0" i="0" lang="en" sz="1200" u="none" cap="none" strike="noStrike">
                <a:solidFill>
                  <a:srgbClr val="FFFFFF"/>
                </a:solidFill>
                <a:latin typeface="Arial"/>
                <a:ea typeface="Arial"/>
                <a:cs typeface="Arial"/>
                <a:sym typeface="Arial"/>
              </a:rPr>
              <a:t>Brend Simons	Dylan Vernelen Ebert</a:t>
            </a:r>
            <a:endParaRPr b="0" i="0" sz="1200" u="none" cap="none" strike="noStrike">
              <a:solidFill>
                <a:srgbClr val="FFFFFF"/>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Robin Verbeek	</a:t>
            </a:r>
            <a:r>
              <a:rPr b="0" i="0" lang="en" sz="1200" u="none" cap="none" strike="noStrike">
                <a:solidFill>
                  <a:srgbClr val="FFFFFF"/>
                </a:solidFill>
                <a:latin typeface="Verdana"/>
                <a:ea typeface="Verdana"/>
                <a:cs typeface="Verdana"/>
                <a:sym typeface="Verdana"/>
              </a:rPr>
              <a:t>Lukas Hanot</a:t>
            </a:r>
            <a:endParaRPr b="0" i="0" sz="1200" u="none" cap="none" strike="noStrike">
              <a:solidFill>
                <a:srgbClr val="FFFFFF"/>
              </a:solidFill>
              <a:latin typeface="Arial"/>
              <a:ea typeface="Arial"/>
              <a:cs typeface="Arial"/>
              <a:sym typeface="Arial"/>
            </a:endParaRPr>
          </a:p>
        </p:txBody>
      </p:sp>
      <p:pic>
        <p:nvPicPr>
          <p:cNvPr id="88" name="Google Shape;88;p11"/>
          <p:cNvPicPr preferRelativeResize="0"/>
          <p:nvPr/>
        </p:nvPicPr>
        <p:blipFill rotWithShape="1">
          <a:blip r:embed="rId3">
            <a:alphaModFix/>
          </a:blip>
          <a:srcRect b="0" l="0" r="0" t="0"/>
          <a:stretch/>
        </p:blipFill>
        <p:spPr>
          <a:xfrm>
            <a:off x="2839750" y="1849350"/>
            <a:ext cx="3380061" cy="16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Captive portal</a:t>
            </a:r>
            <a:endParaRPr/>
          </a:p>
        </p:txBody>
      </p:sp>
      <p:pic>
        <p:nvPicPr>
          <p:cNvPr id="150" name="Google Shape;150;p20"/>
          <p:cNvPicPr preferRelativeResize="0"/>
          <p:nvPr/>
        </p:nvPicPr>
        <p:blipFill>
          <a:blip r:embed="rId3">
            <a:alphaModFix/>
          </a:blip>
          <a:stretch>
            <a:fillRect/>
          </a:stretch>
        </p:blipFill>
        <p:spPr>
          <a:xfrm>
            <a:off x="503769" y="1506975"/>
            <a:ext cx="2909800" cy="2909800"/>
          </a:xfrm>
          <a:prstGeom prst="rect">
            <a:avLst/>
          </a:prstGeom>
          <a:noFill/>
          <a:ln>
            <a:noFill/>
          </a:ln>
        </p:spPr>
      </p:pic>
      <p:pic>
        <p:nvPicPr>
          <p:cNvPr id="151" name="Google Shape;151;p20"/>
          <p:cNvPicPr preferRelativeResize="0"/>
          <p:nvPr/>
        </p:nvPicPr>
        <p:blipFill>
          <a:blip r:embed="rId4">
            <a:alphaModFix/>
          </a:blip>
          <a:stretch>
            <a:fillRect/>
          </a:stretch>
        </p:blipFill>
        <p:spPr>
          <a:xfrm>
            <a:off x="4708846" y="1887975"/>
            <a:ext cx="3835375" cy="21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Applicatie software</a:t>
            </a:r>
            <a:endParaRPr/>
          </a:p>
        </p:txBody>
      </p:sp>
      <p:sp>
        <p:nvSpPr>
          <p:cNvPr id="157" name="Google Shape;157;p21"/>
          <p:cNvSpPr txBox="1"/>
          <p:nvPr>
            <p:ph idx="1" type="body"/>
          </p:nvPr>
        </p:nvSpPr>
        <p:spPr>
          <a:xfrm>
            <a:off x="444546" y="1251256"/>
            <a:ext cx="50292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t>Meridian (Aruba)</a:t>
            </a:r>
            <a:endParaRPr/>
          </a:p>
          <a:p>
            <a:pPr indent="-381000" lvl="0" marL="457200" rtl="0" algn="l">
              <a:lnSpc>
                <a:spcPct val="150000"/>
              </a:lnSpc>
              <a:spcBef>
                <a:spcPts val="0"/>
              </a:spcBef>
              <a:spcAft>
                <a:spcPts val="0"/>
              </a:spcAft>
              <a:buSzPts val="2400"/>
              <a:buChar char="●"/>
            </a:pPr>
            <a:r>
              <a:rPr lang="en"/>
              <a:t>Proximi</a:t>
            </a:r>
            <a:endParaRPr/>
          </a:p>
          <a:p>
            <a:pPr indent="-381000" lvl="0" marL="457200" rtl="0" algn="l">
              <a:lnSpc>
                <a:spcPct val="150000"/>
              </a:lnSpc>
              <a:spcBef>
                <a:spcPts val="0"/>
              </a:spcBef>
              <a:spcAft>
                <a:spcPts val="0"/>
              </a:spcAft>
              <a:buSzPts val="2400"/>
              <a:buChar char="●"/>
            </a:pPr>
            <a:r>
              <a:rPr lang="en"/>
              <a:t>Maps Indoor</a:t>
            </a:r>
            <a:endParaRPr/>
          </a:p>
          <a:p>
            <a:pPr indent="-381000" lvl="0" marL="457200" rtl="0" algn="l">
              <a:lnSpc>
                <a:spcPct val="150000"/>
              </a:lnSpc>
              <a:spcBef>
                <a:spcPts val="0"/>
              </a:spcBef>
              <a:spcAft>
                <a:spcPts val="0"/>
              </a:spcAft>
              <a:buSzPts val="2400"/>
              <a:buChar char="●"/>
            </a:pPr>
            <a:r>
              <a:rPr lang="en"/>
              <a:t>Mapwize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3</a:t>
            </a:r>
            <a:r>
              <a:rPr lang="en">
                <a:solidFill>
                  <a:srgbClr val="ABE33F"/>
                </a:solidFill>
              </a:rPr>
              <a:t>.</a:t>
            </a:r>
            <a:endParaRPr>
              <a:solidFill>
                <a:srgbClr val="ABE33F"/>
              </a:solidFill>
            </a:endParaRPr>
          </a:p>
          <a:p>
            <a:pPr indent="0" lvl="0" marL="0" rtl="0" algn="ctr">
              <a:lnSpc>
                <a:spcPct val="100000"/>
              </a:lnSpc>
              <a:spcBef>
                <a:spcPts val="0"/>
              </a:spcBef>
              <a:spcAft>
                <a:spcPts val="0"/>
              </a:spcAft>
              <a:buSzPts val="3600"/>
              <a:buNone/>
            </a:pPr>
            <a:r>
              <a:rPr lang="en"/>
              <a:t>Conclusie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Conclusie</a:t>
            </a:r>
            <a:endParaRPr/>
          </a:p>
        </p:txBody>
      </p:sp>
      <p:sp>
        <p:nvSpPr>
          <p:cNvPr id="168" name="Google Shape;168;p23"/>
          <p:cNvSpPr txBox="1"/>
          <p:nvPr>
            <p:ph idx="1" type="body"/>
          </p:nvPr>
        </p:nvSpPr>
        <p:spPr>
          <a:xfrm>
            <a:off x="466125" y="1542400"/>
            <a:ext cx="4377900" cy="2302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004C52"/>
              </a:buClr>
              <a:buSzPts val="2400"/>
              <a:buFont typeface="Karla"/>
              <a:buChar char="●"/>
            </a:pPr>
            <a:r>
              <a:rPr lang="en"/>
              <a:t>Bluetooth</a:t>
            </a:r>
            <a:endParaRPr/>
          </a:p>
          <a:p>
            <a:pPr indent="-381000" lvl="0" marL="457200" marR="0" rtl="0" algn="l">
              <a:lnSpc>
                <a:spcPct val="100000"/>
              </a:lnSpc>
              <a:spcBef>
                <a:spcPts val="600"/>
              </a:spcBef>
              <a:spcAft>
                <a:spcPts val="0"/>
              </a:spcAft>
              <a:buClr>
                <a:srgbClr val="004C52"/>
              </a:buClr>
              <a:buSzPts val="2400"/>
              <a:buFont typeface="Karla"/>
              <a:buChar char="●"/>
            </a:pPr>
            <a:r>
              <a:rPr lang="en"/>
              <a:t>Aruba (Wifi, Bluetooth) </a:t>
            </a:r>
            <a:endParaRPr/>
          </a:p>
          <a:p>
            <a:pPr indent="-381000" lvl="0" marL="457200" marR="0" rtl="0" algn="l">
              <a:lnSpc>
                <a:spcPct val="100000"/>
              </a:lnSpc>
              <a:spcBef>
                <a:spcPts val="600"/>
              </a:spcBef>
              <a:spcAft>
                <a:spcPts val="0"/>
              </a:spcAft>
              <a:buSzPts val="2400"/>
              <a:buChar char="●"/>
            </a:pPr>
            <a:r>
              <a:rPr lang="en"/>
              <a:t>Cloud4Wi Volare</a:t>
            </a:r>
            <a:endParaRPr/>
          </a:p>
          <a:p>
            <a:pPr indent="-381000" lvl="0" marL="457200" marR="0" rtl="0" algn="l">
              <a:lnSpc>
                <a:spcPct val="100000"/>
              </a:lnSpc>
              <a:spcBef>
                <a:spcPts val="600"/>
              </a:spcBef>
              <a:spcAft>
                <a:spcPts val="0"/>
              </a:spcAft>
              <a:buSzPts val="2400"/>
              <a:buChar char="●"/>
            </a:pPr>
            <a:r>
              <a:rPr lang="en"/>
              <a:t>Aruba Meridian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2" name="Shape 172"/>
        <p:cNvGrpSpPr/>
        <p:nvPr/>
      </p:nvGrpSpPr>
      <p:grpSpPr>
        <a:xfrm>
          <a:off x="0" y="0"/>
          <a:ext cx="0" cy="0"/>
          <a:chOff x="0" y="0"/>
          <a:chExt cx="0" cy="0"/>
        </a:xfrm>
      </p:grpSpPr>
      <p:sp>
        <p:nvSpPr>
          <p:cNvPr id="173" name="Google Shape;173;p24"/>
          <p:cNvSpPr txBox="1"/>
          <p:nvPr>
            <p:ph idx="4294967295" type="title"/>
          </p:nvPr>
        </p:nvSpPr>
        <p:spPr>
          <a:xfrm>
            <a:off x="1636050" y="1075800"/>
            <a:ext cx="5871900" cy="7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4800">
                <a:solidFill>
                  <a:srgbClr val="00AE9D"/>
                </a:solidFill>
              </a:rPr>
              <a:t>Zijn er nog vragen?</a:t>
            </a:r>
            <a:endParaRPr sz="4800">
              <a:solidFill>
                <a:srgbClr val="00AE9D"/>
              </a:solidFill>
            </a:endParaRPr>
          </a:p>
        </p:txBody>
      </p:sp>
      <p:pic>
        <p:nvPicPr>
          <p:cNvPr id="174" name="Google Shape;174;p24"/>
          <p:cNvPicPr preferRelativeResize="0"/>
          <p:nvPr/>
        </p:nvPicPr>
        <p:blipFill rotWithShape="1">
          <a:blip r:embed="rId3">
            <a:alphaModFix/>
          </a:blip>
          <a:srcRect b="0" l="0" r="0" t="19178"/>
          <a:stretch/>
        </p:blipFill>
        <p:spPr>
          <a:xfrm>
            <a:off x="2801750" y="1930800"/>
            <a:ext cx="3540500" cy="391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Inhoud</a:t>
            </a:r>
            <a:endParaRPr/>
          </a:p>
        </p:txBody>
      </p:sp>
      <p:sp>
        <p:nvSpPr>
          <p:cNvPr id="94" name="Google Shape;94;p12"/>
          <p:cNvSpPr txBox="1"/>
          <p:nvPr>
            <p:ph idx="1" type="body"/>
          </p:nvPr>
        </p:nvSpPr>
        <p:spPr>
          <a:xfrm>
            <a:off x="570800" y="1158150"/>
            <a:ext cx="4363200" cy="3327300"/>
          </a:xfrm>
          <a:prstGeom prst="rect">
            <a:avLst/>
          </a:prstGeom>
          <a:noFill/>
          <a:ln>
            <a:noFill/>
          </a:ln>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Schema’s</a:t>
            </a:r>
            <a:endParaRPr/>
          </a:p>
          <a:p>
            <a:pPr indent="-381000" lvl="1" marL="914400" rtl="0" algn="l">
              <a:spcBef>
                <a:spcPts val="600"/>
              </a:spcBef>
              <a:spcAft>
                <a:spcPts val="0"/>
              </a:spcAft>
              <a:buSzPts val="2400"/>
              <a:buChar char="●"/>
            </a:pPr>
            <a:r>
              <a:rPr lang="en"/>
              <a:t>Project breakdown structure</a:t>
            </a:r>
            <a:endParaRPr/>
          </a:p>
          <a:p>
            <a:pPr indent="-381000" lvl="1" marL="914400" rtl="0" algn="l">
              <a:spcBef>
                <a:spcPts val="600"/>
              </a:spcBef>
              <a:spcAft>
                <a:spcPts val="0"/>
              </a:spcAft>
              <a:buSzPts val="2400"/>
              <a:buChar char="●"/>
            </a:pPr>
            <a:r>
              <a:rPr lang="en"/>
              <a:t>Work Flow Diagram</a:t>
            </a:r>
            <a:endParaRPr/>
          </a:p>
          <a:p>
            <a:pPr indent="0" lvl="0" marL="457200" marR="0" rtl="0" algn="l">
              <a:lnSpc>
                <a:spcPct val="100000"/>
              </a:lnSpc>
              <a:spcBef>
                <a:spcPts val="600"/>
              </a:spcBef>
              <a:spcAft>
                <a:spcPts val="0"/>
              </a:spcAft>
              <a:buNone/>
            </a:pPr>
            <a:r>
              <a:t/>
            </a:r>
            <a:endParaRPr/>
          </a:p>
        </p:txBody>
      </p:sp>
      <p:sp>
        <p:nvSpPr>
          <p:cNvPr id="95" name="Google Shape;95;p12"/>
          <p:cNvSpPr txBox="1"/>
          <p:nvPr/>
        </p:nvSpPr>
        <p:spPr>
          <a:xfrm>
            <a:off x="4983825" y="1158150"/>
            <a:ext cx="4103700" cy="2382600"/>
          </a:xfrm>
          <a:prstGeom prst="rect">
            <a:avLst/>
          </a:prstGeom>
          <a:noFill/>
          <a:ln>
            <a:noFill/>
          </a:ln>
        </p:spPr>
        <p:txBody>
          <a:bodyPr anchorCtr="0" anchor="t" bIns="91425" lIns="91425" spcFirstLastPara="1" rIns="91425" wrap="square" tIns="91425">
            <a:noAutofit/>
          </a:bodyPr>
          <a:lstStyle/>
          <a:p>
            <a:pPr indent="-381000" lvl="0" marL="457200" rtl="0" algn="l">
              <a:spcBef>
                <a:spcPts val="600"/>
              </a:spcBef>
              <a:spcAft>
                <a:spcPts val="0"/>
              </a:spcAft>
              <a:buClr>
                <a:srgbClr val="004C52"/>
              </a:buClr>
              <a:buSzPts val="2400"/>
              <a:buFont typeface="Karla"/>
              <a:buChar char="●"/>
            </a:pPr>
            <a:r>
              <a:rPr lang="en" sz="2400">
                <a:solidFill>
                  <a:srgbClr val="004C52"/>
                </a:solidFill>
                <a:latin typeface="Karla"/>
                <a:ea typeface="Karla"/>
                <a:cs typeface="Karla"/>
                <a:sym typeface="Karla"/>
              </a:rPr>
              <a:t>Onze analyse</a:t>
            </a:r>
            <a:endParaRPr sz="2400">
              <a:solidFill>
                <a:srgbClr val="004C52"/>
              </a:solidFill>
              <a:latin typeface="Karla"/>
              <a:ea typeface="Karla"/>
              <a:cs typeface="Karla"/>
              <a:sym typeface="Karla"/>
            </a:endParaRPr>
          </a:p>
          <a:p>
            <a:pPr indent="-381000" lvl="1" marL="914400" rtl="0" algn="l">
              <a:spcBef>
                <a:spcPts val="600"/>
              </a:spcBef>
              <a:spcAft>
                <a:spcPts val="0"/>
              </a:spcAft>
              <a:buClr>
                <a:srgbClr val="ABE33F"/>
              </a:buClr>
              <a:buSzPts val="2400"/>
              <a:buFont typeface="Karla"/>
              <a:buChar char="●"/>
            </a:pPr>
            <a:r>
              <a:rPr lang="en" sz="2400">
                <a:solidFill>
                  <a:srgbClr val="004C52"/>
                </a:solidFill>
                <a:latin typeface="Karla"/>
                <a:ea typeface="Karla"/>
                <a:cs typeface="Karla"/>
                <a:sym typeface="Karla"/>
              </a:rPr>
              <a:t>Locatiebepaling technologie</a:t>
            </a:r>
            <a:endParaRPr sz="2400">
              <a:solidFill>
                <a:srgbClr val="004C52"/>
              </a:solidFill>
              <a:latin typeface="Karla"/>
              <a:ea typeface="Karla"/>
              <a:cs typeface="Karla"/>
              <a:sym typeface="Karla"/>
            </a:endParaRPr>
          </a:p>
          <a:p>
            <a:pPr indent="-381000" lvl="1" marL="914400" rtl="0" algn="l">
              <a:spcBef>
                <a:spcPts val="600"/>
              </a:spcBef>
              <a:spcAft>
                <a:spcPts val="0"/>
              </a:spcAft>
              <a:buClr>
                <a:srgbClr val="ABE33F"/>
              </a:buClr>
              <a:buSzPts val="2400"/>
              <a:buFont typeface="Karla"/>
              <a:buChar char="●"/>
            </a:pPr>
            <a:r>
              <a:rPr lang="en" sz="2400">
                <a:solidFill>
                  <a:srgbClr val="004C52"/>
                </a:solidFill>
                <a:latin typeface="Karla"/>
                <a:ea typeface="Karla"/>
                <a:cs typeface="Karla"/>
                <a:sym typeface="Karla"/>
              </a:rPr>
              <a:t>Wifi Access Points</a:t>
            </a:r>
            <a:endParaRPr sz="2400">
              <a:solidFill>
                <a:srgbClr val="004C52"/>
              </a:solidFill>
              <a:latin typeface="Karla"/>
              <a:ea typeface="Karla"/>
              <a:cs typeface="Karla"/>
              <a:sym typeface="Karla"/>
            </a:endParaRPr>
          </a:p>
          <a:p>
            <a:pPr indent="-381000" lvl="1" marL="914400" rtl="0" algn="l">
              <a:spcBef>
                <a:spcPts val="600"/>
              </a:spcBef>
              <a:spcAft>
                <a:spcPts val="0"/>
              </a:spcAft>
              <a:buClr>
                <a:srgbClr val="ABE33F"/>
              </a:buClr>
              <a:buSzPts val="2400"/>
              <a:buFont typeface="Karla"/>
              <a:buChar char="●"/>
            </a:pPr>
            <a:r>
              <a:rPr lang="en" sz="2400">
                <a:solidFill>
                  <a:srgbClr val="004C52"/>
                </a:solidFill>
                <a:latin typeface="Karla"/>
                <a:ea typeface="Karla"/>
                <a:cs typeface="Karla"/>
                <a:sym typeface="Karla"/>
              </a:rPr>
              <a:t>Bluetooth beacons</a:t>
            </a:r>
            <a:endParaRPr sz="2400">
              <a:solidFill>
                <a:srgbClr val="004C52"/>
              </a:solidFill>
              <a:latin typeface="Karla"/>
              <a:ea typeface="Karla"/>
              <a:cs typeface="Karla"/>
              <a:sym typeface="Karla"/>
            </a:endParaRPr>
          </a:p>
          <a:p>
            <a:pPr indent="-381000" lvl="1" marL="914400" rtl="0" algn="l">
              <a:spcBef>
                <a:spcPts val="600"/>
              </a:spcBef>
              <a:spcAft>
                <a:spcPts val="0"/>
              </a:spcAft>
              <a:buClr>
                <a:srgbClr val="ABE33F"/>
              </a:buClr>
              <a:buSzPts val="2400"/>
              <a:buFont typeface="Karla"/>
              <a:buChar char="●"/>
            </a:pPr>
            <a:r>
              <a:rPr lang="en" sz="2400">
                <a:solidFill>
                  <a:srgbClr val="004C52"/>
                </a:solidFill>
                <a:latin typeface="Karla"/>
                <a:ea typeface="Karla"/>
                <a:cs typeface="Karla"/>
                <a:sym typeface="Karla"/>
              </a:rPr>
              <a:t>Captive portal</a:t>
            </a:r>
            <a:endParaRPr sz="2400">
              <a:solidFill>
                <a:srgbClr val="004C52"/>
              </a:solidFill>
              <a:latin typeface="Karla"/>
              <a:ea typeface="Karla"/>
              <a:cs typeface="Karla"/>
              <a:sym typeface="Karla"/>
            </a:endParaRPr>
          </a:p>
          <a:p>
            <a:pPr indent="-381000" lvl="1" marL="914400" rtl="0" algn="l">
              <a:spcBef>
                <a:spcPts val="600"/>
              </a:spcBef>
              <a:spcAft>
                <a:spcPts val="0"/>
              </a:spcAft>
              <a:buClr>
                <a:srgbClr val="ABE33F"/>
              </a:buClr>
              <a:buSzPts val="2400"/>
              <a:buFont typeface="Karla"/>
              <a:buChar char="●"/>
            </a:pPr>
            <a:r>
              <a:rPr lang="en" sz="2400">
                <a:solidFill>
                  <a:srgbClr val="004C52"/>
                </a:solidFill>
                <a:latin typeface="Karla"/>
                <a:ea typeface="Karla"/>
                <a:cs typeface="Karla"/>
                <a:sym typeface="Karla"/>
              </a:rPr>
              <a:t>Applicatie software</a:t>
            </a:r>
            <a:endParaRPr sz="2400">
              <a:solidFill>
                <a:srgbClr val="004C52"/>
              </a:solidFill>
              <a:latin typeface="Karla"/>
              <a:ea typeface="Karla"/>
              <a:cs typeface="Karla"/>
              <a:sym typeface="Karla"/>
            </a:endParaRPr>
          </a:p>
          <a:p>
            <a:pPr indent="-381000" lvl="0" marL="457200" rtl="0" algn="l">
              <a:spcBef>
                <a:spcPts val="600"/>
              </a:spcBef>
              <a:spcAft>
                <a:spcPts val="0"/>
              </a:spcAft>
              <a:buClr>
                <a:srgbClr val="004C52"/>
              </a:buClr>
              <a:buSzPts val="2400"/>
              <a:buFont typeface="Karla"/>
              <a:buChar char="●"/>
            </a:pPr>
            <a:r>
              <a:rPr lang="en" sz="2400">
                <a:solidFill>
                  <a:srgbClr val="004C52"/>
                </a:solidFill>
                <a:latin typeface="Karla"/>
                <a:ea typeface="Karla"/>
                <a:cs typeface="Karla"/>
                <a:sym typeface="Karla"/>
              </a:rPr>
              <a:t>Conclusie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1</a:t>
            </a:r>
            <a:r>
              <a:rPr lang="en">
                <a:solidFill>
                  <a:srgbClr val="ABE33F"/>
                </a:solidFill>
              </a:rPr>
              <a:t>.</a:t>
            </a:r>
            <a:endParaRPr>
              <a:solidFill>
                <a:srgbClr val="ABE33F"/>
              </a:solidFill>
            </a:endParaRPr>
          </a:p>
          <a:p>
            <a:pPr indent="0" lvl="0" marL="0" rtl="0" algn="ctr">
              <a:lnSpc>
                <a:spcPct val="100000"/>
              </a:lnSpc>
              <a:spcBef>
                <a:spcPts val="0"/>
              </a:spcBef>
              <a:spcAft>
                <a:spcPts val="0"/>
              </a:spcAft>
              <a:buSzPts val="3600"/>
              <a:buNone/>
            </a:pPr>
            <a:r>
              <a:rPr lang="en"/>
              <a:t>Schema’s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breakdown structure</a:t>
            </a:r>
            <a:endParaRPr/>
          </a:p>
        </p:txBody>
      </p:sp>
      <p:pic>
        <p:nvPicPr>
          <p:cNvPr id="106" name="Google Shape;106;p14"/>
          <p:cNvPicPr preferRelativeResize="0"/>
          <p:nvPr/>
        </p:nvPicPr>
        <p:blipFill>
          <a:blip r:embed="rId3">
            <a:alphaModFix/>
          </a:blip>
          <a:stretch>
            <a:fillRect/>
          </a:stretch>
        </p:blipFill>
        <p:spPr>
          <a:xfrm>
            <a:off x="253288" y="1071625"/>
            <a:ext cx="8637425" cy="402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Work Flow Diagram</a:t>
            </a:r>
            <a:endParaRPr/>
          </a:p>
        </p:txBody>
      </p:sp>
      <p:pic>
        <p:nvPicPr>
          <p:cNvPr id="112" name="Google Shape;112;p15"/>
          <p:cNvPicPr preferRelativeResize="0"/>
          <p:nvPr/>
        </p:nvPicPr>
        <p:blipFill>
          <a:blip r:embed="rId3">
            <a:alphaModFix/>
          </a:blip>
          <a:stretch>
            <a:fillRect/>
          </a:stretch>
        </p:blipFill>
        <p:spPr>
          <a:xfrm>
            <a:off x="152400" y="1734275"/>
            <a:ext cx="8839200" cy="22676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2</a:t>
            </a:r>
            <a:r>
              <a:rPr lang="en">
                <a:solidFill>
                  <a:srgbClr val="ABE33F"/>
                </a:solidFill>
              </a:rPr>
              <a:t>.</a:t>
            </a:r>
            <a:endParaRPr>
              <a:solidFill>
                <a:srgbClr val="ABE33F"/>
              </a:solidFill>
            </a:endParaRPr>
          </a:p>
          <a:p>
            <a:pPr indent="0" lvl="0" marL="0" rtl="0" algn="ctr">
              <a:lnSpc>
                <a:spcPct val="100000"/>
              </a:lnSpc>
              <a:spcBef>
                <a:spcPts val="0"/>
              </a:spcBef>
              <a:spcAft>
                <a:spcPts val="0"/>
              </a:spcAft>
              <a:buSzPts val="3600"/>
              <a:buNone/>
            </a:pPr>
            <a:r>
              <a:rPr lang="en"/>
              <a:t>Onze analyse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Locatiebepaling</a:t>
            </a:r>
            <a:endParaRPr/>
          </a:p>
        </p:txBody>
      </p:sp>
      <p:pic>
        <p:nvPicPr>
          <p:cNvPr id="123" name="Google Shape;123;p17"/>
          <p:cNvPicPr preferRelativeResize="0"/>
          <p:nvPr/>
        </p:nvPicPr>
        <p:blipFill>
          <a:blip r:embed="rId3">
            <a:alphaModFix/>
          </a:blip>
          <a:stretch>
            <a:fillRect/>
          </a:stretch>
        </p:blipFill>
        <p:spPr>
          <a:xfrm>
            <a:off x="0" y="2099824"/>
            <a:ext cx="9143999" cy="2478984"/>
          </a:xfrm>
          <a:prstGeom prst="rect">
            <a:avLst/>
          </a:prstGeom>
          <a:noFill/>
          <a:ln>
            <a:noFill/>
          </a:ln>
        </p:spPr>
      </p:pic>
      <p:pic>
        <p:nvPicPr>
          <p:cNvPr id="124" name="Google Shape;124;p17"/>
          <p:cNvPicPr preferRelativeResize="0"/>
          <p:nvPr/>
        </p:nvPicPr>
        <p:blipFill>
          <a:blip r:embed="rId4">
            <a:alphaModFix/>
          </a:blip>
          <a:stretch>
            <a:fillRect/>
          </a:stretch>
        </p:blipFill>
        <p:spPr>
          <a:xfrm>
            <a:off x="6624675" y="550324"/>
            <a:ext cx="2462876" cy="1805150"/>
          </a:xfrm>
          <a:prstGeom prst="rect">
            <a:avLst/>
          </a:prstGeom>
          <a:noFill/>
          <a:ln>
            <a:noFill/>
          </a:ln>
        </p:spPr>
      </p:pic>
      <p:pic>
        <p:nvPicPr>
          <p:cNvPr id="125" name="Google Shape;125;p17"/>
          <p:cNvPicPr preferRelativeResize="0"/>
          <p:nvPr/>
        </p:nvPicPr>
        <p:blipFill>
          <a:blip r:embed="rId5">
            <a:alphaModFix/>
          </a:blip>
          <a:stretch>
            <a:fillRect/>
          </a:stretch>
        </p:blipFill>
        <p:spPr>
          <a:xfrm>
            <a:off x="2917450" y="872600"/>
            <a:ext cx="1227225" cy="1227225"/>
          </a:xfrm>
          <a:prstGeom prst="rect">
            <a:avLst/>
          </a:prstGeom>
          <a:noFill/>
          <a:ln>
            <a:noFill/>
          </a:ln>
        </p:spPr>
      </p:pic>
      <p:pic>
        <p:nvPicPr>
          <p:cNvPr id="126" name="Google Shape;126;p17"/>
          <p:cNvPicPr preferRelativeResize="0"/>
          <p:nvPr/>
        </p:nvPicPr>
        <p:blipFill>
          <a:blip r:embed="rId6">
            <a:alphaModFix/>
          </a:blip>
          <a:stretch>
            <a:fillRect/>
          </a:stretch>
        </p:blipFill>
        <p:spPr>
          <a:xfrm>
            <a:off x="4979025" y="799838"/>
            <a:ext cx="1306125" cy="130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Wifi Access Points</a:t>
            </a:r>
            <a:endParaRPr/>
          </a:p>
        </p:txBody>
      </p:sp>
      <p:pic>
        <p:nvPicPr>
          <p:cNvPr id="132" name="Google Shape;132;p18"/>
          <p:cNvPicPr preferRelativeResize="0"/>
          <p:nvPr/>
        </p:nvPicPr>
        <p:blipFill>
          <a:blip r:embed="rId3">
            <a:alphaModFix/>
          </a:blip>
          <a:stretch>
            <a:fillRect/>
          </a:stretch>
        </p:blipFill>
        <p:spPr>
          <a:xfrm>
            <a:off x="429575" y="1412725"/>
            <a:ext cx="1318800" cy="1318800"/>
          </a:xfrm>
          <a:prstGeom prst="rect">
            <a:avLst/>
          </a:prstGeom>
          <a:noFill/>
          <a:ln>
            <a:noFill/>
          </a:ln>
        </p:spPr>
      </p:pic>
      <p:pic>
        <p:nvPicPr>
          <p:cNvPr id="133" name="Google Shape;133;p18"/>
          <p:cNvPicPr preferRelativeResize="0"/>
          <p:nvPr/>
        </p:nvPicPr>
        <p:blipFill>
          <a:blip r:embed="rId4">
            <a:alphaModFix/>
          </a:blip>
          <a:stretch>
            <a:fillRect/>
          </a:stretch>
        </p:blipFill>
        <p:spPr>
          <a:xfrm>
            <a:off x="1812650" y="2837450"/>
            <a:ext cx="1661700" cy="1207500"/>
          </a:xfrm>
          <a:prstGeom prst="rect">
            <a:avLst/>
          </a:prstGeom>
          <a:noFill/>
          <a:ln>
            <a:noFill/>
          </a:ln>
        </p:spPr>
      </p:pic>
      <p:pic>
        <p:nvPicPr>
          <p:cNvPr id="134" name="Google Shape;134;p18"/>
          <p:cNvPicPr preferRelativeResize="0"/>
          <p:nvPr/>
        </p:nvPicPr>
        <p:blipFill>
          <a:blip r:embed="rId5">
            <a:alphaModFix/>
          </a:blip>
          <a:stretch>
            <a:fillRect/>
          </a:stretch>
        </p:blipFill>
        <p:spPr>
          <a:xfrm>
            <a:off x="3626344" y="1452088"/>
            <a:ext cx="1661700" cy="1240074"/>
          </a:xfrm>
          <a:prstGeom prst="rect">
            <a:avLst/>
          </a:prstGeom>
          <a:noFill/>
          <a:ln>
            <a:noFill/>
          </a:ln>
        </p:spPr>
      </p:pic>
      <p:pic>
        <p:nvPicPr>
          <p:cNvPr id="135" name="Google Shape;135;p18"/>
          <p:cNvPicPr preferRelativeResize="0"/>
          <p:nvPr/>
        </p:nvPicPr>
        <p:blipFill>
          <a:blip r:embed="rId6">
            <a:alphaModFix/>
          </a:blip>
          <a:stretch>
            <a:fillRect/>
          </a:stretch>
        </p:blipFill>
        <p:spPr>
          <a:xfrm>
            <a:off x="5036118" y="3157143"/>
            <a:ext cx="1661700" cy="922732"/>
          </a:xfrm>
          <a:prstGeom prst="rect">
            <a:avLst/>
          </a:prstGeom>
          <a:noFill/>
          <a:ln>
            <a:noFill/>
          </a:ln>
        </p:spPr>
      </p:pic>
      <p:pic>
        <p:nvPicPr>
          <p:cNvPr id="136" name="Google Shape;136;p18"/>
          <p:cNvPicPr preferRelativeResize="0"/>
          <p:nvPr/>
        </p:nvPicPr>
        <p:blipFill>
          <a:blip r:embed="rId7">
            <a:alphaModFix/>
          </a:blip>
          <a:stretch>
            <a:fillRect/>
          </a:stretch>
        </p:blipFill>
        <p:spPr>
          <a:xfrm>
            <a:off x="7166027" y="1490625"/>
            <a:ext cx="1503649" cy="1475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50575" y="3608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Bluetooth beacons</a:t>
            </a:r>
            <a:endParaRPr/>
          </a:p>
        </p:txBody>
      </p:sp>
      <p:pic>
        <p:nvPicPr>
          <p:cNvPr id="142" name="Google Shape;142;p19"/>
          <p:cNvPicPr preferRelativeResize="0"/>
          <p:nvPr/>
        </p:nvPicPr>
        <p:blipFill>
          <a:blip r:embed="rId3">
            <a:alphaModFix/>
          </a:blip>
          <a:stretch>
            <a:fillRect/>
          </a:stretch>
        </p:blipFill>
        <p:spPr>
          <a:xfrm>
            <a:off x="429575" y="1412725"/>
            <a:ext cx="1318800" cy="1318800"/>
          </a:xfrm>
          <a:prstGeom prst="rect">
            <a:avLst/>
          </a:prstGeom>
          <a:noFill/>
          <a:ln>
            <a:noFill/>
          </a:ln>
        </p:spPr>
      </p:pic>
      <p:pic>
        <p:nvPicPr>
          <p:cNvPr id="143" name="Google Shape;143;p19"/>
          <p:cNvPicPr preferRelativeResize="0"/>
          <p:nvPr/>
        </p:nvPicPr>
        <p:blipFill>
          <a:blip r:embed="rId4">
            <a:alphaModFix/>
          </a:blip>
          <a:stretch>
            <a:fillRect/>
          </a:stretch>
        </p:blipFill>
        <p:spPr>
          <a:xfrm>
            <a:off x="3531575" y="2015575"/>
            <a:ext cx="1661700" cy="1207500"/>
          </a:xfrm>
          <a:prstGeom prst="rect">
            <a:avLst/>
          </a:prstGeom>
          <a:noFill/>
          <a:ln>
            <a:noFill/>
          </a:ln>
        </p:spPr>
      </p:pic>
      <p:pic>
        <p:nvPicPr>
          <p:cNvPr id="144" name="Google Shape;144;p19"/>
          <p:cNvPicPr preferRelativeResize="0"/>
          <p:nvPr/>
        </p:nvPicPr>
        <p:blipFill>
          <a:blip r:embed="rId5">
            <a:alphaModFix/>
          </a:blip>
          <a:stretch>
            <a:fillRect/>
          </a:stretch>
        </p:blipFill>
        <p:spPr>
          <a:xfrm>
            <a:off x="7166027" y="1490625"/>
            <a:ext cx="1503649" cy="1475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