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embeddedFontLst>
    <p:embeddedFont>
      <p:font typeface="Raleway"/>
      <p:regular r:id="rId47"/>
      <p:bold r:id="rId48"/>
      <p:italic r:id="rId49"/>
      <p:boldItalic r:id="rId50"/>
    </p:embeddedFont>
    <p:embeddedFont>
      <p:font typeface="Karla"/>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94686DF-E827-472A-8299-7628B675FC94}">
  <a:tblStyle styleId="{394686DF-E827-472A-8299-7628B675FC94}" styleName="Table_0">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aleway-bold.fntdata"/><Relationship Id="rId47" Type="http://schemas.openxmlformats.org/officeDocument/2006/relationships/font" Target="fonts/Raleway-regular.fntdata"/><Relationship Id="rId49"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Karla-regular.fntdata"/><Relationship Id="rId50" Type="http://schemas.openxmlformats.org/officeDocument/2006/relationships/font" Target="fonts/Raleway-boldItalic.fntdata"/><Relationship Id="rId53" Type="http://schemas.openxmlformats.org/officeDocument/2006/relationships/font" Target="fonts/Karla-italic.fntdata"/><Relationship Id="rId52" Type="http://schemas.openxmlformats.org/officeDocument/2006/relationships/font" Target="fonts/Karla-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Karla-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p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p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p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p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p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p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p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p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Momenteel worden klanten rondgeleid door signalisatie in de vorm van bordjes. De klanten kunnen ook aan de servicedesk vragen voor extra informatie.</a:t>
            </a:r>
            <a:endParaRPr/>
          </a:p>
          <a:p>
            <a:pPr indent="0" lvl="0" marL="0" rtl="0" algn="l">
              <a:lnSpc>
                <a:spcPct val="100000"/>
              </a:lnSpc>
              <a:spcBef>
                <a:spcPts val="0"/>
              </a:spcBef>
              <a:spcAft>
                <a:spcPts val="0"/>
              </a:spcAft>
              <a:buSzPts val="1400"/>
              <a:buNone/>
            </a:pPr>
            <a:r>
              <a:rPr lang="en"/>
              <a:t>Promoties zijn enkel terug te vinden op de website of aan de hand van bordjes in de winkel.</a:t>
            </a:r>
            <a:endParaRPr/>
          </a:p>
          <a:p>
            <a:pPr indent="0" lvl="0" marL="0" rtl="0" algn="l">
              <a:lnSpc>
                <a:spcPct val="100000"/>
              </a:lnSpc>
              <a:spcBef>
                <a:spcPts val="0"/>
              </a:spcBef>
              <a:spcAft>
                <a:spcPts val="0"/>
              </a:spcAft>
              <a:buSzPts val="1400"/>
              <a:buNone/>
            </a:pPr>
            <a:r>
              <a:rPr lang="en"/>
              <a:t>Momenteel is er geen manier om klanten te volgen in de winkel dus ook niet om te weten waar de hotspots zijn of waar klanten naar zoeken.</a:t>
            </a:r>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Verdana"/>
                <a:ea typeface="Verdana"/>
                <a:cs typeface="Verdana"/>
                <a:sym typeface="Verdana"/>
              </a:rPr>
              <a:t>Deze manier werkt goed in de meeste bedrijven en wordt al lang toegepast in bedrijven. Echter wil VanRoey.be dit gaan digitaliseren om er zo info uit te halen.</a:t>
            </a:r>
            <a:endParaRPr/>
          </a:p>
          <a:p>
            <a:pPr indent="0" lvl="0" marL="0" rtl="0" algn="l">
              <a:lnSpc>
                <a:spcPct val="100000"/>
              </a:lnSpc>
              <a:spcBef>
                <a:spcPts val="1200"/>
              </a:spcBef>
              <a:spcAft>
                <a:spcPts val="0"/>
              </a:spcAft>
              <a:buSzPts val="1400"/>
              <a:buNone/>
            </a:pPr>
            <a:r>
              <a:t/>
            </a:r>
            <a:endParaRPr/>
          </a:p>
          <a:p>
            <a:pPr indent="0" lvl="0" marL="0" rtl="0" algn="l">
              <a:lnSpc>
                <a:spcPct val="100000"/>
              </a:lnSpc>
              <a:spcBef>
                <a:spcPts val="0"/>
              </a:spcBef>
              <a:spcAft>
                <a:spcPts val="0"/>
              </a:spcAft>
              <a:buSzPts val="1400"/>
              <a:buNone/>
            </a:pPr>
            <a:r>
              <a:rPr lang="en"/>
              <a:t>De nadelen hiervan zijn dat de bordjes misschien niet leesbaar genoeg zijn voor slechtzienden.</a:t>
            </a:r>
            <a:endParaRPr/>
          </a:p>
          <a:p>
            <a:pPr indent="0" lvl="0" marL="0" rtl="0" algn="l">
              <a:lnSpc>
                <a:spcPct val="100000"/>
              </a:lnSpc>
              <a:spcBef>
                <a:spcPts val="0"/>
              </a:spcBef>
              <a:spcAft>
                <a:spcPts val="0"/>
              </a:spcAft>
              <a:buSzPts val="1400"/>
              <a:buNone/>
            </a:pPr>
            <a:r>
              <a:rPr lang="en"/>
              <a:t>Bovendien kan er bij drukte een rij staan aan de servicedesk waardoor de klant moet wachten voor hij verder geholpen wordt.</a:t>
            </a:r>
            <a:endParaRPr/>
          </a:p>
          <a:p>
            <a:pPr indent="0" lvl="0" marL="0" rtl="0" algn="l">
              <a:lnSpc>
                <a:spcPct val="100000"/>
              </a:lnSpc>
              <a:spcBef>
                <a:spcPts val="0"/>
              </a:spcBef>
              <a:spcAft>
                <a:spcPts val="0"/>
              </a:spcAft>
              <a:buSzPts val="1400"/>
              <a:buNone/>
            </a:pPr>
            <a:r>
              <a:rPr lang="en"/>
              <a:t>Daarnaast zijn aanbiedingen niet altijd aangepast en controleert de klant de website niet wanneer hij in de winkel staat.</a:t>
            </a:r>
            <a:endParaRPr/>
          </a:p>
          <a:p>
            <a:pPr indent="0" lvl="0" marL="0" rtl="0" algn="l">
              <a:lnSpc>
                <a:spcPct val="100000"/>
              </a:lnSpc>
              <a:spcBef>
                <a:spcPts val="0"/>
              </a:spcBef>
              <a:spcAft>
                <a:spcPts val="0"/>
              </a:spcAft>
              <a:buSzPts val="1400"/>
              <a:buNone/>
            </a:pPr>
            <a:r>
              <a:rPr lang="en"/>
              <a:t>Er is ook geen gemakkelijke manier om klanten(browse)-gegevens te verzamelen of de klant om feedback te vragen.</a:t>
            </a:r>
            <a:endParaRPr/>
          </a:p>
          <a:p>
            <a:pPr indent="0" lvl="0" marL="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Het bedrijf wil te weten komen welke plaatsen populair zijn. Zo weet men beter waar interesses liggen en kan men daar promoties op toepassen.</a:t>
            </a:r>
            <a:endParaRPr/>
          </a:p>
          <a:p>
            <a:pPr indent="0" lvl="0" marL="0" rtl="0" algn="l">
              <a:lnSpc>
                <a:spcPct val="100000"/>
              </a:lnSpc>
              <a:spcBef>
                <a:spcPts val="0"/>
              </a:spcBef>
              <a:spcAft>
                <a:spcPts val="0"/>
              </a:spcAft>
              <a:buSzPts val="1400"/>
              <a:buNone/>
            </a:pPr>
            <a:r>
              <a:rPr lang="en"/>
              <a:t>Bovendien willen ze de klanten helpen met een betere gebruikservaring. Ze hopen dat klanten makkelijker hun artikelen kunnen vinden en dat ze gemakkelijk alle informatie verkrijgen over een gewenst product.</a:t>
            </a:r>
            <a:endParaRPr/>
          </a:p>
          <a:p>
            <a:pPr indent="0" lvl="0" marL="0" rtl="0" algn="l">
              <a:lnSpc>
                <a:spcPct val="100000"/>
              </a:lnSpc>
              <a:spcBef>
                <a:spcPts val="0"/>
              </a:spcBef>
              <a:spcAft>
                <a:spcPts val="0"/>
              </a:spcAft>
              <a:buSzPts val="1400"/>
              <a:buNone/>
            </a:pPr>
            <a:r>
              <a:rPr lang="en"/>
              <a:t>Het uiteindelijke doel is dat hierdoor de verkoop gaat stijgen.</a:t>
            </a:r>
            <a:endParaRPr/>
          </a:p>
          <a:p>
            <a:pPr indent="0" lvl="0" marL="0" rtl="0" algn="l">
              <a:lnSpc>
                <a:spcPct val="100000"/>
              </a:lnSpc>
              <a:spcBef>
                <a:spcPts val="0"/>
              </a:spcBef>
              <a:spcAft>
                <a:spcPts val="0"/>
              </a:spcAft>
              <a:buSzPts val="1400"/>
              <a:buNone/>
            </a:pPr>
            <a:r>
              <a:rPr lang="en"/>
              <a:t>Voor de werknemers resulteert dit in meer tijd voor andere taken.</a:t>
            </a:r>
            <a:endParaRPr/>
          </a:p>
          <a:p>
            <a:pPr indent="0" lvl="0" marL="0" rtl="0" algn="l">
              <a:lnSpc>
                <a:spcPct val="100000"/>
              </a:lnSpc>
              <a:spcBef>
                <a:spcPts val="0"/>
              </a:spcBef>
              <a:spcAft>
                <a:spcPts val="0"/>
              </a:spcAft>
              <a:buSzPts val="1400"/>
              <a:buNone/>
            </a:pPr>
            <a:r>
              <a:rPr lang="en"/>
              <a:t>Achteraf kan dit op de markt gebracht worden om het in andere winkels, openbare gebouwen, … toe te passen.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Verzin een andere titel voor “Hoe gaan we het aanpakken”.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Onze oplossing bestaat uit een webplatform, waarbij de klant een locatie kan kiezen om naar begeleid te worden. De locatie van de klant wordt bepaald, zodat de klant weet waar men zich bevindt.</a:t>
            </a:r>
            <a:endParaRPr/>
          </a:p>
          <a:p>
            <a:pPr indent="0" lvl="0" marL="0" rtl="0" algn="l">
              <a:lnSpc>
                <a:spcPct val="100000"/>
              </a:lnSpc>
              <a:spcBef>
                <a:spcPts val="0"/>
              </a:spcBef>
              <a:spcAft>
                <a:spcPts val="0"/>
              </a:spcAft>
              <a:buSzPts val="1400"/>
              <a:buNone/>
            </a:pPr>
            <a:r>
              <a:rPr lang="en"/>
              <a:t>Dit kan ook gebruikt worden om extra informatie te geven over de producten waar de klant bij staat. Naast extra info kan men ook promoties, alternatieven of accessoires weergeven.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004C52"/>
        </a:solidFill>
      </p:bgPr>
    </p:bg>
    <p:spTree>
      <p:nvGrpSpPr>
        <p:cNvPr id="8" name="Shape 8"/>
        <p:cNvGrpSpPr/>
        <p:nvPr/>
      </p:nvGrpSpPr>
      <p:grpSpPr>
        <a:xfrm>
          <a:off x="0" y="0"/>
          <a:ext cx="0" cy="0"/>
          <a:chOff x="0" y="0"/>
          <a:chExt cx="0" cy="0"/>
        </a:xfrm>
      </p:grpSpPr>
      <p:sp>
        <p:nvSpPr>
          <p:cNvPr id="9" name="Google Shape;9;p2"/>
          <p:cNvSpPr/>
          <p:nvPr/>
        </p:nvSpPr>
        <p:spPr>
          <a:xfrm flipH="1">
            <a:off x="6025" y="301575"/>
            <a:ext cx="9150050" cy="4496748"/>
          </a:xfrm>
          <a:custGeom>
            <a:rect b="b" l="l" r="r" t="t"/>
            <a:pathLst>
              <a:path extrusionOk="0" h="149344" w="366002">
                <a:moveTo>
                  <a:pt x="0" y="55491"/>
                </a:moveTo>
                <a:lnTo>
                  <a:pt x="0" y="107122"/>
                </a:lnTo>
                <a:lnTo>
                  <a:pt x="96507" y="149344"/>
                </a:lnTo>
                <a:lnTo>
                  <a:pt x="366002" y="116290"/>
                </a:lnTo>
                <a:lnTo>
                  <a:pt x="366002" y="40050"/>
                </a:lnTo>
                <a:lnTo>
                  <a:pt x="274079" y="0"/>
                </a:lnTo>
                <a:close/>
              </a:path>
            </a:pathLst>
          </a:custGeom>
          <a:solidFill>
            <a:srgbClr val="00AE9D">
              <a:alpha val="83137"/>
            </a:srgbClr>
          </a:solidFill>
          <a:ln>
            <a:noFill/>
          </a:ln>
        </p:spPr>
      </p:sp>
      <p:sp>
        <p:nvSpPr>
          <p:cNvPr id="10" name="Google Shape;10;p2"/>
          <p:cNvSpPr/>
          <p:nvPr/>
        </p:nvSpPr>
        <p:spPr>
          <a:xfrm>
            <a:off x="-5900" y="759982"/>
            <a:ext cx="9144150" cy="3769800"/>
          </a:xfrm>
          <a:custGeom>
            <a:rect b="b" l="l" r="r" t="t"/>
            <a:pathLst>
              <a:path extrusionOk="0" h="150792" w="365766">
                <a:moveTo>
                  <a:pt x="365766" y="12416"/>
                </a:moveTo>
                <a:lnTo>
                  <a:pt x="289997" y="0"/>
                </a:lnTo>
                <a:lnTo>
                  <a:pt x="0" y="55421"/>
                </a:lnTo>
                <a:lnTo>
                  <a:pt x="0" y="127486"/>
                </a:lnTo>
                <a:lnTo>
                  <a:pt x="70927" y="150792"/>
                </a:lnTo>
                <a:lnTo>
                  <a:pt x="365766" y="122256"/>
                </a:lnTo>
                <a:close/>
              </a:path>
            </a:pathLst>
          </a:custGeom>
          <a:solidFill>
            <a:srgbClr val="00AE9D">
              <a:alpha val="26274"/>
            </a:srgbClr>
          </a:solidFill>
          <a:ln>
            <a:noFill/>
          </a:ln>
        </p:spPr>
      </p:sp>
      <p:sp>
        <p:nvSpPr>
          <p:cNvPr id="11" name="Google Shape;11;p2"/>
          <p:cNvSpPr/>
          <p:nvPr/>
        </p:nvSpPr>
        <p:spPr>
          <a:xfrm>
            <a:off x="0" y="1351100"/>
            <a:ext cx="9156075" cy="2889063"/>
          </a:xfrm>
          <a:custGeom>
            <a:rect b="b" l="l" r="r" t="t"/>
            <a:pathLst>
              <a:path extrusionOk="0" h="106157" w="366243">
                <a:moveTo>
                  <a:pt x="241" y="0"/>
                </a:moveTo>
                <a:lnTo>
                  <a:pt x="0" y="77929"/>
                </a:lnTo>
                <a:lnTo>
                  <a:pt x="366243" y="106157"/>
                </a:lnTo>
                <a:lnTo>
                  <a:pt x="366243" y="4102"/>
                </a:lnTo>
                <a:close/>
              </a:path>
            </a:pathLst>
          </a:custGeom>
          <a:solidFill>
            <a:srgbClr val="ABE33F">
              <a:alpha val="80784"/>
            </a:srgbClr>
          </a:solidFill>
          <a:ln>
            <a:noFill/>
          </a:ln>
        </p:spPr>
      </p:sp>
      <p:sp>
        <p:nvSpPr>
          <p:cNvPr id="12" name="Google Shape;12;p2"/>
          <p:cNvSpPr txBox="1"/>
          <p:nvPr>
            <p:ph type="ctrTitle"/>
          </p:nvPr>
        </p:nvSpPr>
        <p:spPr>
          <a:xfrm>
            <a:off x="1719025" y="1991825"/>
            <a:ext cx="5706000" cy="11598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3" name="Shape 13"/>
        <p:cNvGrpSpPr/>
        <p:nvPr/>
      </p:nvGrpSpPr>
      <p:grpSpPr>
        <a:xfrm>
          <a:off x="0" y="0"/>
          <a:ext cx="0" cy="0"/>
          <a:chOff x="0" y="0"/>
          <a:chExt cx="0" cy="0"/>
        </a:xfrm>
      </p:grpSpPr>
      <p:grpSp>
        <p:nvGrpSpPr>
          <p:cNvPr id="14" name="Google Shape;14;p3"/>
          <p:cNvGrpSpPr/>
          <p:nvPr/>
        </p:nvGrpSpPr>
        <p:grpSpPr>
          <a:xfrm>
            <a:off x="-6025" y="0"/>
            <a:ext cx="9168125" cy="5163100"/>
            <a:chOff x="-6025" y="0"/>
            <a:chExt cx="9168125" cy="5163100"/>
          </a:xfrm>
        </p:grpSpPr>
        <p:sp>
          <p:nvSpPr>
            <p:cNvPr id="15" name="Google Shape;15;p3"/>
            <p:cNvSpPr/>
            <p:nvPr/>
          </p:nvSpPr>
          <p:spPr>
            <a:xfrm>
              <a:off x="0" y="0"/>
              <a:ext cx="8552900" cy="1333000"/>
            </a:xfrm>
            <a:custGeom>
              <a:rect b="b" l="l" r="r" t="t"/>
              <a:pathLst>
                <a:path extrusionOk="0" h="53320" w="342116">
                  <a:moveTo>
                    <a:pt x="0" y="0"/>
                  </a:moveTo>
                  <a:lnTo>
                    <a:pt x="0" y="53320"/>
                  </a:lnTo>
                  <a:lnTo>
                    <a:pt x="342116" y="0"/>
                  </a:lnTo>
                  <a:close/>
                </a:path>
              </a:pathLst>
            </a:custGeom>
            <a:solidFill>
              <a:srgbClr val="004C52"/>
            </a:solidFill>
            <a:ln>
              <a:noFill/>
            </a:ln>
          </p:spPr>
        </p:sp>
        <p:sp>
          <p:nvSpPr>
            <p:cNvPr id="16" name="Google Shape;16;p3"/>
            <p:cNvSpPr/>
            <p:nvPr/>
          </p:nvSpPr>
          <p:spPr>
            <a:xfrm>
              <a:off x="2563450" y="0"/>
              <a:ext cx="6580550" cy="1272675"/>
            </a:xfrm>
            <a:custGeom>
              <a:rect b="b" l="l" r="r" t="t"/>
              <a:pathLst>
                <a:path extrusionOk="0" h="50907" w="263222">
                  <a:moveTo>
                    <a:pt x="0" y="0"/>
                  </a:moveTo>
                  <a:lnTo>
                    <a:pt x="217381" y="50907"/>
                  </a:lnTo>
                  <a:lnTo>
                    <a:pt x="263222" y="10133"/>
                  </a:lnTo>
                  <a:lnTo>
                    <a:pt x="263222" y="0"/>
                  </a:lnTo>
                  <a:close/>
                </a:path>
              </a:pathLst>
            </a:custGeom>
            <a:solidFill>
              <a:srgbClr val="00AE9D">
                <a:alpha val="83137"/>
              </a:srgbClr>
            </a:solidFill>
            <a:ln>
              <a:noFill/>
            </a:ln>
          </p:spPr>
        </p:sp>
        <p:sp>
          <p:nvSpPr>
            <p:cNvPr id="17" name="Google Shape;17;p3"/>
            <p:cNvSpPr/>
            <p:nvPr/>
          </p:nvSpPr>
          <p:spPr>
            <a:xfrm>
              <a:off x="-6025" y="2"/>
              <a:ext cx="7298300" cy="1471709"/>
            </a:xfrm>
            <a:custGeom>
              <a:rect b="b" l="l" r="r" t="t"/>
              <a:pathLst>
                <a:path extrusionOk="0" h="58628" w="291932">
                  <a:moveTo>
                    <a:pt x="0" y="18578"/>
                  </a:moveTo>
                  <a:lnTo>
                    <a:pt x="241" y="34019"/>
                  </a:lnTo>
                  <a:lnTo>
                    <a:pt x="221482" y="58628"/>
                  </a:lnTo>
                  <a:lnTo>
                    <a:pt x="291932" y="0"/>
                  </a:lnTo>
                  <a:close/>
                </a:path>
              </a:pathLst>
            </a:custGeom>
            <a:solidFill>
              <a:srgbClr val="ABE33F">
                <a:alpha val="80784"/>
              </a:srgbClr>
            </a:solidFill>
            <a:ln>
              <a:noFill/>
            </a:ln>
          </p:spPr>
        </p:sp>
        <p:sp>
          <p:nvSpPr>
            <p:cNvPr id="18" name="Google Shape;18;p3"/>
            <p:cNvSpPr/>
            <p:nvPr/>
          </p:nvSpPr>
          <p:spPr>
            <a:xfrm>
              <a:off x="3596100" y="4667000"/>
              <a:ext cx="5090700" cy="476500"/>
            </a:xfrm>
            <a:custGeom>
              <a:rect b="b" l="l" r="r" t="t"/>
              <a:pathLst>
                <a:path extrusionOk="0" h="19060" w="203628">
                  <a:moveTo>
                    <a:pt x="0" y="19060"/>
                  </a:moveTo>
                  <a:lnTo>
                    <a:pt x="203628" y="19060"/>
                  </a:lnTo>
                  <a:lnTo>
                    <a:pt x="157305" y="0"/>
                  </a:lnTo>
                  <a:close/>
                </a:path>
              </a:pathLst>
            </a:custGeom>
            <a:solidFill>
              <a:srgbClr val="004C52"/>
            </a:solidFill>
            <a:ln>
              <a:noFill/>
            </a:ln>
          </p:spPr>
        </p:sp>
        <p:sp>
          <p:nvSpPr>
            <p:cNvPr id="19" name="Google Shape;19;p3"/>
            <p:cNvSpPr/>
            <p:nvPr/>
          </p:nvSpPr>
          <p:spPr>
            <a:xfrm>
              <a:off x="5525000" y="4692625"/>
              <a:ext cx="3637100" cy="470475"/>
            </a:xfrm>
            <a:custGeom>
              <a:rect b="b" l="l" r="r" t="t"/>
              <a:pathLst>
                <a:path extrusionOk="0" h="18819" w="145484">
                  <a:moveTo>
                    <a:pt x="145484" y="0"/>
                  </a:moveTo>
                  <a:lnTo>
                    <a:pt x="145484" y="18819"/>
                  </a:lnTo>
                  <a:lnTo>
                    <a:pt x="0" y="18819"/>
                  </a:lnTo>
                  <a:close/>
                </a:path>
              </a:pathLst>
            </a:custGeom>
            <a:solidFill>
              <a:srgbClr val="00AE9D">
                <a:alpha val="83137"/>
              </a:srgbClr>
            </a:solidFill>
            <a:ln>
              <a:noFill/>
            </a:ln>
          </p:spPr>
        </p:sp>
        <p:sp>
          <p:nvSpPr>
            <p:cNvPr id="20" name="Google Shape;20;p3"/>
            <p:cNvSpPr/>
            <p:nvPr/>
          </p:nvSpPr>
          <p:spPr>
            <a:xfrm>
              <a:off x="7521475" y="4023125"/>
              <a:ext cx="1634600" cy="1139975"/>
            </a:xfrm>
            <a:custGeom>
              <a:rect b="b" l="l" r="r" t="t"/>
              <a:pathLst>
                <a:path extrusionOk="0" h="45599" w="65384">
                  <a:moveTo>
                    <a:pt x="65384" y="27022"/>
                  </a:moveTo>
                  <a:lnTo>
                    <a:pt x="65384" y="0"/>
                  </a:lnTo>
                  <a:lnTo>
                    <a:pt x="0" y="45599"/>
                  </a:lnTo>
                  <a:close/>
                </a:path>
              </a:pathLst>
            </a:custGeom>
            <a:solidFill>
              <a:srgbClr val="ABE33F">
                <a:alpha val="80784"/>
              </a:srgbClr>
            </a:solidFill>
            <a:ln>
              <a:noFill/>
            </a:ln>
          </p:spPr>
        </p:sp>
      </p:grpSp>
      <p:sp>
        <p:nvSpPr>
          <p:cNvPr id="21" name="Google Shape;21;p3"/>
          <p:cNvSpPr txBox="1"/>
          <p:nvPr>
            <p:ph type="title"/>
          </p:nvPr>
        </p:nvSpPr>
        <p:spPr>
          <a:xfrm>
            <a:off x="886650" y="398400"/>
            <a:ext cx="7370700" cy="8574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22" name="Google Shape;22;p3"/>
          <p:cNvSpPr txBox="1"/>
          <p:nvPr>
            <p:ph idx="1" type="body"/>
          </p:nvPr>
        </p:nvSpPr>
        <p:spPr>
          <a:xfrm>
            <a:off x="886650" y="1598408"/>
            <a:ext cx="7370700" cy="3327300"/>
          </a:xfrm>
          <a:prstGeom prst="rect">
            <a:avLst/>
          </a:prstGeom>
          <a:noFill/>
          <a:ln>
            <a:noFill/>
          </a:ln>
        </p:spPr>
        <p:txBody>
          <a:bodyPr anchorCtr="0" anchor="t" bIns="91425" lIns="91425" spcFirstLastPara="1" rIns="91425" wrap="square" tIns="91425"/>
          <a:lstStyle>
            <a:lvl1pPr indent="-381000" lvl="0" marL="457200" algn="l">
              <a:lnSpc>
                <a:spcPct val="100000"/>
              </a:lnSpc>
              <a:spcBef>
                <a:spcPts val="600"/>
              </a:spcBef>
              <a:spcAft>
                <a:spcPts val="0"/>
              </a:spcAft>
              <a:buClr>
                <a:srgbClr val="004C52"/>
              </a:buClr>
              <a:buSzPts val="24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ABE33F"/>
        </a:solidFill>
      </p:bgPr>
    </p:bg>
    <p:spTree>
      <p:nvGrpSpPr>
        <p:cNvPr id="23" name="Shape 23"/>
        <p:cNvGrpSpPr/>
        <p:nvPr/>
      </p:nvGrpSpPr>
      <p:grpSpPr>
        <a:xfrm>
          <a:off x="0" y="0"/>
          <a:ext cx="0" cy="0"/>
          <a:chOff x="0" y="0"/>
          <a:chExt cx="0" cy="0"/>
        </a:xfrm>
      </p:grpSpPr>
      <p:sp>
        <p:nvSpPr>
          <p:cNvPr id="24" name="Google Shape;24;p4"/>
          <p:cNvSpPr/>
          <p:nvPr/>
        </p:nvSpPr>
        <p:spPr>
          <a:xfrm flipH="1">
            <a:off x="6025" y="301575"/>
            <a:ext cx="9150050" cy="4496748"/>
          </a:xfrm>
          <a:custGeom>
            <a:rect b="b" l="l" r="r" t="t"/>
            <a:pathLst>
              <a:path extrusionOk="0" h="149344" w="366002">
                <a:moveTo>
                  <a:pt x="0" y="55491"/>
                </a:moveTo>
                <a:lnTo>
                  <a:pt x="0" y="107122"/>
                </a:lnTo>
                <a:lnTo>
                  <a:pt x="96507" y="149344"/>
                </a:lnTo>
                <a:lnTo>
                  <a:pt x="366002" y="116290"/>
                </a:lnTo>
                <a:lnTo>
                  <a:pt x="366002" y="40050"/>
                </a:lnTo>
                <a:lnTo>
                  <a:pt x="274079" y="0"/>
                </a:lnTo>
                <a:close/>
              </a:path>
            </a:pathLst>
          </a:custGeom>
          <a:solidFill>
            <a:srgbClr val="004C52"/>
          </a:solidFill>
          <a:ln>
            <a:noFill/>
          </a:ln>
        </p:spPr>
      </p:sp>
      <p:sp>
        <p:nvSpPr>
          <p:cNvPr id="25" name="Google Shape;25;p4"/>
          <p:cNvSpPr/>
          <p:nvPr/>
        </p:nvSpPr>
        <p:spPr>
          <a:xfrm>
            <a:off x="-5900" y="753950"/>
            <a:ext cx="9144150" cy="3769800"/>
          </a:xfrm>
          <a:custGeom>
            <a:rect b="b" l="l" r="r" t="t"/>
            <a:pathLst>
              <a:path extrusionOk="0" h="150792" w="365766">
                <a:moveTo>
                  <a:pt x="365766" y="12416"/>
                </a:moveTo>
                <a:lnTo>
                  <a:pt x="289997" y="0"/>
                </a:lnTo>
                <a:lnTo>
                  <a:pt x="0" y="55421"/>
                </a:lnTo>
                <a:lnTo>
                  <a:pt x="0" y="127486"/>
                </a:lnTo>
                <a:lnTo>
                  <a:pt x="70927" y="150792"/>
                </a:lnTo>
                <a:lnTo>
                  <a:pt x="365766" y="122256"/>
                </a:lnTo>
                <a:close/>
              </a:path>
            </a:pathLst>
          </a:custGeom>
          <a:solidFill>
            <a:srgbClr val="00AE9D">
              <a:alpha val="26274"/>
            </a:srgbClr>
          </a:solidFill>
          <a:ln>
            <a:noFill/>
          </a:ln>
        </p:spPr>
      </p:sp>
      <p:sp>
        <p:nvSpPr>
          <p:cNvPr id="26" name="Google Shape;26;p4"/>
          <p:cNvSpPr/>
          <p:nvPr/>
        </p:nvSpPr>
        <p:spPr>
          <a:xfrm>
            <a:off x="0" y="1351100"/>
            <a:ext cx="9156075" cy="2889063"/>
          </a:xfrm>
          <a:custGeom>
            <a:rect b="b" l="l" r="r" t="t"/>
            <a:pathLst>
              <a:path extrusionOk="0" h="106157" w="366243">
                <a:moveTo>
                  <a:pt x="241" y="0"/>
                </a:moveTo>
                <a:lnTo>
                  <a:pt x="0" y="77929"/>
                </a:lnTo>
                <a:lnTo>
                  <a:pt x="366243" y="106157"/>
                </a:lnTo>
                <a:lnTo>
                  <a:pt x="366243" y="4102"/>
                </a:lnTo>
                <a:close/>
              </a:path>
            </a:pathLst>
          </a:custGeom>
          <a:solidFill>
            <a:srgbClr val="00AE9D">
              <a:alpha val="83137"/>
            </a:srgbClr>
          </a:solidFill>
          <a:ln>
            <a:noFill/>
          </a:ln>
        </p:spPr>
      </p:sp>
      <p:sp>
        <p:nvSpPr>
          <p:cNvPr id="27" name="Google Shape;27;p4"/>
          <p:cNvSpPr txBox="1"/>
          <p:nvPr>
            <p:ph type="ctrTitle"/>
          </p:nvPr>
        </p:nvSpPr>
        <p:spPr>
          <a:xfrm>
            <a:off x="1815525" y="2040550"/>
            <a:ext cx="5513100" cy="11598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4"/>
          <p:cNvSpPr txBox="1"/>
          <p:nvPr>
            <p:ph idx="1" type="subTitle"/>
          </p:nvPr>
        </p:nvSpPr>
        <p:spPr>
          <a:xfrm>
            <a:off x="1815375" y="3068650"/>
            <a:ext cx="5513100" cy="7848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Clr>
                <a:srgbClr val="004C52"/>
              </a:buClr>
              <a:buSzPts val="1800"/>
              <a:buNone/>
              <a:defRPr b="1" sz="1800"/>
            </a:lvl1pPr>
            <a:lvl2pPr lvl="1" algn="ctr">
              <a:lnSpc>
                <a:spcPct val="100000"/>
              </a:lnSpc>
              <a:spcBef>
                <a:spcPts val="0"/>
              </a:spcBef>
              <a:spcAft>
                <a:spcPts val="0"/>
              </a:spcAft>
              <a:buClr>
                <a:srgbClr val="004C52"/>
              </a:buClr>
              <a:buSzPts val="1800"/>
              <a:buNone/>
              <a:defRPr b="1" sz="1800"/>
            </a:lvl2pPr>
            <a:lvl3pPr lvl="2" algn="ctr">
              <a:lnSpc>
                <a:spcPct val="100000"/>
              </a:lnSpc>
              <a:spcBef>
                <a:spcPts val="0"/>
              </a:spcBef>
              <a:spcAft>
                <a:spcPts val="0"/>
              </a:spcAft>
              <a:buClr>
                <a:srgbClr val="004C52"/>
              </a:buClr>
              <a:buSzPts val="1800"/>
              <a:buNone/>
              <a:defRPr b="1" sz="1800"/>
            </a:lvl3pPr>
            <a:lvl4pPr lvl="3" algn="ctr">
              <a:lnSpc>
                <a:spcPct val="100000"/>
              </a:lnSpc>
              <a:spcBef>
                <a:spcPts val="0"/>
              </a:spcBef>
              <a:spcAft>
                <a:spcPts val="0"/>
              </a:spcAft>
              <a:buSzPts val="1800"/>
              <a:buNone/>
              <a:defRPr b="1" sz="1800"/>
            </a:lvl4pPr>
            <a:lvl5pPr lvl="4" algn="ctr">
              <a:lnSpc>
                <a:spcPct val="100000"/>
              </a:lnSpc>
              <a:spcBef>
                <a:spcPts val="0"/>
              </a:spcBef>
              <a:spcAft>
                <a:spcPts val="0"/>
              </a:spcAft>
              <a:buSzPts val="1800"/>
              <a:buNone/>
              <a:defRPr b="1" sz="1800"/>
            </a:lvl5pPr>
            <a:lvl6pPr lvl="5" algn="ctr">
              <a:lnSpc>
                <a:spcPct val="100000"/>
              </a:lnSpc>
              <a:spcBef>
                <a:spcPts val="0"/>
              </a:spcBef>
              <a:spcAft>
                <a:spcPts val="0"/>
              </a:spcAft>
              <a:buSzPts val="1800"/>
              <a:buNone/>
              <a:defRPr b="1" sz="1800"/>
            </a:lvl6pPr>
            <a:lvl7pPr lvl="6" algn="ctr">
              <a:lnSpc>
                <a:spcPct val="100000"/>
              </a:lnSpc>
              <a:spcBef>
                <a:spcPts val="0"/>
              </a:spcBef>
              <a:spcAft>
                <a:spcPts val="0"/>
              </a:spcAft>
              <a:buSzPts val="1800"/>
              <a:buNone/>
              <a:defRPr b="1" sz="1800"/>
            </a:lvl7pPr>
            <a:lvl8pPr lvl="7" algn="ctr">
              <a:lnSpc>
                <a:spcPct val="100000"/>
              </a:lnSpc>
              <a:spcBef>
                <a:spcPts val="0"/>
              </a:spcBef>
              <a:spcAft>
                <a:spcPts val="0"/>
              </a:spcAft>
              <a:buSzPts val="1800"/>
              <a:buNone/>
              <a:defRPr b="1" sz="1800"/>
            </a:lvl8pPr>
            <a:lvl9pPr lvl="8" algn="ctr">
              <a:lnSpc>
                <a:spcPct val="100000"/>
              </a:lnSpc>
              <a:spcBef>
                <a:spcPts val="0"/>
              </a:spcBef>
              <a:spcAft>
                <a:spcPts val="0"/>
              </a:spcAft>
              <a:buSzPts val="1800"/>
              <a:buNone/>
              <a:defRPr b="1"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9" name="Shape 29"/>
        <p:cNvGrpSpPr/>
        <p:nvPr/>
      </p:nvGrpSpPr>
      <p:grpSpPr>
        <a:xfrm>
          <a:off x="0" y="0"/>
          <a:ext cx="0" cy="0"/>
          <a:chOff x="0" y="0"/>
          <a:chExt cx="0" cy="0"/>
        </a:xfrm>
      </p:grpSpPr>
      <p:sp>
        <p:nvSpPr>
          <p:cNvPr id="30" name="Google Shape;30;p5"/>
          <p:cNvSpPr/>
          <p:nvPr/>
        </p:nvSpPr>
        <p:spPr>
          <a:xfrm>
            <a:off x="-2355" y="0"/>
            <a:ext cx="5209571" cy="983354"/>
          </a:xfrm>
          <a:custGeom>
            <a:rect b="b" l="l" r="r" t="t"/>
            <a:pathLst>
              <a:path extrusionOk="0" h="53320" w="342116">
                <a:moveTo>
                  <a:pt x="0" y="0"/>
                </a:moveTo>
                <a:lnTo>
                  <a:pt x="0" y="53320"/>
                </a:lnTo>
                <a:lnTo>
                  <a:pt x="342116" y="0"/>
                </a:lnTo>
                <a:close/>
              </a:path>
            </a:pathLst>
          </a:custGeom>
          <a:solidFill>
            <a:srgbClr val="004C52"/>
          </a:solidFill>
          <a:ln>
            <a:noFill/>
          </a:ln>
        </p:spPr>
      </p:sp>
      <p:sp>
        <p:nvSpPr>
          <p:cNvPr id="31" name="Google Shape;31;p5"/>
          <p:cNvSpPr/>
          <p:nvPr/>
        </p:nvSpPr>
        <p:spPr>
          <a:xfrm>
            <a:off x="-6025" y="2"/>
            <a:ext cx="4445394" cy="1085644"/>
          </a:xfrm>
          <a:custGeom>
            <a:rect b="b" l="l" r="r" t="t"/>
            <a:pathLst>
              <a:path extrusionOk="0" h="58628" w="291932">
                <a:moveTo>
                  <a:pt x="0" y="18578"/>
                </a:moveTo>
                <a:lnTo>
                  <a:pt x="241" y="34019"/>
                </a:lnTo>
                <a:lnTo>
                  <a:pt x="221482" y="58628"/>
                </a:lnTo>
                <a:lnTo>
                  <a:pt x="291932" y="0"/>
                </a:lnTo>
                <a:close/>
              </a:path>
            </a:pathLst>
          </a:custGeom>
          <a:solidFill>
            <a:srgbClr val="ABE33F">
              <a:alpha val="80784"/>
            </a:srgbClr>
          </a:solidFill>
          <a:ln>
            <a:noFill/>
          </a:ln>
        </p:spPr>
      </p:sp>
      <p:sp>
        <p:nvSpPr>
          <p:cNvPr id="32" name="Google Shape;32;p5"/>
          <p:cNvSpPr/>
          <p:nvPr/>
        </p:nvSpPr>
        <p:spPr>
          <a:xfrm>
            <a:off x="6375475" y="4745747"/>
            <a:ext cx="2548913" cy="400879"/>
          </a:xfrm>
          <a:custGeom>
            <a:rect b="b" l="l" r="r" t="t"/>
            <a:pathLst>
              <a:path extrusionOk="0" h="19060" w="203628">
                <a:moveTo>
                  <a:pt x="0" y="19060"/>
                </a:moveTo>
                <a:lnTo>
                  <a:pt x="203628" y="19060"/>
                </a:lnTo>
                <a:lnTo>
                  <a:pt x="157305" y="0"/>
                </a:lnTo>
                <a:close/>
              </a:path>
            </a:pathLst>
          </a:custGeom>
          <a:solidFill>
            <a:srgbClr val="004C52"/>
          </a:solidFill>
          <a:ln>
            <a:noFill/>
          </a:ln>
        </p:spPr>
      </p:sp>
      <p:sp>
        <p:nvSpPr>
          <p:cNvPr id="33" name="Google Shape;33;p5"/>
          <p:cNvSpPr/>
          <p:nvPr/>
        </p:nvSpPr>
        <p:spPr>
          <a:xfrm>
            <a:off x="7341180" y="4767304"/>
            <a:ext cx="1821096" cy="395811"/>
          </a:xfrm>
          <a:custGeom>
            <a:rect b="b" l="l" r="r" t="t"/>
            <a:pathLst>
              <a:path extrusionOk="0" h="18819" w="145484">
                <a:moveTo>
                  <a:pt x="145484" y="0"/>
                </a:moveTo>
                <a:lnTo>
                  <a:pt x="145484" y="18819"/>
                </a:lnTo>
                <a:lnTo>
                  <a:pt x="0" y="18819"/>
                </a:lnTo>
                <a:close/>
              </a:path>
            </a:pathLst>
          </a:custGeom>
          <a:solidFill>
            <a:srgbClr val="00AE9D">
              <a:alpha val="83137"/>
            </a:srgbClr>
          </a:solidFill>
          <a:ln>
            <a:noFill/>
          </a:ln>
        </p:spPr>
      </p:sp>
      <p:sp>
        <p:nvSpPr>
          <p:cNvPr id="34" name="Google Shape;34;p5"/>
          <p:cNvSpPr/>
          <p:nvPr/>
        </p:nvSpPr>
        <p:spPr>
          <a:xfrm>
            <a:off x="8340717" y="4204075"/>
            <a:ext cx="818444" cy="959061"/>
          </a:xfrm>
          <a:custGeom>
            <a:rect b="b" l="l" r="r" t="t"/>
            <a:pathLst>
              <a:path extrusionOk="0" h="45599" w="65384">
                <a:moveTo>
                  <a:pt x="65384" y="27022"/>
                </a:moveTo>
                <a:lnTo>
                  <a:pt x="65384" y="0"/>
                </a:lnTo>
                <a:lnTo>
                  <a:pt x="0" y="45599"/>
                </a:lnTo>
                <a:close/>
              </a:path>
            </a:pathLst>
          </a:custGeom>
          <a:solidFill>
            <a:srgbClr val="ABE33F">
              <a:alpha val="80784"/>
            </a:srgbClr>
          </a:solidFill>
          <a:ln>
            <a:noFill/>
          </a:ln>
        </p:spPr>
      </p:sp>
      <p:sp>
        <p:nvSpPr>
          <p:cNvPr id="35" name="Google Shape;35;p5"/>
          <p:cNvSpPr/>
          <p:nvPr/>
        </p:nvSpPr>
        <p:spPr>
          <a:xfrm>
            <a:off x="1559025" y="-6025"/>
            <a:ext cx="4116775" cy="944875"/>
          </a:xfrm>
          <a:custGeom>
            <a:rect b="b" l="l" r="r" t="t"/>
            <a:pathLst>
              <a:path extrusionOk="0" h="37795" w="164671">
                <a:moveTo>
                  <a:pt x="0" y="241"/>
                </a:moveTo>
                <a:lnTo>
                  <a:pt x="132407" y="37795"/>
                </a:lnTo>
                <a:lnTo>
                  <a:pt x="164671" y="0"/>
                </a:lnTo>
                <a:lnTo>
                  <a:pt x="160329" y="241"/>
                </a:lnTo>
                <a:close/>
              </a:path>
            </a:pathLst>
          </a:custGeom>
          <a:solidFill>
            <a:srgbClr val="00AE9D">
              <a:alpha val="83137"/>
            </a:srgbClr>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6" name="Shape 36"/>
        <p:cNvGrpSpPr/>
        <p:nvPr/>
      </p:nvGrpSpPr>
      <p:grpSpPr>
        <a:xfrm>
          <a:off x="0" y="0"/>
          <a:ext cx="0" cy="0"/>
          <a:chOff x="0" y="0"/>
          <a:chExt cx="0" cy="0"/>
        </a:xfrm>
      </p:grpSpPr>
      <p:grpSp>
        <p:nvGrpSpPr>
          <p:cNvPr id="37" name="Google Shape;37;p6"/>
          <p:cNvGrpSpPr/>
          <p:nvPr/>
        </p:nvGrpSpPr>
        <p:grpSpPr>
          <a:xfrm>
            <a:off x="-6025" y="0"/>
            <a:ext cx="9168125" cy="5163100"/>
            <a:chOff x="-6025" y="0"/>
            <a:chExt cx="9168125" cy="5163100"/>
          </a:xfrm>
        </p:grpSpPr>
        <p:sp>
          <p:nvSpPr>
            <p:cNvPr id="38" name="Google Shape;38;p6"/>
            <p:cNvSpPr/>
            <p:nvPr/>
          </p:nvSpPr>
          <p:spPr>
            <a:xfrm>
              <a:off x="0" y="0"/>
              <a:ext cx="8552900" cy="1333000"/>
            </a:xfrm>
            <a:custGeom>
              <a:rect b="b" l="l" r="r" t="t"/>
              <a:pathLst>
                <a:path extrusionOk="0" h="53320" w="342116">
                  <a:moveTo>
                    <a:pt x="0" y="0"/>
                  </a:moveTo>
                  <a:lnTo>
                    <a:pt x="0" y="53320"/>
                  </a:lnTo>
                  <a:lnTo>
                    <a:pt x="342116" y="0"/>
                  </a:lnTo>
                  <a:close/>
                </a:path>
              </a:pathLst>
            </a:custGeom>
            <a:solidFill>
              <a:srgbClr val="004C52"/>
            </a:solidFill>
            <a:ln>
              <a:noFill/>
            </a:ln>
          </p:spPr>
        </p:sp>
        <p:sp>
          <p:nvSpPr>
            <p:cNvPr id="39" name="Google Shape;39;p6"/>
            <p:cNvSpPr/>
            <p:nvPr/>
          </p:nvSpPr>
          <p:spPr>
            <a:xfrm>
              <a:off x="2563450" y="0"/>
              <a:ext cx="6580550" cy="1272675"/>
            </a:xfrm>
            <a:custGeom>
              <a:rect b="b" l="l" r="r" t="t"/>
              <a:pathLst>
                <a:path extrusionOk="0" h="50907" w="263222">
                  <a:moveTo>
                    <a:pt x="0" y="0"/>
                  </a:moveTo>
                  <a:lnTo>
                    <a:pt x="217381" y="50907"/>
                  </a:lnTo>
                  <a:lnTo>
                    <a:pt x="263222" y="10133"/>
                  </a:lnTo>
                  <a:lnTo>
                    <a:pt x="263222" y="0"/>
                  </a:lnTo>
                  <a:close/>
                </a:path>
              </a:pathLst>
            </a:custGeom>
            <a:solidFill>
              <a:srgbClr val="00AE9D">
                <a:alpha val="83137"/>
              </a:srgbClr>
            </a:solidFill>
            <a:ln>
              <a:noFill/>
            </a:ln>
          </p:spPr>
        </p:sp>
        <p:sp>
          <p:nvSpPr>
            <p:cNvPr id="40" name="Google Shape;40;p6"/>
            <p:cNvSpPr/>
            <p:nvPr/>
          </p:nvSpPr>
          <p:spPr>
            <a:xfrm>
              <a:off x="-6025" y="2"/>
              <a:ext cx="7298300" cy="1471709"/>
            </a:xfrm>
            <a:custGeom>
              <a:rect b="b" l="l" r="r" t="t"/>
              <a:pathLst>
                <a:path extrusionOk="0" h="58628" w="291932">
                  <a:moveTo>
                    <a:pt x="0" y="18578"/>
                  </a:moveTo>
                  <a:lnTo>
                    <a:pt x="241" y="34019"/>
                  </a:lnTo>
                  <a:lnTo>
                    <a:pt x="221482" y="58628"/>
                  </a:lnTo>
                  <a:lnTo>
                    <a:pt x="291932" y="0"/>
                  </a:lnTo>
                  <a:close/>
                </a:path>
              </a:pathLst>
            </a:custGeom>
            <a:solidFill>
              <a:srgbClr val="ABE33F">
                <a:alpha val="80784"/>
              </a:srgbClr>
            </a:solidFill>
            <a:ln>
              <a:noFill/>
            </a:ln>
          </p:spPr>
        </p:sp>
        <p:sp>
          <p:nvSpPr>
            <p:cNvPr id="41" name="Google Shape;41;p6"/>
            <p:cNvSpPr/>
            <p:nvPr/>
          </p:nvSpPr>
          <p:spPr>
            <a:xfrm>
              <a:off x="3596100" y="4667000"/>
              <a:ext cx="5090700" cy="476500"/>
            </a:xfrm>
            <a:custGeom>
              <a:rect b="b" l="l" r="r" t="t"/>
              <a:pathLst>
                <a:path extrusionOk="0" h="19060" w="203628">
                  <a:moveTo>
                    <a:pt x="0" y="19060"/>
                  </a:moveTo>
                  <a:lnTo>
                    <a:pt x="203628" y="19060"/>
                  </a:lnTo>
                  <a:lnTo>
                    <a:pt x="157305" y="0"/>
                  </a:lnTo>
                  <a:close/>
                </a:path>
              </a:pathLst>
            </a:custGeom>
            <a:solidFill>
              <a:srgbClr val="004C52"/>
            </a:solidFill>
            <a:ln>
              <a:noFill/>
            </a:ln>
          </p:spPr>
        </p:sp>
        <p:sp>
          <p:nvSpPr>
            <p:cNvPr id="42" name="Google Shape;42;p6"/>
            <p:cNvSpPr/>
            <p:nvPr/>
          </p:nvSpPr>
          <p:spPr>
            <a:xfrm>
              <a:off x="5525000" y="4692625"/>
              <a:ext cx="3637100" cy="470475"/>
            </a:xfrm>
            <a:custGeom>
              <a:rect b="b" l="l" r="r" t="t"/>
              <a:pathLst>
                <a:path extrusionOk="0" h="18819" w="145484">
                  <a:moveTo>
                    <a:pt x="145484" y="0"/>
                  </a:moveTo>
                  <a:lnTo>
                    <a:pt x="145484" y="18819"/>
                  </a:lnTo>
                  <a:lnTo>
                    <a:pt x="0" y="18819"/>
                  </a:lnTo>
                  <a:close/>
                </a:path>
              </a:pathLst>
            </a:custGeom>
            <a:solidFill>
              <a:srgbClr val="00AE9D">
                <a:alpha val="83137"/>
              </a:srgbClr>
            </a:solidFill>
            <a:ln>
              <a:noFill/>
            </a:ln>
          </p:spPr>
        </p:sp>
        <p:sp>
          <p:nvSpPr>
            <p:cNvPr id="43" name="Google Shape;43;p6"/>
            <p:cNvSpPr/>
            <p:nvPr/>
          </p:nvSpPr>
          <p:spPr>
            <a:xfrm>
              <a:off x="7521475" y="4023125"/>
              <a:ext cx="1634600" cy="1139975"/>
            </a:xfrm>
            <a:custGeom>
              <a:rect b="b" l="l" r="r" t="t"/>
              <a:pathLst>
                <a:path extrusionOk="0" h="45599" w="65384">
                  <a:moveTo>
                    <a:pt x="65384" y="27022"/>
                  </a:moveTo>
                  <a:lnTo>
                    <a:pt x="65384" y="0"/>
                  </a:lnTo>
                  <a:lnTo>
                    <a:pt x="0" y="45599"/>
                  </a:lnTo>
                  <a:close/>
                </a:path>
              </a:pathLst>
            </a:custGeom>
            <a:solidFill>
              <a:srgbClr val="ABE33F">
                <a:alpha val="80784"/>
              </a:srgbClr>
            </a:solidFill>
            <a:ln>
              <a:noFill/>
            </a:ln>
          </p:spPr>
        </p:sp>
      </p:grpSp>
      <p:sp>
        <p:nvSpPr>
          <p:cNvPr id="44" name="Google Shape;44;p6"/>
          <p:cNvSpPr txBox="1"/>
          <p:nvPr>
            <p:ph type="title"/>
          </p:nvPr>
        </p:nvSpPr>
        <p:spPr>
          <a:xfrm>
            <a:off x="886650" y="398400"/>
            <a:ext cx="7370700" cy="8574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45" name="Google Shape;45;p6"/>
          <p:cNvSpPr txBox="1"/>
          <p:nvPr>
            <p:ph idx="1" type="body"/>
          </p:nvPr>
        </p:nvSpPr>
        <p:spPr>
          <a:xfrm>
            <a:off x="904925" y="1495850"/>
            <a:ext cx="3560100" cy="3429900"/>
          </a:xfrm>
          <a:prstGeom prst="rect">
            <a:avLst/>
          </a:prstGeom>
          <a:noFill/>
          <a:ln>
            <a:noFill/>
          </a:ln>
        </p:spPr>
        <p:txBody>
          <a:bodyPr anchorCtr="0" anchor="t" bIns="91425" lIns="91425" spcFirstLastPara="1" rIns="91425" wrap="square" tIns="91425"/>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46" name="Google Shape;46;p6"/>
          <p:cNvSpPr txBox="1"/>
          <p:nvPr>
            <p:ph idx="2" type="body"/>
          </p:nvPr>
        </p:nvSpPr>
        <p:spPr>
          <a:xfrm>
            <a:off x="4679180" y="1495850"/>
            <a:ext cx="3560100" cy="3429900"/>
          </a:xfrm>
          <a:prstGeom prst="rect">
            <a:avLst/>
          </a:prstGeom>
          <a:noFill/>
          <a:ln>
            <a:noFill/>
          </a:ln>
        </p:spPr>
        <p:txBody>
          <a:bodyPr anchorCtr="0" anchor="t" bIns="91425" lIns="91425" spcFirstLastPara="1" rIns="91425" wrap="square" tIns="91425"/>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47" name="Shape 47"/>
        <p:cNvGrpSpPr/>
        <p:nvPr/>
      </p:nvGrpSpPr>
      <p:grpSpPr>
        <a:xfrm>
          <a:off x="0" y="0"/>
          <a:ext cx="0" cy="0"/>
          <a:chOff x="0" y="0"/>
          <a:chExt cx="0" cy="0"/>
        </a:xfrm>
      </p:grpSpPr>
      <p:sp>
        <p:nvSpPr>
          <p:cNvPr id="48" name="Google Shape;48;p7"/>
          <p:cNvSpPr/>
          <p:nvPr/>
        </p:nvSpPr>
        <p:spPr>
          <a:xfrm>
            <a:off x="6025" y="301575"/>
            <a:ext cx="9150050" cy="4496748"/>
          </a:xfrm>
          <a:custGeom>
            <a:rect b="b" l="l" r="r" t="t"/>
            <a:pathLst>
              <a:path extrusionOk="0" h="149344" w="366002">
                <a:moveTo>
                  <a:pt x="0" y="55491"/>
                </a:moveTo>
                <a:lnTo>
                  <a:pt x="0" y="107122"/>
                </a:lnTo>
                <a:lnTo>
                  <a:pt x="96507" y="149344"/>
                </a:lnTo>
                <a:lnTo>
                  <a:pt x="366002" y="116290"/>
                </a:lnTo>
                <a:lnTo>
                  <a:pt x="366002" y="40050"/>
                </a:lnTo>
                <a:lnTo>
                  <a:pt x="274079" y="0"/>
                </a:lnTo>
                <a:close/>
              </a:path>
            </a:pathLst>
          </a:custGeom>
          <a:solidFill>
            <a:srgbClr val="004C52"/>
          </a:solidFill>
          <a:ln>
            <a:noFill/>
          </a:ln>
        </p:spPr>
      </p:sp>
      <p:sp>
        <p:nvSpPr>
          <p:cNvPr id="49" name="Google Shape;49;p7"/>
          <p:cNvSpPr/>
          <p:nvPr/>
        </p:nvSpPr>
        <p:spPr>
          <a:xfrm>
            <a:off x="0" y="1580113"/>
            <a:ext cx="9144000" cy="3341668"/>
          </a:xfrm>
          <a:custGeom>
            <a:rect b="b" l="l" r="r" t="t"/>
            <a:pathLst>
              <a:path extrusionOk="0" h="110982" w="365760">
                <a:moveTo>
                  <a:pt x="0" y="0"/>
                </a:moveTo>
                <a:lnTo>
                  <a:pt x="0" y="54526"/>
                </a:lnTo>
                <a:lnTo>
                  <a:pt x="317748" y="110982"/>
                </a:lnTo>
                <a:lnTo>
                  <a:pt x="365760" y="84202"/>
                </a:lnTo>
                <a:lnTo>
                  <a:pt x="365760" y="26780"/>
                </a:lnTo>
                <a:close/>
              </a:path>
            </a:pathLst>
          </a:custGeom>
          <a:solidFill>
            <a:srgbClr val="00AE9D">
              <a:alpha val="83137"/>
            </a:srgbClr>
          </a:solidFill>
          <a:ln>
            <a:noFill/>
          </a:ln>
        </p:spPr>
      </p:sp>
      <p:sp>
        <p:nvSpPr>
          <p:cNvPr id="50" name="Google Shape;50;p7"/>
          <p:cNvSpPr/>
          <p:nvPr/>
        </p:nvSpPr>
        <p:spPr>
          <a:xfrm>
            <a:off x="-5900" y="410541"/>
            <a:ext cx="9144152" cy="4453148"/>
          </a:xfrm>
          <a:custGeom>
            <a:rect b="b" l="l" r="r" t="t"/>
            <a:pathLst>
              <a:path extrusionOk="0" h="147896" w="365036">
                <a:moveTo>
                  <a:pt x="365036" y="21714"/>
                </a:moveTo>
                <a:lnTo>
                  <a:pt x="87097" y="0"/>
                </a:lnTo>
                <a:lnTo>
                  <a:pt x="0" y="57421"/>
                </a:lnTo>
                <a:lnTo>
                  <a:pt x="0" y="117255"/>
                </a:lnTo>
                <a:lnTo>
                  <a:pt x="241266" y="147896"/>
                </a:lnTo>
                <a:lnTo>
                  <a:pt x="365036" y="112913"/>
                </a:lnTo>
                <a:close/>
              </a:path>
            </a:pathLst>
          </a:custGeom>
          <a:solidFill>
            <a:srgbClr val="ABE33F">
              <a:alpha val="80784"/>
            </a:srgbClr>
          </a:solidFill>
          <a:ln>
            <a:noFill/>
          </a:ln>
        </p:spPr>
      </p:sp>
      <p:sp>
        <p:nvSpPr>
          <p:cNvPr id="51" name="Google Shape;51;p7"/>
          <p:cNvSpPr txBox="1"/>
          <p:nvPr>
            <p:ph idx="1" type="body"/>
          </p:nvPr>
        </p:nvSpPr>
        <p:spPr>
          <a:xfrm>
            <a:off x="1833775" y="2314200"/>
            <a:ext cx="5476500" cy="819900"/>
          </a:xfrm>
          <a:prstGeom prst="rect">
            <a:avLst/>
          </a:prstGeom>
          <a:noFill/>
          <a:ln>
            <a:noFill/>
          </a:ln>
        </p:spPr>
        <p:txBody>
          <a:bodyPr anchorCtr="0" anchor="ctr" bIns="91425" lIns="91425" spcFirstLastPara="1" rIns="91425" wrap="square" tIns="91425"/>
          <a:lstStyle>
            <a:lvl1pPr indent="-381000" lvl="0" marL="457200" algn="ctr">
              <a:lnSpc>
                <a:spcPct val="100000"/>
              </a:lnSpc>
              <a:spcBef>
                <a:spcPts val="600"/>
              </a:spcBef>
              <a:spcAft>
                <a:spcPts val="0"/>
              </a:spcAft>
              <a:buClr>
                <a:srgbClr val="FFFFFF"/>
              </a:buClr>
              <a:buSzPts val="2400"/>
              <a:buChar char="?"/>
              <a:defRPr b="1" i="1">
                <a:solidFill>
                  <a:srgbClr val="FFFFFF"/>
                </a:solidFill>
              </a:defRPr>
            </a:lvl1pPr>
            <a:lvl2pPr indent="-381000" lvl="1" marL="914400" algn="ctr">
              <a:lnSpc>
                <a:spcPct val="100000"/>
              </a:lnSpc>
              <a:spcBef>
                <a:spcPts val="0"/>
              </a:spcBef>
              <a:spcAft>
                <a:spcPts val="0"/>
              </a:spcAft>
              <a:buClr>
                <a:srgbClr val="FFFFFF"/>
              </a:buClr>
              <a:buSzPts val="2400"/>
              <a:buChar char="?"/>
              <a:defRPr b="1" i="1">
                <a:solidFill>
                  <a:srgbClr val="FFFFFF"/>
                </a:solidFill>
              </a:defRPr>
            </a:lvl2pPr>
            <a:lvl3pPr indent="-381000" lvl="2" marL="1371600" algn="ctr">
              <a:lnSpc>
                <a:spcPct val="100000"/>
              </a:lnSpc>
              <a:spcBef>
                <a:spcPts val="0"/>
              </a:spcBef>
              <a:spcAft>
                <a:spcPts val="0"/>
              </a:spcAft>
              <a:buClr>
                <a:srgbClr val="FFFFFF"/>
              </a:buClr>
              <a:buSzPts val="2400"/>
              <a:buChar char="◇"/>
              <a:defRPr b="1" i="1">
                <a:solidFill>
                  <a:srgbClr val="FFFFFF"/>
                </a:solidFill>
              </a:defRPr>
            </a:lvl3pPr>
            <a:lvl4pPr indent="-381000" lvl="3" marL="1828800" algn="ctr">
              <a:lnSpc>
                <a:spcPct val="100000"/>
              </a:lnSpc>
              <a:spcBef>
                <a:spcPts val="0"/>
              </a:spcBef>
              <a:spcAft>
                <a:spcPts val="0"/>
              </a:spcAft>
              <a:buClr>
                <a:srgbClr val="FFFFFF"/>
              </a:buClr>
              <a:buSzPts val="2400"/>
              <a:buChar char="●"/>
              <a:defRPr b="1" i="1">
                <a:solidFill>
                  <a:srgbClr val="FFFFFF"/>
                </a:solidFill>
              </a:defRPr>
            </a:lvl4pPr>
            <a:lvl5pPr indent="-381000" lvl="4" marL="2286000" algn="ctr">
              <a:lnSpc>
                <a:spcPct val="100000"/>
              </a:lnSpc>
              <a:spcBef>
                <a:spcPts val="0"/>
              </a:spcBef>
              <a:spcAft>
                <a:spcPts val="0"/>
              </a:spcAft>
              <a:buClr>
                <a:srgbClr val="FFFFFF"/>
              </a:buClr>
              <a:buSzPts val="2400"/>
              <a:buChar char="○"/>
              <a:defRPr b="1" i="1">
                <a:solidFill>
                  <a:srgbClr val="FFFFFF"/>
                </a:solidFill>
              </a:defRPr>
            </a:lvl5pPr>
            <a:lvl6pPr indent="-381000" lvl="5" marL="2743200" algn="ctr">
              <a:lnSpc>
                <a:spcPct val="100000"/>
              </a:lnSpc>
              <a:spcBef>
                <a:spcPts val="0"/>
              </a:spcBef>
              <a:spcAft>
                <a:spcPts val="0"/>
              </a:spcAft>
              <a:buClr>
                <a:srgbClr val="FFFFFF"/>
              </a:buClr>
              <a:buSzPts val="2400"/>
              <a:buChar char="■"/>
              <a:defRPr b="1" i="1">
                <a:solidFill>
                  <a:srgbClr val="FFFFFF"/>
                </a:solidFill>
              </a:defRPr>
            </a:lvl6pPr>
            <a:lvl7pPr indent="-381000" lvl="6" marL="3200400" algn="ctr">
              <a:lnSpc>
                <a:spcPct val="100000"/>
              </a:lnSpc>
              <a:spcBef>
                <a:spcPts val="0"/>
              </a:spcBef>
              <a:spcAft>
                <a:spcPts val="0"/>
              </a:spcAft>
              <a:buClr>
                <a:srgbClr val="FFFFFF"/>
              </a:buClr>
              <a:buSzPts val="2400"/>
              <a:buChar char="●"/>
              <a:defRPr b="1" i="1">
                <a:solidFill>
                  <a:srgbClr val="FFFFFF"/>
                </a:solidFill>
              </a:defRPr>
            </a:lvl7pPr>
            <a:lvl8pPr indent="-381000" lvl="7" marL="3657600" algn="ctr">
              <a:lnSpc>
                <a:spcPct val="100000"/>
              </a:lnSpc>
              <a:spcBef>
                <a:spcPts val="0"/>
              </a:spcBef>
              <a:spcAft>
                <a:spcPts val="0"/>
              </a:spcAft>
              <a:buClr>
                <a:srgbClr val="FFFFFF"/>
              </a:buClr>
              <a:buSzPts val="2400"/>
              <a:buChar char="○"/>
              <a:defRPr b="1" i="1">
                <a:solidFill>
                  <a:srgbClr val="FFFFFF"/>
                </a:solidFill>
              </a:defRPr>
            </a:lvl8pPr>
            <a:lvl9pPr indent="-381000" lvl="8" marL="4114800" algn="ctr">
              <a:lnSpc>
                <a:spcPct val="100000"/>
              </a:lnSpc>
              <a:spcBef>
                <a:spcPts val="0"/>
              </a:spcBef>
              <a:spcAft>
                <a:spcPts val="0"/>
              </a:spcAft>
              <a:buClr>
                <a:srgbClr val="FFFFFF"/>
              </a:buClr>
              <a:buSzPts val="2400"/>
              <a:buChar char="■"/>
              <a:defRPr b="1" i="1">
                <a:solidFill>
                  <a:srgbClr val="FFFFFF"/>
                </a:solidFill>
              </a:defRPr>
            </a:lvl9pPr>
          </a:lstStyle>
          <a:p/>
        </p:txBody>
      </p:sp>
      <p:sp>
        <p:nvSpPr>
          <p:cNvPr id="52" name="Google Shape;52;p7"/>
          <p:cNvSpPr txBox="1"/>
          <p:nvPr/>
        </p:nvSpPr>
        <p:spPr>
          <a:xfrm>
            <a:off x="3593400" y="1086169"/>
            <a:ext cx="1957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rgbClr val="FFFFFF"/>
                </a:solidFill>
                <a:latin typeface="Raleway"/>
                <a:ea typeface="Raleway"/>
                <a:cs typeface="Raleway"/>
                <a:sym typeface="Raleway"/>
              </a:rPr>
              <a:t>“</a:t>
            </a:r>
            <a:endParaRPr b="1" i="0" sz="6000" u="none" cap="none" strike="noStrike">
              <a:solidFill>
                <a:srgbClr val="FFFFFF"/>
              </a:solidFill>
              <a:latin typeface="Raleway"/>
              <a:ea typeface="Raleway"/>
              <a:cs typeface="Raleway"/>
              <a:sym typeface="Raleway"/>
            </a:endParaRPr>
          </a:p>
        </p:txBody>
      </p:sp>
      <p:sp>
        <p:nvSpPr>
          <p:cNvPr id="53" name="Google Shape;53;p7"/>
          <p:cNvSpPr/>
          <p:nvPr/>
        </p:nvSpPr>
        <p:spPr>
          <a:xfrm>
            <a:off x="4179900" y="1041875"/>
            <a:ext cx="784200" cy="784200"/>
          </a:xfrm>
          <a:prstGeom prst="diamond">
            <a:avLst/>
          </a:prstGeom>
          <a:noFill/>
          <a:ln cap="flat" cmpd="sng" w="28575">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54" name="Shape 54"/>
        <p:cNvGrpSpPr/>
        <p:nvPr/>
      </p:nvGrpSpPr>
      <p:grpSpPr>
        <a:xfrm>
          <a:off x="0" y="0"/>
          <a:ext cx="0" cy="0"/>
          <a:chOff x="0" y="0"/>
          <a:chExt cx="0" cy="0"/>
        </a:xfrm>
      </p:grpSpPr>
      <p:grpSp>
        <p:nvGrpSpPr>
          <p:cNvPr id="55" name="Google Shape;55;p8"/>
          <p:cNvGrpSpPr/>
          <p:nvPr/>
        </p:nvGrpSpPr>
        <p:grpSpPr>
          <a:xfrm>
            <a:off x="-6025" y="0"/>
            <a:ext cx="9168125" cy="5163100"/>
            <a:chOff x="-6025" y="0"/>
            <a:chExt cx="9168125" cy="5163100"/>
          </a:xfrm>
        </p:grpSpPr>
        <p:sp>
          <p:nvSpPr>
            <p:cNvPr id="56" name="Google Shape;56;p8"/>
            <p:cNvSpPr/>
            <p:nvPr/>
          </p:nvSpPr>
          <p:spPr>
            <a:xfrm>
              <a:off x="0" y="0"/>
              <a:ext cx="8552900" cy="1333000"/>
            </a:xfrm>
            <a:custGeom>
              <a:rect b="b" l="l" r="r" t="t"/>
              <a:pathLst>
                <a:path extrusionOk="0" h="53320" w="342116">
                  <a:moveTo>
                    <a:pt x="0" y="0"/>
                  </a:moveTo>
                  <a:lnTo>
                    <a:pt x="0" y="53320"/>
                  </a:lnTo>
                  <a:lnTo>
                    <a:pt x="342116" y="0"/>
                  </a:lnTo>
                  <a:close/>
                </a:path>
              </a:pathLst>
            </a:custGeom>
            <a:solidFill>
              <a:srgbClr val="004C52"/>
            </a:solidFill>
            <a:ln>
              <a:noFill/>
            </a:ln>
          </p:spPr>
        </p:sp>
        <p:sp>
          <p:nvSpPr>
            <p:cNvPr id="57" name="Google Shape;57;p8"/>
            <p:cNvSpPr/>
            <p:nvPr/>
          </p:nvSpPr>
          <p:spPr>
            <a:xfrm>
              <a:off x="2563450" y="0"/>
              <a:ext cx="6580550" cy="1272675"/>
            </a:xfrm>
            <a:custGeom>
              <a:rect b="b" l="l" r="r" t="t"/>
              <a:pathLst>
                <a:path extrusionOk="0" h="50907" w="263222">
                  <a:moveTo>
                    <a:pt x="0" y="0"/>
                  </a:moveTo>
                  <a:lnTo>
                    <a:pt x="217381" y="50907"/>
                  </a:lnTo>
                  <a:lnTo>
                    <a:pt x="263222" y="10133"/>
                  </a:lnTo>
                  <a:lnTo>
                    <a:pt x="263222" y="0"/>
                  </a:lnTo>
                  <a:close/>
                </a:path>
              </a:pathLst>
            </a:custGeom>
            <a:solidFill>
              <a:srgbClr val="00AE9D">
                <a:alpha val="83137"/>
              </a:srgbClr>
            </a:solidFill>
            <a:ln>
              <a:noFill/>
            </a:ln>
          </p:spPr>
        </p:sp>
        <p:sp>
          <p:nvSpPr>
            <p:cNvPr id="58" name="Google Shape;58;p8"/>
            <p:cNvSpPr/>
            <p:nvPr/>
          </p:nvSpPr>
          <p:spPr>
            <a:xfrm>
              <a:off x="-6025" y="2"/>
              <a:ext cx="7298300" cy="1471709"/>
            </a:xfrm>
            <a:custGeom>
              <a:rect b="b" l="l" r="r" t="t"/>
              <a:pathLst>
                <a:path extrusionOk="0" h="58628" w="291932">
                  <a:moveTo>
                    <a:pt x="0" y="18578"/>
                  </a:moveTo>
                  <a:lnTo>
                    <a:pt x="241" y="34019"/>
                  </a:lnTo>
                  <a:lnTo>
                    <a:pt x="221482" y="58628"/>
                  </a:lnTo>
                  <a:lnTo>
                    <a:pt x="291932" y="0"/>
                  </a:lnTo>
                  <a:close/>
                </a:path>
              </a:pathLst>
            </a:custGeom>
            <a:solidFill>
              <a:srgbClr val="ABE33F">
                <a:alpha val="80784"/>
              </a:srgbClr>
            </a:solidFill>
            <a:ln>
              <a:noFill/>
            </a:ln>
          </p:spPr>
        </p:sp>
        <p:sp>
          <p:nvSpPr>
            <p:cNvPr id="59" name="Google Shape;59;p8"/>
            <p:cNvSpPr/>
            <p:nvPr/>
          </p:nvSpPr>
          <p:spPr>
            <a:xfrm>
              <a:off x="3596100" y="4667000"/>
              <a:ext cx="5090700" cy="476500"/>
            </a:xfrm>
            <a:custGeom>
              <a:rect b="b" l="l" r="r" t="t"/>
              <a:pathLst>
                <a:path extrusionOk="0" h="19060" w="203628">
                  <a:moveTo>
                    <a:pt x="0" y="19060"/>
                  </a:moveTo>
                  <a:lnTo>
                    <a:pt x="203628" y="19060"/>
                  </a:lnTo>
                  <a:lnTo>
                    <a:pt x="157305" y="0"/>
                  </a:lnTo>
                  <a:close/>
                </a:path>
              </a:pathLst>
            </a:custGeom>
            <a:solidFill>
              <a:srgbClr val="004C52"/>
            </a:solidFill>
            <a:ln>
              <a:noFill/>
            </a:ln>
          </p:spPr>
        </p:sp>
        <p:sp>
          <p:nvSpPr>
            <p:cNvPr id="60" name="Google Shape;60;p8"/>
            <p:cNvSpPr/>
            <p:nvPr/>
          </p:nvSpPr>
          <p:spPr>
            <a:xfrm>
              <a:off x="5525000" y="4692625"/>
              <a:ext cx="3637100" cy="470475"/>
            </a:xfrm>
            <a:custGeom>
              <a:rect b="b" l="l" r="r" t="t"/>
              <a:pathLst>
                <a:path extrusionOk="0" h="18819" w="145484">
                  <a:moveTo>
                    <a:pt x="145484" y="0"/>
                  </a:moveTo>
                  <a:lnTo>
                    <a:pt x="145484" y="18819"/>
                  </a:lnTo>
                  <a:lnTo>
                    <a:pt x="0" y="18819"/>
                  </a:lnTo>
                  <a:close/>
                </a:path>
              </a:pathLst>
            </a:custGeom>
            <a:solidFill>
              <a:srgbClr val="00AE9D">
                <a:alpha val="83137"/>
              </a:srgbClr>
            </a:solidFill>
            <a:ln>
              <a:noFill/>
            </a:ln>
          </p:spPr>
        </p:sp>
        <p:sp>
          <p:nvSpPr>
            <p:cNvPr id="61" name="Google Shape;61;p8"/>
            <p:cNvSpPr/>
            <p:nvPr/>
          </p:nvSpPr>
          <p:spPr>
            <a:xfrm>
              <a:off x="7521475" y="4023125"/>
              <a:ext cx="1634600" cy="1139975"/>
            </a:xfrm>
            <a:custGeom>
              <a:rect b="b" l="l" r="r" t="t"/>
              <a:pathLst>
                <a:path extrusionOk="0" h="45599" w="65384">
                  <a:moveTo>
                    <a:pt x="65384" y="27022"/>
                  </a:moveTo>
                  <a:lnTo>
                    <a:pt x="65384" y="0"/>
                  </a:lnTo>
                  <a:lnTo>
                    <a:pt x="0" y="45599"/>
                  </a:lnTo>
                  <a:close/>
                </a:path>
              </a:pathLst>
            </a:custGeom>
            <a:solidFill>
              <a:srgbClr val="ABE33F">
                <a:alpha val="80784"/>
              </a:srgbClr>
            </a:solidFill>
            <a:ln>
              <a:noFill/>
            </a:ln>
          </p:spPr>
        </p:sp>
      </p:grpSp>
      <p:sp>
        <p:nvSpPr>
          <p:cNvPr id="62" name="Google Shape;62;p8"/>
          <p:cNvSpPr txBox="1"/>
          <p:nvPr>
            <p:ph type="title"/>
          </p:nvPr>
        </p:nvSpPr>
        <p:spPr>
          <a:xfrm>
            <a:off x="886650" y="398400"/>
            <a:ext cx="7370700" cy="8574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63" name="Google Shape;63;p8"/>
          <p:cNvSpPr txBox="1"/>
          <p:nvPr>
            <p:ph idx="1" type="body"/>
          </p:nvPr>
        </p:nvSpPr>
        <p:spPr>
          <a:xfrm>
            <a:off x="870750" y="1495850"/>
            <a:ext cx="2365200" cy="3429900"/>
          </a:xfrm>
          <a:prstGeom prst="rect">
            <a:avLst/>
          </a:prstGeom>
          <a:noFill/>
          <a:ln>
            <a:noFill/>
          </a:ln>
        </p:spPr>
        <p:txBody>
          <a:bodyPr anchorCtr="0" anchor="t" bIns="91425" lIns="91425" spcFirstLastPara="1" rIns="91425" wrap="square" tIns="91425"/>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64" name="Google Shape;64;p8"/>
          <p:cNvSpPr txBox="1"/>
          <p:nvPr>
            <p:ph idx="2" type="body"/>
          </p:nvPr>
        </p:nvSpPr>
        <p:spPr>
          <a:xfrm>
            <a:off x="3357262" y="1495850"/>
            <a:ext cx="2365200" cy="3429900"/>
          </a:xfrm>
          <a:prstGeom prst="rect">
            <a:avLst/>
          </a:prstGeom>
          <a:noFill/>
          <a:ln>
            <a:noFill/>
          </a:ln>
        </p:spPr>
        <p:txBody>
          <a:bodyPr anchorCtr="0" anchor="t" bIns="91425" lIns="91425" spcFirstLastPara="1" rIns="91425" wrap="square" tIns="91425"/>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65" name="Google Shape;65;p8"/>
          <p:cNvSpPr txBox="1"/>
          <p:nvPr>
            <p:ph idx="3" type="body"/>
          </p:nvPr>
        </p:nvSpPr>
        <p:spPr>
          <a:xfrm>
            <a:off x="5843773" y="1495850"/>
            <a:ext cx="2365200" cy="3429900"/>
          </a:xfrm>
          <a:prstGeom prst="rect">
            <a:avLst/>
          </a:prstGeom>
          <a:noFill/>
          <a:ln>
            <a:noFill/>
          </a:ln>
        </p:spPr>
        <p:txBody>
          <a:bodyPr anchorCtr="0" anchor="t" bIns="91425" lIns="91425" spcFirstLastPara="1" rIns="91425" wrap="square" tIns="91425"/>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6" name="Shape 66"/>
        <p:cNvGrpSpPr/>
        <p:nvPr/>
      </p:nvGrpSpPr>
      <p:grpSpPr>
        <a:xfrm>
          <a:off x="0" y="0"/>
          <a:ext cx="0" cy="0"/>
          <a:chOff x="0" y="0"/>
          <a:chExt cx="0" cy="0"/>
        </a:xfrm>
      </p:grpSpPr>
      <p:grpSp>
        <p:nvGrpSpPr>
          <p:cNvPr id="67" name="Google Shape;67;p9"/>
          <p:cNvGrpSpPr/>
          <p:nvPr/>
        </p:nvGrpSpPr>
        <p:grpSpPr>
          <a:xfrm>
            <a:off x="-6025" y="0"/>
            <a:ext cx="9168125" cy="5163100"/>
            <a:chOff x="-6025" y="0"/>
            <a:chExt cx="9168125" cy="5163100"/>
          </a:xfrm>
        </p:grpSpPr>
        <p:sp>
          <p:nvSpPr>
            <p:cNvPr id="68" name="Google Shape;68;p9"/>
            <p:cNvSpPr/>
            <p:nvPr/>
          </p:nvSpPr>
          <p:spPr>
            <a:xfrm>
              <a:off x="0" y="0"/>
              <a:ext cx="8552900" cy="1333000"/>
            </a:xfrm>
            <a:custGeom>
              <a:rect b="b" l="l" r="r" t="t"/>
              <a:pathLst>
                <a:path extrusionOk="0" h="53320" w="342116">
                  <a:moveTo>
                    <a:pt x="0" y="0"/>
                  </a:moveTo>
                  <a:lnTo>
                    <a:pt x="0" y="53320"/>
                  </a:lnTo>
                  <a:lnTo>
                    <a:pt x="342116" y="0"/>
                  </a:lnTo>
                  <a:close/>
                </a:path>
              </a:pathLst>
            </a:custGeom>
            <a:solidFill>
              <a:srgbClr val="004C52"/>
            </a:solidFill>
            <a:ln>
              <a:noFill/>
            </a:ln>
          </p:spPr>
        </p:sp>
        <p:sp>
          <p:nvSpPr>
            <p:cNvPr id="69" name="Google Shape;69;p9"/>
            <p:cNvSpPr/>
            <p:nvPr/>
          </p:nvSpPr>
          <p:spPr>
            <a:xfrm>
              <a:off x="2563450" y="0"/>
              <a:ext cx="6580550" cy="1272675"/>
            </a:xfrm>
            <a:custGeom>
              <a:rect b="b" l="l" r="r" t="t"/>
              <a:pathLst>
                <a:path extrusionOk="0" h="50907" w="263222">
                  <a:moveTo>
                    <a:pt x="0" y="0"/>
                  </a:moveTo>
                  <a:lnTo>
                    <a:pt x="217381" y="50907"/>
                  </a:lnTo>
                  <a:lnTo>
                    <a:pt x="263222" y="10133"/>
                  </a:lnTo>
                  <a:lnTo>
                    <a:pt x="263222" y="0"/>
                  </a:lnTo>
                  <a:close/>
                </a:path>
              </a:pathLst>
            </a:custGeom>
            <a:solidFill>
              <a:srgbClr val="00AE9D">
                <a:alpha val="83137"/>
              </a:srgbClr>
            </a:solidFill>
            <a:ln>
              <a:noFill/>
            </a:ln>
          </p:spPr>
        </p:sp>
        <p:sp>
          <p:nvSpPr>
            <p:cNvPr id="70" name="Google Shape;70;p9"/>
            <p:cNvSpPr/>
            <p:nvPr/>
          </p:nvSpPr>
          <p:spPr>
            <a:xfrm>
              <a:off x="-6025" y="2"/>
              <a:ext cx="7298300" cy="1471709"/>
            </a:xfrm>
            <a:custGeom>
              <a:rect b="b" l="l" r="r" t="t"/>
              <a:pathLst>
                <a:path extrusionOk="0" h="58628" w="291932">
                  <a:moveTo>
                    <a:pt x="0" y="18578"/>
                  </a:moveTo>
                  <a:lnTo>
                    <a:pt x="241" y="34019"/>
                  </a:lnTo>
                  <a:lnTo>
                    <a:pt x="221482" y="58628"/>
                  </a:lnTo>
                  <a:lnTo>
                    <a:pt x="291932" y="0"/>
                  </a:lnTo>
                  <a:close/>
                </a:path>
              </a:pathLst>
            </a:custGeom>
            <a:solidFill>
              <a:srgbClr val="ABE33F">
                <a:alpha val="80784"/>
              </a:srgbClr>
            </a:solidFill>
            <a:ln>
              <a:noFill/>
            </a:ln>
          </p:spPr>
        </p:sp>
        <p:sp>
          <p:nvSpPr>
            <p:cNvPr id="71" name="Google Shape;71;p9"/>
            <p:cNvSpPr/>
            <p:nvPr/>
          </p:nvSpPr>
          <p:spPr>
            <a:xfrm>
              <a:off x="3596100" y="4667000"/>
              <a:ext cx="5090700" cy="476500"/>
            </a:xfrm>
            <a:custGeom>
              <a:rect b="b" l="l" r="r" t="t"/>
              <a:pathLst>
                <a:path extrusionOk="0" h="19060" w="203628">
                  <a:moveTo>
                    <a:pt x="0" y="19060"/>
                  </a:moveTo>
                  <a:lnTo>
                    <a:pt x="203628" y="19060"/>
                  </a:lnTo>
                  <a:lnTo>
                    <a:pt x="157305" y="0"/>
                  </a:lnTo>
                  <a:close/>
                </a:path>
              </a:pathLst>
            </a:custGeom>
            <a:solidFill>
              <a:srgbClr val="004C52"/>
            </a:solidFill>
            <a:ln>
              <a:noFill/>
            </a:ln>
          </p:spPr>
        </p:sp>
        <p:sp>
          <p:nvSpPr>
            <p:cNvPr id="72" name="Google Shape;72;p9"/>
            <p:cNvSpPr/>
            <p:nvPr/>
          </p:nvSpPr>
          <p:spPr>
            <a:xfrm>
              <a:off x="5525000" y="4692625"/>
              <a:ext cx="3637100" cy="470475"/>
            </a:xfrm>
            <a:custGeom>
              <a:rect b="b" l="l" r="r" t="t"/>
              <a:pathLst>
                <a:path extrusionOk="0" h="18819" w="145484">
                  <a:moveTo>
                    <a:pt x="145484" y="0"/>
                  </a:moveTo>
                  <a:lnTo>
                    <a:pt x="145484" y="18819"/>
                  </a:lnTo>
                  <a:lnTo>
                    <a:pt x="0" y="18819"/>
                  </a:lnTo>
                  <a:close/>
                </a:path>
              </a:pathLst>
            </a:custGeom>
            <a:solidFill>
              <a:srgbClr val="00AE9D">
                <a:alpha val="83137"/>
              </a:srgbClr>
            </a:solidFill>
            <a:ln>
              <a:noFill/>
            </a:ln>
          </p:spPr>
        </p:sp>
        <p:sp>
          <p:nvSpPr>
            <p:cNvPr id="73" name="Google Shape;73;p9"/>
            <p:cNvSpPr/>
            <p:nvPr/>
          </p:nvSpPr>
          <p:spPr>
            <a:xfrm>
              <a:off x="7521475" y="4023125"/>
              <a:ext cx="1634600" cy="1139975"/>
            </a:xfrm>
            <a:custGeom>
              <a:rect b="b" l="l" r="r" t="t"/>
              <a:pathLst>
                <a:path extrusionOk="0" h="45599" w="65384">
                  <a:moveTo>
                    <a:pt x="65384" y="27022"/>
                  </a:moveTo>
                  <a:lnTo>
                    <a:pt x="65384" y="0"/>
                  </a:lnTo>
                  <a:lnTo>
                    <a:pt x="0" y="45599"/>
                  </a:lnTo>
                  <a:close/>
                </a:path>
              </a:pathLst>
            </a:custGeom>
            <a:solidFill>
              <a:srgbClr val="ABE33F">
                <a:alpha val="80784"/>
              </a:srgbClr>
            </a:solidFill>
            <a:ln>
              <a:noFill/>
            </a:ln>
          </p:spPr>
        </p:sp>
      </p:grpSp>
      <p:sp>
        <p:nvSpPr>
          <p:cNvPr id="74" name="Google Shape;74;p9"/>
          <p:cNvSpPr txBox="1"/>
          <p:nvPr>
            <p:ph type="title"/>
          </p:nvPr>
        </p:nvSpPr>
        <p:spPr>
          <a:xfrm>
            <a:off x="886650" y="398400"/>
            <a:ext cx="7370700" cy="8574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5" name="Shape 75"/>
        <p:cNvGrpSpPr/>
        <p:nvPr/>
      </p:nvGrpSpPr>
      <p:grpSpPr>
        <a:xfrm>
          <a:off x="0" y="0"/>
          <a:ext cx="0" cy="0"/>
          <a:chOff x="0" y="0"/>
          <a:chExt cx="0" cy="0"/>
        </a:xfrm>
      </p:grpSpPr>
      <p:sp>
        <p:nvSpPr>
          <p:cNvPr id="76" name="Google Shape;76;p10"/>
          <p:cNvSpPr/>
          <p:nvPr/>
        </p:nvSpPr>
        <p:spPr>
          <a:xfrm>
            <a:off x="-2355" y="0"/>
            <a:ext cx="5209571" cy="983354"/>
          </a:xfrm>
          <a:custGeom>
            <a:rect b="b" l="l" r="r" t="t"/>
            <a:pathLst>
              <a:path extrusionOk="0" h="53320" w="342116">
                <a:moveTo>
                  <a:pt x="0" y="0"/>
                </a:moveTo>
                <a:lnTo>
                  <a:pt x="0" y="53320"/>
                </a:lnTo>
                <a:lnTo>
                  <a:pt x="342116" y="0"/>
                </a:lnTo>
                <a:close/>
              </a:path>
            </a:pathLst>
          </a:custGeom>
          <a:solidFill>
            <a:srgbClr val="004C52"/>
          </a:solidFill>
          <a:ln>
            <a:noFill/>
          </a:ln>
        </p:spPr>
      </p:sp>
      <p:sp>
        <p:nvSpPr>
          <p:cNvPr id="77" name="Google Shape;77;p10"/>
          <p:cNvSpPr/>
          <p:nvPr/>
        </p:nvSpPr>
        <p:spPr>
          <a:xfrm>
            <a:off x="-6025" y="2"/>
            <a:ext cx="4445394" cy="1085644"/>
          </a:xfrm>
          <a:custGeom>
            <a:rect b="b" l="l" r="r" t="t"/>
            <a:pathLst>
              <a:path extrusionOk="0" h="58628" w="291932">
                <a:moveTo>
                  <a:pt x="0" y="18578"/>
                </a:moveTo>
                <a:lnTo>
                  <a:pt x="241" y="34019"/>
                </a:lnTo>
                <a:lnTo>
                  <a:pt x="221482" y="58628"/>
                </a:lnTo>
                <a:lnTo>
                  <a:pt x="291932" y="0"/>
                </a:lnTo>
                <a:close/>
              </a:path>
            </a:pathLst>
          </a:custGeom>
          <a:solidFill>
            <a:srgbClr val="ABE33F">
              <a:alpha val="80784"/>
            </a:srgbClr>
          </a:solidFill>
          <a:ln>
            <a:noFill/>
          </a:ln>
        </p:spPr>
      </p:sp>
      <p:sp>
        <p:nvSpPr>
          <p:cNvPr id="78" name="Google Shape;78;p10"/>
          <p:cNvSpPr/>
          <p:nvPr/>
        </p:nvSpPr>
        <p:spPr>
          <a:xfrm>
            <a:off x="6375475" y="4745747"/>
            <a:ext cx="2548913" cy="400879"/>
          </a:xfrm>
          <a:custGeom>
            <a:rect b="b" l="l" r="r" t="t"/>
            <a:pathLst>
              <a:path extrusionOk="0" h="19060" w="203628">
                <a:moveTo>
                  <a:pt x="0" y="19060"/>
                </a:moveTo>
                <a:lnTo>
                  <a:pt x="203628" y="19060"/>
                </a:lnTo>
                <a:lnTo>
                  <a:pt x="157305" y="0"/>
                </a:lnTo>
                <a:close/>
              </a:path>
            </a:pathLst>
          </a:custGeom>
          <a:solidFill>
            <a:srgbClr val="004C52"/>
          </a:solidFill>
          <a:ln>
            <a:noFill/>
          </a:ln>
        </p:spPr>
      </p:sp>
      <p:sp>
        <p:nvSpPr>
          <p:cNvPr id="79" name="Google Shape;79;p10"/>
          <p:cNvSpPr/>
          <p:nvPr/>
        </p:nvSpPr>
        <p:spPr>
          <a:xfrm>
            <a:off x="7341180" y="4767304"/>
            <a:ext cx="1821096" cy="395811"/>
          </a:xfrm>
          <a:custGeom>
            <a:rect b="b" l="l" r="r" t="t"/>
            <a:pathLst>
              <a:path extrusionOk="0" h="18819" w="145484">
                <a:moveTo>
                  <a:pt x="145484" y="0"/>
                </a:moveTo>
                <a:lnTo>
                  <a:pt x="145484" y="18819"/>
                </a:lnTo>
                <a:lnTo>
                  <a:pt x="0" y="18819"/>
                </a:lnTo>
                <a:close/>
              </a:path>
            </a:pathLst>
          </a:custGeom>
          <a:solidFill>
            <a:srgbClr val="00AE9D">
              <a:alpha val="83137"/>
            </a:srgbClr>
          </a:solidFill>
          <a:ln>
            <a:noFill/>
          </a:ln>
        </p:spPr>
      </p:sp>
      <p:sp>
        <p:nvSpPr>
          <p:cNvPr id="80" name="Google Shape;80;p10"/>
          <p:cNvSpPr/>
          <p:nvPr/>
        </p:nvSpPr>
        <p:spPr>
          <a:xfrm>
            <a:off x="8340717" y="4204075"/>
            <a:ext cx="818444" cy="959061"/>
          </a:xfrm>
          <a:custGeom>
            <a:rect b="b" l="l" r="r" t="t"/>
            <a:pathLst>
              <a:path extrusionOk="0" h="45599" w="65384">
                <a:moveTo>
                  <a:pt x="65384" y="27022"/>
                </a:moveTo>
                <a:lnTo>
                  <a:pt x="65384" y="0"/>
                </a:lnTo>
                <a:lnTo>
                  <a:pt x="0" y="45599"/>
                </a:lnTo>
                <a:close/>
              </a:path>
            </a:pathLst>
          </a:custGeom>
          <a:solidFill>
            <a:srgbClr val="ABE33F">
              <a:alpha val="80784"/>
            </a:srgbClr>
          </a:solidFill>
          <a:ln>
            <a:noFill/>
          </a:ln>
        </p:spPr>
      </p:sp>
      <p:sp>
        <p:nvSpPr>
          <p:cNvPr id="81" name="Google Shape;81;p10"/>
          <p:cNvSpPr/>
          <p:nvPr/>
        </p:nvSpPr>
        <p:spPr>
          <a:xfrm>
            <a:off x="1559025" y="-6025"/>
            <a:ext cx="4116775" cy="944875"/>
          </a:xfrm>
          <a:custGeom>
            <a:rect b="b" l="l" r="r" t="t"/>
            <a:pathLst>
              <a:path extrusionOk="0" h="37795" w="164671">
                <a:moveTo>
                  <a:pt x="0" y="241"/>
                </a:moveTo>
                <a:lnTo>
                  <a:pt x="132407" y="37795"/>
                </a:lnTo>
                <a:lnTo>
                  <a:pt x="164671" y="0"/>
                </a:lnTo>
                <a:lnTo>
                  <a:pt x="160329" y="241"/>
                </a:lnTo>
                <a:close/>
              </a:path>
            </a:pathLst>
          </a:custGeom>
          <a:solidFill>
            <a:srgbClr val="00AE9D">
              <a:alpha val="83137"/>
            </a:srgbClr>
          </a:solidFill>
          <a:ln>
            <a:noFill/>
          </a:ln>
        </p:spPr>
      </p:sp>
      <p:sp>
        <p:nvSpPr>
          <p:cNvPr id="82" name="Google Shape;82;p10"/>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lstStyle>
            <a:lvl1pPr indent="-228600" lvl="0" marL="457200" algn="ctr">
              <a:lnSpc>
                <a:spcPct val="100000"/>
              </a:lnSpc>
              <a:spcBef>
                <a:spcPts val="360"/>
              </a:spcBef>
              <a:spcAft>
                <a:spcPts val="0"/>
              </a:spcAft>
              <a:buSzPts val="1400"/>
              <a:buNone/>
              <a:defRPr sz="1400"/>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886650" y="1598408"/>
            <a:ext cx="7370700" cy="3327300"/>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600"/>
              </a:spcBef>
              <a:spcAft>
                <a:spcPts val="0"/>
              </a:spcAft>
              <a:buClr>
                <a:srgbClr val="ABE33F"/>
              </a:buClr>
              <a:buSzPts val="2400"/>
              <a:buFont typeface="Karla"/>
              <a:buChar char="🔸"/>
              <a:defRPr b="0" i="0" sz="2400" u="none" cap="none" strike="noStrike">
                <a:solidFill>
                  <a:srgbClr val="004C52"/>
                </a:solidFill>
                <a:latin typeface="Karla"/>
                <a:ea typeface="Karla"/>
                <a:cs typeface="Karla"/>
                <a:sym typeface="Karla"/>
              </a:defRPr>
            </a:lvl1pPr>
            <a:lvl2pPr indent="-381000" lvl="1" marL="914400" marR="0" rtl="0" algn="l">
              <a:lnSpc>
                <a:spcPct val="100000"/>
              </a:lnSpc>
              <a:spcBef>
                <a:spcPts val="0"/>
              </a:spcBef>
              <a:spcAft>
                <a:spcPts val="0"/>
              </a:spcAft>
              <a:buClr>
                <a:srgbClr val="ABE33F"/>
              </a:buClr>
              <a:buSzPts val="2400"/>
              <a:buFont typeface="Karla"/>
              <a:buChar char="🔸"/>
              <a:defRPr b="0" i="0" sz="2400" u="none" cap="none" strike="noStrike">
                <a:solidFill>
                  <a:srgbClr val="004C52"/>
                </a:solidFill>
                <a:latin typeface="Karla"/>
                <a:ea typeface="Karla"/>
                <a:cs typeface="Karla"/>
                <a:sym typeface="Karla"/>
              </a:defRPr>
            </a:lvl2pPr>
            <a:lvl3pPr indent="-381000" lvl="2" marL="1371600" marR="0" rtl="0" algn="l">
              <a:lnSpc>
                <a:spcPct val="100000"/>
              </a:lnSpc>
              <a:spcBef>
                <a:spcPts val="0"/>
              </a:spcBef>
              <a:spcAft>
                <a:spcPts val="0"/>
              </a:spcAft>
              <a:buClr>
                <a:srgbClr val="ABE33F"/>
              </a:buClr>
              <a:buSzPts val="2400"/>
              <a:buFont typeface="Karla"/>
              <a:buChar char="◇"/>
              <a:defRPr b="0" i="0" sz="2400" u="none" cap="none" strike="noStrike">
                <a:solidFill>
                  <a:srgbClr val="004C52"/>
                </a:solidFill>
                <a:latin typeface="Karla"/>
                <a:ea typeface="Karla"/>
                <a:cs typeface="Karla"/>
                <a:sym typeface="Karla"/>
              </a:defRPr>
            </a:lvl3pPr>
            <a:lvl4pPr indent="-381000" lvl="3" marL="1828800" marR="0" rtl="0" algn="l">
              <a:lnSpc>
                <a:spcPct val="100000"/>
              </a:lnSpc>
              <a:spcBef>
                <a:spcPts val="0"/>
              </a:spcBef>
              <a:spcAft>
                <a:spcPts val="0"/>
              </a:spcAft>
              <a:buClr>
                <a:srgbClr val="004C52"/>
              </a:buClr>
              <a:buSzPts val="2400"/>
              <a:buFont typeface="Karla"/>
              <a:buChar char="●"/>
              <a:defRPr b="0" i="0" sz="2400" u="none" cap="none" strike="noStrike">
                <a:solidFill>
                  <a:srgbClr val="004C52"/>
                </a:solidFill>
                <a:latin typeface="Karla"/>
                <a:ea typeface="Karla"/>
                <a:cs typeface="Karla"/>
                <a:sym typeface="Karla"/>
              </a:defRPr>
            </a:lvl4pPr>
            <a:lvl5pPr indent="-381000" lvl="4" marL="2286000" marR="0" rtl="0" algn="l">
              <a:lnSpc>
                <a:spcPct val="100000"/>
              </a:lnSpc>
              <a:spcBef>
                <a:spcPts val="0"/>
              </a:spcBef>
              <a:spcAft>
                <a:spcPts val="0"/>
              </a:spcAft>
              <a:buClr>
                <a:srgbClr val="004C52"/>
              </a:buClr>
              <a:buSzPts val="2400"/>
              <a:buFont typeface="Karla"/>
              <a:buChar char="○"/>
              <a:defRPr b="0" i="0" sz="2400" u="none" cap="none" strike="noStrike">
                <a:solidFill>
                  <a:srgbClr val="004C52"/>
                </a:solidFill>
                <a:latin typeface="Karla"/>
                <a:ea typeface="Karla"/>
                <a:cs typeface="Karla"/>
                <a:sym typeface="Karla"/>
              </a:defRPr>
            </a:lvl5pPr>
            <a:lvl6pPr indent="-381000" lvl="5" marL="2743200" marR="0" rtl="0" algn="l">
              <a:lnSpc>
                <a:spcPct val="100000"/>
              </a:lnSpc>
              <a:spcBef>
                <a:spcPts val="0"/>
              </a:spcBef>
              <a:spcAft>
                <a:spcPts val="0"/>
              </a:spcAft>
              <a:buClr>
                <a:srgbClr val="004C52"/>
              </a:buClr>
              <a:buSzPts val="2400"/>
              <a:buFont typeface="Karla"/>
              <a:buChar char="■"/>
              <a:defRPr b="0" i="0" sz="2400" u="none" cap="none" strike="noStrike">
                <a:solidFill>
                  <a:srgbClr val="004C52"/>
                </a:solidFill>
                <a:latin typeface="Karla"/>
                <a:ea typeface="Karla"/>
                <a:cs typeface="Karla"/>
                <a:sym typeface="Karla"/>
              </a:defRPr>
            </a:lvl6pPr>
            <a:lvl7pPr indent="-381000" lvl="6" marL="3200400" marR="0" rtl="0" algn="l">
              <a:lnSpc>
                <a:spcPct val="100000"/>
              </a:lnSpc>
              <a:spcBef>
                <a:spcPts val="0"/>
              </a:spcBef>
              <a:spcAft>
                <a:spcPts val="0"/>
              </a:spcAft>
              <a:buClr>
                <a:srgbClr val="004C52"/>
              </a:buClr>
              <a:buSzPts val="2400"/>
              <a:buFont typeface="Karla"/>
              <a:buChar char="●"/>
              <a:defRPr b="0" i="0" sz="2400" u="none" cap="none" strike="noStrike">
                <a:solidFill>
                  <a:srgbClr val="004C52"/>
                </a:solidFill>
                <a:latin typeface="Karla"/>
                <a:ea typeface="Karla"/>
                <a:cs typeface="Karla"/>
                <a:sym typeface="Karla"/>
              </a:defRPr>
            </a:lvl7pPr>
            <a:lvl8pPr indent="-381000" lvl="7" marL="3657600" marR="0" rtl="0" algn="l">
              <a:lnSpc>
                <a:spcPct val="100000"/>
              </a:lnSpc>
              <a:spcBef>
                <a:spcPts val="0"/>
              </a:spcBef>
              <a:spcAft>
                <a:spcPts val="0"/>
              </a:spcAft>
              <a:buClr>
                <a:srgbClr val="004C52"/>
              </a:buClr>
              <a:buSzPts val="2400"/>
              <a:buFont typeface="Karla"/>
              <a:buChar char="○"/>
              <a:defRPr b="0" i="0" sz="2400" u="none" cap="none" strike="noStrike">
                <a:solidFill>
                  <a:srgbClr val="004C52"/>
                </a:solidFill>
                <a:latin typeface="Karla"/>
                <a:ea typeface="Karla"/>
                <a:cs typeface="Karla"/>
                <a:sym typeface="Karla"/>
              </a:defRPr>
            </a:lvl8pPr>
            <a:lvl9pPr indent="-381000" lvl="8" marL="4114800" marR="0" rtl="0" algn="l">
              <a:lnSpc>
                <a:spcPct val="100000"/>
              </a:lnSpc>
              <a:spcBef>
                <a:spcPts val="0"/>
              </a:spcBef>
              <a:spcAft>
                <a:spcPts val="0"/>
              </a:spcAft>
              <a:buClr>
                <a:srgbClr val="004C52"/>
              </a:buClr>
              <a:buSzPts val="2400"/>
              <a:buFont typeface="Karla"/>
              <a:buChar char="■"/>
              <a:defRPr b="0" i="0" sz="2400" u="none" cap="none" strike="noStrike">
                <a:solidFill>
                  <a:srgbClr val="004C52"/>
                </a:solidFill>
                <a:latin typeface="Karla"/>
                <a:ea typeface="Karla"/>
                <a:cs typeface="Karla"/>
                <a:sym typeface="Karla"/>
              </a:defRPr>
            </a:lvl9pPr>
          </a:lstStyle>
          <a:p/>
        </p:txBody>
      </p:sp>
      <p:sp>
        <p:nvSpPr>
          <p:cNvPr id="7" name="Google Shape;7;p1"/>
          <p:cNvSpPr txBox="1"/>
          <p:nvPr>
            <p:ph type="title"/>
          </p:nvPr>
        </p:nvSpPr>
        <p:spPr>
          <a:xfrm>
            <a:off x="886650" y="398400"/>
            <a:ext cx="7370700" cy="8574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FFFFFF"/>
              </a:buClr>
              <a:buSzPts val="2400"/>
              <a:buFont typeface="Raleway"/>
              <a:buNone/>
              <a:defRPr b="1" i="0" sz="2400" u="none" cap="none" strike="noStrike">
                <a:solidFill>
                  <a:srgbClr val="FFFFFF"/>
                </a:solidFill>
                <a:latin typeface="Raleway"/>
                <a:ea typeface="Raleway"/>
                <a:cs typeface="Raleway"/>
                <a:sym typeface="Raleway"/>
              </a:defRPr>
            </a:lvl1pPr>
            <a:lvl2pPr lvl="1" marR="0" rtl="0" algn="l">
              <a:lnSpc>
                <a:spcPct val="100000"/>
              </a:lnSpc>
              <a:spcBef>
                <a:spcPts val="0"/>
              </a:spcBef>
              <a:spcAft>
                <a:spcPts val="0"/>
              </a:spcAft>
              <a:buClr>
                <a:srgbClr val="FFFFFF"/>
              </a:buClr>
              <a:buSzPts val="2400"/>
              <a:buFont typeface="Raleway"/>
              <a:buNone/>
              <a:defRPr b="1" i="0" sz="2400" u="none" cap="none" strike="noStrike">
                <a:solidFill>
                  <a:srgbClr val="FFFFFF"/>
                </a:solidFill>
                <a:latin typeface="Raleway"/>
                <a:ea typeface="Raleway"/>
                <a:cs typeface="Raleway"/>
                <a:sym typeface="Raleway"/>
              </a:defRPr>
            </a:lvl2pPr>
            <a:lvl3pPr lvl="2" marR="0" rtl="0" algn="l">
              <a:lnSpc>
                <a:spcPct val="100000"/>
              </a:lnSpc>
              <a:spcBef>
                <a:spcPts val="0"/>
              </a:spcBef>
              <a:spcAft>
                <a:spcPts val="0"/>
              </a:spcAft>
              <a:buClr>
                <a:srgbClr val="FFFFFF"/>
              </a:buClr>
              <a:buSzPts val="2400"/>
              <a:buFont typeface="Raleway"/>
              <a:buNone/>
              <a:defRPr b="1" i="0" sz="2400" u="none" cap="none" strike="noStrike">
                <a:solidFill>
                  <a:srgbClr val="FFFFFF"/>
                </a:solidFill>
                <a:latin typeface="Raleway"/>
                <a:ea typeface="Raleway"/>
                <a:cs typeface="Raleway"/>
                <a:sym typeface="Raleway"/>
              </a:defRPr>
            </a:lvl3pPr>
            <a:lvl4pPr lvl="3" marR="0" rtl="0" algn="l">
              <a:lnSpc>
                <a:spcPct val="100000"/>
              </a:lnSpc>
              <a:spcBef>
                <a:spcPts val="0"/>
              </a:spcBef>
              <a:spcAft>
                <a:spcPts val="0"/>
              </a:spcAft>
              <a:buClr>
                <a:srgbClr val="FFFFFF"/>
              </a:buClr>
              <a:buSzPts val="2400"/>
              <a:buFont typeface="Raleway"/>
              <a:buNone/>
              <a:defRPr b="1" i="0" sz="2400" u="none" cap="none" strike="noStrike">
                <a:solidFill>
                  <a:srgbClr val="FFFFFF"/>
                </a:solidFill>
                <a:latin typeface="Raleway"/>
                <a:ea typeface="Raleway"/>
                <a:cs typeface="Raleway"/>
                <a:sym typeface="Raleway"/>
              </a:defRPr>
            </a:lvl4pPr>
            <a:lvl5pPr lvl="4" marR="0" rtl="0" algn="l">
              <a:lnSpc>
                <a:spcPct val="100000"/>
              </a:lnSpc>
              <a:spcBef>
                <a:spcPts val="0"/>
              </a:spcBef>
              <a:spcAft>
                <a:spcPts val="0"/>
              </a:spcAft>
              <a:buClr>
                <a:srgbClr val="FFFFFF"/>
              </a:buClr>
              <a:buSzPts val="2400"/>
              <a:buFont typeface="Raleway"/>
              <a:buNone/>
              <a:defRPr b="1" i="0" sz="2400" u="none" cap="none" strike="noStrike">
                <a:solidFill>
                  <a:srgbClr val="FFFFFF"/>
                </a:solidFill>
                <a:latin typeface="Raleway"/>
                <a:ea typeface="Raleway"/>
                <a:cs typeface="Raleway"/>
                <a:sym typeface="Raleway"/>
              </a:defRPr>
            </a:lvl5pPr>
            <a:lvl6pPr lvl="5" marR="0" rtl="0" algn="l">
              <a:lnSpc>
                <a:spcPct val="100000"/>
              </a:lnSpc>
              <a:spcBef>
                <a:spcPts val="0"/>
              </a:spcBef>
              <a:spcAft>
                <a:spcPts val="0"/>
              </a:spcAft>
              <a:buClr>
                <a:srgbClr val="FFFFFF"/>
              </a:buClr>
              <a:buSzPts val="2400"/>
              <a:buFont typeface="Raleway"/>
              <a:buNone/>
              <a:defRPr b="1" i="0" sz="2400" u="none" cap="none" strike="noStrike">
                <a:solidFill>
                  <a:srgbClr val="FFFFFF"/>
                </a:solidFill>
                <a:latin typeface="Raleway"/>
                <a:ea typeface="Raleway"/>
                <a:cs typeface="Raleway"/>
                <a:sym typeface="Raleway"/>
              </a:defRPr>
            </a:lvl6pPr>
            <a:lvl7pPr lvl="6" marR="0" rtl="0" algn="l">
              <a:lnSpc>
                <a:spcPct val="100000"/>
              </a:lnSpc>
              <a:spcBef>
                <a:spcPts val="0"/>
              </a:spcBef>
              <a:spcAft>
                <a:spcPts val="0"/>
              </a:spcAft>
              <a:buClr>
                <a:srgbClr val="FFFFFF"/>
              </a:buClr>
              <a:buSzPts val="2400"/>
              <a:buFont typeface="Raleway"/>
              <a:buNone/>
              <a:defRPr b="1" i="0" sz="2400" u="none" cap="none" strike="noStrike">
                <a:solidFill>
                  <a:srgbClr val="FFFFFF"/>
                </a:solidFill>
                <a:latin typeface="Raleway"/>
                <a:ea typeface="Raleway"/>
                <a:cs typeface="Raleway"/>
                <a:sym typeface="Raleway"/>
              </a:defRPr>
            </a:lvl7pPr>
            <a:lvl8pPr lvl="7" marR="0" rtl="0" algn="l">
              <a:lnSpc>
                <a:spcPct val="100000"/>
              </a:lnSpc>
              <a:spcBef>
                <a:spcPts val="0"/>
              </a:spcBef>
              <a:spcAft>
                <a:spcPts val="0"/>
              </a:spcAft>
              <a:buClr>
                <a:srgbClr val="FFFFFF"/>
              </a:buClr>
              <a:buSzPts val="2400"/>
              <a:buFont typeface="Raleway"/>
              <a:buNone/>
              <a:defRPr b="1" i="0" sz="2400" u="none" cap="none" strike="noStrike">
                <a:solidFill>
                  <a:srgbClr val="FFFFFF"/>
                </a:solidFill>
                <a:latin typeface="Raleway"/>
                <a:ea typeface="Raleway"/>
                <a:cs typeface="Raleway"/>
                <a:sym typeface="Raleway"/>
              </a:defRPr>
            </a:lvl8pPr>
            <a:lvl9pPr lvl="8" marR="0" rtl="0" algn="l">
              <a:lnSpc>
                <a:spcPct val="100000"/>
              </a:lnSpc>
              <a:spcBef>
                <a:spcPts val="0"/>
              </a:spcBef>
              <a:spcAft>
                <a:spcPts val="0"/>
              </a:spcAft>
              <a:buClr>
                <a:srgbClr val="FFFFFF"/>
              </a:buClr>
              <a:buSzPts val="2400"/>
              <a:buFont typeface="Raleway"/>
              <a:buNone/>
              <a:defRPr b="1" i="0" sz="2400" u="none" cap="none" strike="noStrike">
                <a:solidFill>
                  <a:srgbClr val="FFFFFF"/>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slide" Target="/ppt/slides/slide40.xml"/><Relationship Id="rId4" Type="http://schemas.openxmlformats.org/officeDocument/2006/relationships/hyperlink" Target="http://www.slidescarnival.com/help-use-presentation-template" TargetMode="External"/><Relationship Id="rId5" Type="http://schemas.openxmlformats.org/officeDocument/2006/relationships/hyperlink" Target="http://creativecommons.org/licenses/by/4.0/" TargetMode="External"/><Relationship Id="rId6" Type="http://schemas.openxmlformats.org/officeDocument/2006/relationships/slide" Target="/ppt/slides/slide3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 Id="rId3" Type="http://schemas.openxmlformats.org/officeDocument/2006/relationships/hyperlink" Target="http://www.google.com/sheets/about/" TargetMode="Externa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www.slidescarnival.com/" TargetMode="External"/><Relationship Id="rId4" Type="http://schemas.openxmlformats.org/officeDocument/2006/relationships/hyperlink" Target="http://unsplash.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https://www.google.com/fonts#UsePlace:use/Collection:Raleway:400,700%7CKarla:400,700,400italic,700italic" TargetMode="External"/><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1"/>
          <p:cNvSpPr txBox="1"/>
          <p:nvPr/>
        </p:nvSpPr>
        <p:spPr>
          <a:xfrm>
            <a:off x="6094075" y="3075450"/>
            <a:ext cx="3055200" cy="683400"/>
          </a:xfrm>
          <a:prstGeom prst="rect">
            <a:avLst/>
          </a:prstGeom>
          <a:noFill/>
          <a:ln>
            <a:noFill/>
          </a:ln>
        </p:spPr>
        <p:txBody>
          <a:bodyPr anchorCtr="0" anchor="t" bIns="91425" lIns="91425" spcFirstLastPara="1" rIns="91425" wrap="square" tIns="91425">
            <a:noAutofit/>
          </a:bodyPr>
          <a:lstStyle/>
          <a:p>
            <a:pPr indent="0" lvl="0" marL="0" marR="0" rtl="0" algn="l">
              <a:lnSpc>
                <a:spcPct val="107000"/>
              </a:lnSpc>
              <a:spcBef>
                <a:spcPts val="0"/>
              </a:spcBef>
              <a:spcAft>
                <a:spcPts val="0"/>
              </a:spcAft>
              <a:buClr>
                <a:schemeClr val="dk1"/>
              </a:buClr>
              <a:buSzPts val="1100"/>
              <a:buFont typeface="Arial"/>
              <a:buNone/>
            </a:pPr>
            <a:r>
              <a:rPr b="0" i="0" lang="en" sz="1200" u="none" cap="none" strike="noStrike">
                <a:solidFill>
                  <a:srgbClr val="FFFFFF"/>
                </a:solidFill>
                <a:latin typeface="Arial"/>
                <a:ea typeface="Arial"/>
                <a:cs typeface="Arial"/>
                <a:sym typeface="Arial"/>
              </a:rPr>
              <a:t>Lennert De Cleen	Steven Vispoel</a:t>
            </a:r>
            <a:endParaRPr b="0" i="0" sz="1200" u="none" cap="none" strike="noStrike">
              <a:solidFill>
                <a:srgbClr val="FFFFFF"/>
              </a:solidFill>
              <a:latin typeface="Arial"/>
              <a:ea typeface="Arial"/>
              <a:cs typeface="Arial"/>
              <a:sym typeface="Arial"/>
            </a:endParaRPr>
          </a:p>
          <a:p>
            <a:pPr indent="0" lvl="0" marL="0" marR="0" rtl="0" algn="l">
              <a:lnSpc>
                <a:spcPct val="107000"/>
              </a:lnSpc>
              <a:spcBef>
                <a:spcPts val="0"/>
              </a:spcBef>
              <a:spcAft>
                <a:spcPts val="0"/>
              </a:spcAft>
              <a:buClr>
                <a:schemeClr val="dk1"/>
              </a:buClr>
              <a:buSzPts val="1100"/>
              <a:buFont typeface="Arial"/>
              <a:buNone/>
            </a:pPr>
            <a:r>
              <a:rPr b="0" i="0" lang="en" sz="1200" u="none" cap="none" strike="noStrike">
                <a:solidFill>
                  <a:srgbClr val="FFFFFF"/>
                </a:solidFill>
                <a:latin typeface="Arial"/>
                <a:ea typeface="Arial"/>
                <a:cs typeface="Arial"/>
                <a:sym typeface="Arial"/>
              </a:rPr>
              <a:t>Brend Simons	Dylan Vernelen Ebert</a:t>
            </a:r>
            <a:endParaRPr b="0" i="0" sz="1200" u="none" cap="none" strike="noStrike">
              <a:solidFill>
                <a:srgbClr val="FFFFFF"/>
              </a:solidFill>
              <a:latin typeface="Arial"/>
              <a:ea typeface="Arial"/>
              <a:cs typeface="Arial"/>
              <a:sym typeface="Arial"/>
            </a:endParaRPr>
          </a:p>
          <a:p>
            <a:pPr indent="0" lvl="0" marL="0" marR="0" rtl="0" algn="l">
              <a:lnSpc>
                <a:spcPct val="107000"/>
              </a:lnSpc>
              <a:spcBef>
                <a:spcPts val="0"/>
              </a:spcBef>
              <a:spcAft>
                <a:spcPts val="0"/>
              </a:spcAft>
              <a:buClr>
                <a:srgbClr val="000000"/>
              </a:buClr>
              <a:buSzPts val="1200"/>
              <a:buFont typeface="Arial"/>
              <a:buNone/>
            </a:pPr>
            <a:r>
              <a:rPr b="0" i="0" lang="en" sz="1200" u="none" cap="none" strike="noStrike">
                <a:solidFill>
                  <a:srgbClr val="FFFFFF"/>
                </a:solidFill>
                <a:latin typeface="Arial"/>
                <a:ea typeface="Arial"/>
                <a:cs typeface="Arial"/>
                <a:sym typeface="Arial"/>
              </a:rPr>
              <a:t>Robin Verbeek	</a:t>
            </a:r>
            <a:r>
              <a:rPr b="0" i="0" lang="en" sz="1200" u="none" cap="none" strike="noStrike">
                <a:solidFill>
                  <a:srgbClr val="FFFFFF"/>
                </a:solidFill>
                <a:latin typeface="Verdana"/>
                <a:ea typeface="Verdana"/>
                <a:cs typeface="Verdana"/>
                <a:sym typeface="Verdana"/>
              </a:rPr>
              <a:t>Lukas Hanot</a:t>
            </a:r>
            <a:endParaRPr b="0" i="0" sz="1200" u="none" cap="none" strike="noStrike">
              <a:solidFill>
                <a:srgbClr val="FFFFFF"/>
              </a:solidFill>
              <a:latin typeface="Arial"/>
              <a:ea typeface="Arial"/>
              <a:cs typeface="Arial"/>
              <a:sym typeface="Arial"/>
            </a:endParaRPr>
          </a:p>
        </p:txBody>
      </p:sp>
      <p:pic>
        <p:nvPicPr>
          <p:cNvPr id="88" name="Google Shape;88;p11"/>
          <p:cNvPicPr preferRelativeResize="0"/>
          <p:nvPr/>
        </p:nvPicPr>
        <p:blipFill rotWithShape="1">
          <a:blip r:embed="rId3">
            <a:alphaModFix/>
          </a:blip>
          <a:srcRect b="0" l="0" r="0" t="0"/>
          <a:stretch/>
        </p:blipFill>
        <p:spPr>
          <a:xfrm>
            <a:off x="2839750" y="1849350"/>
            <a:ext cx="3380061" cy="168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886650" y="398400"/>
            <a:ext cx="73707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Projectafbakening</a:t>
            </a:r>
            <a:endParaRPr/>
          </a:p>
        </p:txBody>
      </p:sp>
      <p:sp>
        <p:nvSpPr>
          <p:cNvPr id="145" name="Google Shape;145;p20"/>
          <p:cNvSpPr txBox="1"/>
          <p:nvPr>
            <p:ph idx="1" type="body"/>
          </p:nvPr>
        </p:nvSpPr>
        <p:spPr>
          <a:xfrm>
            <a:off x="886650" y="1747275"/>
            <a:ext cx="4436100" cy="275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400"/>
              <a:buNone/>
            </a:pPr>
            <a:r>
              <a:rPr lang="en"/>
              <a:t>Mogelijke uitbreiding:</a:t>
            </a:r>
            <a:endParaRPr/>
          </a:p>
          <a:p>
            <a:pPr indent="-381000" lvl="0" marL="457200" rtl="0" algn="l">
              <a:lnSpc>
                <a:spcPct val="100000"/>
              </a:lnSpc>
              <a:spcBef>
                <a:spcPts val="600"/>
              </a:spcBef>
              <a:spcAft>
                <a:spcPts val="0"/>
              </a:spcAft>
              <a:buSzPts val="2400"/>
              <a:buChar char="●"/>
            </a:pPr>
            <a:r>
              <a:rPr lang="en"/>
              <a:t>Productbeschrijving</a:t>
            </a:r>
            <a:endParaRPr/>
          </a:p>
          <a:p>
            <a:pPr indent="-381000" lvl="0" marL="457200" rtl="0" algn="l">
              <a:lnSpc>
                <a:spcPct val="100000"/>
              </a:lnSpc>
              <a:spcBef>
                <a:spcPts val="0"/>
              </a:spcBef>
              <a:spcAft>
                <a:spcPts val="0"/>
              </a:spcAft>
              <a:buSzPts val="2400"/>
              <a:buChar char="●"/>
            </a:pPr>
            <a:r>
              <a:rPr lang="en"/>
              <a:t>Vergelijkbare producten</a:t>
            </a:r>
            <a:endParaRPr/>
          </a:p>
          <a:p>
            <a:pPr indent="-381000" lvl="0" marL="457200" rtl="0" algn="l">
              <a:lnSpc>
                <a:spcPct val="100000"/>
              </a:lnSpc>
              <a:spcBef>
                <a:spcPts val="0"/>
              </a:spcBef>
              <a:spcAft>
                <a:spcPts val="0"/>
              </a:spcAft>
              <a:buSzPts val="2400"/>
              <a:buChar char="●"/>
            </a:pPr>
            <a:r>
              <a:rPr lang="en"/>
              <a:t>Accessoires</a:t>
            </a:r>
            <a:endParaRPr/>
          </a:p>
        </p:txBody>
      </p:sp>
      <p:pic>
        <p:nvPicPr>
          <p:cNvPr id="146" name="Google Shape;146;p20"/>
          <p:cNvPicPr preferRelativeResize="0"/>
          <p:nvPr/>
        </p:nvPicPr>
        <p:blipFill rotWithShape="1">
          <a:blip r:embed="rId3">
            <a:alphaModFix/>
          </a:blip>
          <a:srcRect b="3156" l="0" r="0" t="3157"/>
          <a:stretch/>
        </p:blipFill>
        <p:spPr>
          <a:xfrm>
            <a:off x="4997525" y="1774150"/>
            <a:ext cx="3516450" cy="22047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886650" y="398400"/>
            <a:ext cx="73707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Risicoanalyse</a:t>
            </a:r>
            <a:endParaRPr/>
          </a:p>
        </p:txBody>
      </p:sp>
      <p:sp>
        <p:nvSpPr>
          <p:cNvPr id="152" name="Google Shape;152;p21"/>
          <p:cNvSpPr txBox="1"/>
          <p:nvPr>
            <p:ph idx="1" type="body"/>
          </p:nvPr>
        </p:nvSpPr>
        <p:spPr>
          <a:xfrm>
            <a:off x="348600" y="1747275"/>
            <a:ext cx="5595300" cy="27597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en"/>
              <a:t>Crashes =&gt; backup</a:t>
            </a:r>
            <a:endParaRPr/>
          </a:p>
          <a:p>
            <a:pPr indent="-381000" lvl="0" marL="457200" rtl="0" algn="l">
              <a:lnSpc>
                <a:spcPct val="100000"/>
              </a:lnSpc>
              <a:spcBef>
                <a:spcPts val="0"/>
              </a:spcBef>
              <a:spcAft>
                <a:spcPts val="0"/>
              </a:spcAft>
              <a:buSzPts val="2400"/>
              <a:buChar char="●"/>
            </a:pPr>
            <a:r>
              <a:rPr lang="en"/>
              <a:t>GDPR</a:t>
            </a:r>
            <a:endParaRPr/>
          </a:p>
          <a:p>
            <a:pPr indent="-381000" lvl="0" marL="457200" rtl="0" algn="l">
              <a:lnSpc>
                <a:spcPct val="100000"/>
              </a:lnSpc>
              <a:spcBef>
                <a:spcPts val="0"/>
              </a:spcBef>
              <a:spcAft>
                <a:spcPts val="0"/>
              </a:spcAft>
              <a:buSzPts val="2400"/>
              <a:buChar char="●"/>
            </a:pPr>
            <a:r>
              <a:rPr lang="en"/>
              <a:t>Bluetooth werkt niet =&gt; alternatief</a:t>
            </a:r>
            <a:endParaRPr/>
          </a:p>
          <a:p>
            <a:pPr indent="-381000" lvl="0" marL="457200" rtl="0" algn="l">
              <a:lnSpc>
                <a:spcPct val="100000"/>
              </a:lnSpc>
              <a:spcBef>
                <a:spcPts val="0"/>
              </a:spcBef>
              <a:spcAft>
                <a:spcPts val="0"/>
              </a:spcAft>
              <a:buSzPts val="2400"/>
              <a:buChar char="●"/>
            </a:pPr>
            <a:r>
              <a:rPr lang="en"/>
              <a:t>Scope of doelstellingen wijzigen</a:t>
            </a:r>
            <a:endParaRPr/>
          </a:p>
          <a:p>
            <a:pPr indent="-381000" lvl="0" marL="457200" rtl="0" algn="l">
              <a:lnSpc>
                <a:spcPct val="100000"/>
              </a:lnSpc>
              <a:spcBef>
                <a:spcPts val="0"/>
              </a:spcBef>
              <a:spcAft>
                <a:spcPts val="0"/>
              </a:spcAft>
              <a:buSzPts val="2400"/>
              <a:buChar char="●"/>
            </a:pPr>
            <a:r>
              <a:rPr lang="en"/>
              <a:t>Verkeerde of geen apparatuur geleverd</a:t>
            </a:r>
            <a:endParaRPr/>
          </a:p>
          <a:p>
            <a:pPr indent="-381000" lvl="0" marL="457200" rtl="0" algn="l">
              <a:lnSpc>
                <a:spcPct val="100000"/>
              </a:lnSpc>
              <a:spcBef>
                <a:spcPts val="0"/>
              </a:spcBef>
              <a:spcAft>
                <a:spcPts val="0"/>
              </a:spcAft>
              <a:buSzPts val="2400"/>
              <a:buChar char="●"/>
            </a:pPr>
            <a:r>
              <a:rPr lang="en"/>
              <a:t>Testen</a:t>
            </a:r>
            <a:endParaRPr/>
          </a:p>
        </p:txBody>
      </p:sp>
      <p:pic>
        <p:nvPicPr>
          <p:cNvPr id="153" name="Google Shape;153;p21"/>
          <p:cNvPicPr preferRelativeResize="0"/>
          <p:nvPr/>
        </p:nvPicPr>
        <p:blipFill rotWithShape="1">
          <a:blip r:embed="rId3">
            <a:alphaModFix/>
          </a:blip>
          <a:srcRect b="0" l="0" r="0" t="0"/>
          <a:stretch/>
        </p:blipFill>
        <p:spPr>
          <a:xfrm>
            <a:off x="6145550" y="1479700"/>
            <a:ext cx="2636350" cy="2636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2"/>
          <p:cNvSpPr txBox="1"/>
          <p:nvPr>
            <p:ph type="ctrTitle"/>
          </p:nvPr>
        </p:nvSpPr>
        <p:spPr>
          <a:xfrm>
            <a:off x="1815525" y="1888150"/>
            <a:ext cx="5513100" cy="1159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t>Zijn er nog vragen?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3"/>
          <p:cNvSpPr txBox="1"/>
          <p:nvPr>
            <p:ph type="ctrTitle"/>
          </p:nvPr>
        </p:nvSpPr>
        <p:spPr>
          <a:xfrm>
            <a:off x="1815525" y="2040550"/>
            <a:ext cx="5513100" cy="1159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a:p>
        </p:txBody>
      </p:sp>
      <p:sp>
        <p:nvSpPr>
          <p:cNvPr id="164" name="Google Shape;164;p23"/>
          <p:cNvSpPr txBox="1"/>
          <p:nvPr>
            <p:ph idx="1" type="subTitle"/>
          </p:nvPr>
        </p:nvSpPr>
        <p:spPr>
          <a:xfrm>
            <a:off x="1815375" y="3068650"/>
            <a:ext cx="5513100" cy="78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t/>
            </a:r>
            <a:endParaRPr/>
          </a:p>
        </p:txBody>
      </p:sp>
      <p:sp>
        <p:nvSpPr>
          <p:cNvPr id="165" name="Google Shape;165;p23"/>
          <p:cNvSpPr txBox="1"/>
          <p:nvPr/>
        </p:nvSpPr>
        <p:spPr>
          <a:xfrm>
            <a:off x="-49925" y="-2500"/>
            <a:ext cx="9313200" cy="5255700"/>
          </a:xfrm>
          <a:prstGeom prst="rect">
            <a:avLst/>
          </a:prstGeom>
          <a:solidFill>
            <a:srgbClr val="000000"/>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4"/>
          <p:cNvSpPr txBox="1"/>
          <p:nvPr>
            <p:ph idx="4294967295" type="ctrTitle"/>
          </p:nvPr>
        </p:nvSpPr>
        <p:spPr>
          <a:xfrm>
            <a:off x="1719025" y="1991825"/>
            <a:ext cx="5706000" cy="115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Raleway"/>
              <a:buNone/>
            </a:pPr>
            <a:r>
              <a:rPr b="1" i="0" lang="en" sz="2400" u="none" cap="none" strike="noStrike">
                <a:solidFill>
                  <a:srgbClr val="FFFFFF"/>
                </a:solidFill>
                <a:latin typeface="Raleway"/>
                <a:ea typeface="Raleway"/>
                <a:cs typeface="Raleway"/>
                <a:sym typeface="Raleway"/>
              </a:rPr>
              <a:t>This is your presentation title</a:t>
            </a:r>
            <a:endParaRPr b="1" i="0" sz="2400" u="none" cap="none" strike="noStrike">
              <a:solidFill>
                <a:srgbClr val="FFFFFF"/>
              </a:solidFill>
              <a:latin typeface="Raleway"/>
              <a:ea typeface="Raleway"/>
              <a:cs typeface="Raleway"/>
              <a:sym typeface="Raleway"/>
            </a:endParaRPr>
          </a:p>
        </p:txBody>
      </p:sp>
      <p:sp>
        <p:nvSpPr>
          <p:cNvPr id="171" name="Google Shape;171;p24"/>
          <p:cNvSpPr txBox="1"/>
          <p:nvPr/>
        </p:nvSpPr>
        <p:spPr>
          <a:xfrm>
            <a:off x="1388750" y="2143625"/>
            <a:ext cx="7334700" cy="100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Arial"/>
              <a:buNone/>
            </a:pPr>
            <a:r>
              <a:rPr b="1" i="0" lang="en" sz="6000" u="none" cap="none" strike="noStrike">
                <a:solidFill>
                  <a:srgbClr val="000000"/>
                </a:solidFill>
                <a:latin typeface="Arial"/>
                <a:ea typeface="Arial"/>
                <a:cs typeface="Arial"/>
                <a:sym typeface="Arial"/>
              </a:rPr>
              <a:t>v TEMPLATE v</a:t>
            </a:r>
            <a:endParaRPr b="1" i="0" sz="60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5"/>
          <p:cNvSpPr txBox="1"/>
          <p:nvPr>
            <p:ph type="ctrTitle"/>
          </p:nvPr>
        </p:nvSpPr>
        <p:spPr>
          <a:xfrm>
            <a:off x="1719025" y="1991825"/>
            <a:ext cx="5706000" cy="115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t>This is your presentation title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886650" y="398400"/>
            <a:ext cx="73707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Instructions for use</a:t>
            </a:r>
            <a:endParaRPr/>
          </a:p>
        </p:txBody>
      </p:sp>
      <p:sp>
        <p:nvSpPr>
          <p:cNvPr id="182" name="Google Shape;182;p26"/>
          <p:cNvSpPr txBox="1"/>
          <p:nvPr>
            <p:ph idx="2" type="body"/>
          </p:nvPr>
        </p:nvSpPr>
        <p:spPr>
          <a:xfrm>
            <a:off x="886650" y="1504950"/>
            <a:ext cx="6866100" cy="82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lang="en" sz="1000"/>
              <a:t>Open this document in Google Slides (if you are at slidescarnival.com use the button below this presentation)</a:t>
            </a:r>
            <a:endParaRPr sz="1000"/>
          </a:p>
          <a:p>
            <a:pPr indent="0" lvl="0" marL="0" rtl="0" algn="l">
              <a:lnSpc>
                <a:spcPct val="100000"/>
              </a:lnSpc>
              <a:spcBef>
                <a:spcPts val="600"/>
              </a:spcBef>
              <a:spcAft>
                <a:spcPts val="0"/>
              </a:spcAft>
              <a:buSzPts val="1800"/>
              <a:buNone/>
            </a:pPr>
            <a:r>
              <a:rPr b="1" lang="en" sz="1000"/>
              <a:t>You have to be signed in to your Google account</a:t>
            </a:r>
            <a:endParaRPr sz="1000"/>
          </a:p>
        </p:txBody>
      </p:sp>
      <p:sp>
        <p:nvSpPr>
          <p:cNvPr id="183" name="Google Shape;183;p26"/>
          <p:cNvSpPr txBox="1"/>
          <p:nvPr>
            <p:ph idx="2" type="body"/>
          </p:nvPr>
        </p:nvSpPr>
        <p:spPr>
          <a:xfrm>
            <a:off x="886650" y="2187750"/>
            <a:ext cx="3150900" cy="220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 sz="1000">
                <a:solidFill>
                  <a:srgbClr val="00AE9D"/>
                </a:solidFill>
              </a:rPr>
              <a:t>EDIT IN GOOGLE SLIDES</a:t>
            </a:r>
            <a:endParaRPr sz="1000">
              <a:solidFill>
                <a:srgbClr val="00AE9D"/>
              </a:solidFill>
            </a:endParaRPr>
          </a:p>
          <a:p>
            <a:pPr indent="0" lvl="0" marL="0" rtl="0" algn="l">
              <a:lnSpc>
                <a:spcPct val="100000"/>
              </a:lnSpc>
              <a:spcBef>
                <a:spcPts val="600"/>
              </a:spcBef>
              <a:spcAft>
                <a:spcPts val="0"/>
              </a:spcAft>
              <a:buSzPts val="1800"/>
              <a:buNone/>
            </a:pPr>
            <a:r>
              <a:rPr lang="en" sz="1000"/>
              <a:t>Go to the </a:t>
            </a:r>
            <a:r>
              <a:rPr b="1" i="1" lang="en" sz="1000"/>
              <a:t>File</a:t>
            </a:r>
            <a:r>
              <a:rPr lang="en" sz="1000"/>
              <a:t> menu and select </a:t>
            </a:r>
            <a:r>
              <a:rPr b="1" i="1" lang="en" sz="1000"/>
              <a:t>Make a copy</a:t>
            </a:r>
            <a:r>
              <a:rPr lang="en" sz="1000"/>
              <a:t>.</a:t>
            </a:r>
            <a:endParaRPr sz="1000"/>
          </a:p>
          <a:p>
            <a:pPr indent="0" lvl="0" marL="0" rtl="0" algn="l">
              <a:lnSpc>
                <a:spcPct val="100000"/>
              </a:lnSpc>
              <a:spcBef>
                <a:spcPts val="600"/>
              </a:spcBef>
              <a:spcAft>
                <a:spcPts val="0"/>
              </a:spcAft>
              <a:buSzPts val="1800"/>
              <a:buNone/>
            </a:pPr>
            <a:r>
              <a:rPr lang="en" sz="1000"/>
              <a:t>You will get a copy of this document on your Google Drive and will be able to edit, add or delete slides.</a:t>
            </a:r>
            <a:endParaRPr sz="1000"/>
          </a:p>
        </p:txBody>
      </p:sp>
      <p:sp>
        <p:nvSpPr>
          <p:cNvPr id="184" name="Google Shape;184;p26"/>
          <p:cNvSpPr txBox="1"/>
          <p:nvPr>
            <p:ph idx="2" type="body"/>
          </p:nvPr>
        </p:nvSpPr>
        <p:spPr>
          <a:xfrm>
            <a:off x="4243067" y="2187750"/>
            <a:ext cx="3509700" cy="220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 sz="1000">
                <a:solidFill>
                  <a:srgbClr val="00AE9D"/>
                </a:solidFill>
              </a:rPr>
              <a:t>EDIT IN POWERPOINT®</a:t>
            </a:r>
            <a:endParaRPr sz="1000">
              <a:solidFill>
                <a:srgbClr val="00AE9D"/>
              </a:solidFill>
            </a:endParaRPr>
          </a:p>
          <a:p>
            <a:pPr indent="0" lvl="0" marL="0" rtl="0" algn="l">
              <a:lnSpc>
                <a:spcPct val="100000"/>
              </a:lnSpc>
              <a:spcBef>
                <a:spcPts val="600"/>
              </a:spcBef>
              <a:spcAft>
                <a:spcPts val="0"/>
              </a:spcAft>
              <a:buSzPts val="1800"/>
              <a:buNone/>
            </a:pPr>
            <a:r>
              <a:rPr lang="en" sz="1000"/>
              <a:t>Go to the </a:t>
            </a:r>
            <a:r>
              <a:rPr b="1" i="1" lang="en" sz="1000"/>
              <a:t>File</a:t>
            </a:r>
            <a:r>
              <a:rPr lang="en" sz="1000"/>
              <a:t> menu and select </a:t>
            </a:r>
            <a:r>
              <a:rPr b="1" i="1" lang="en" sz="1000"/>
              <a:t>Download as Microsoft PowerPoint</a:t>
            </a:r>
            <a:r>
              <a:rPr lang="en" sz="1000"/>
              <a:t>. You will get a .pptx file that you can edit in PowerPoint. </a:t>
            </a:r>
            <a:endParaRPr sz="1000"/>
          </a:p>
          <a:p>
            <a:pPr indent="0" lvl="0" marL="0" rtl="0" algn="l">
              <a:lnSpc>
                <a:spcPct val="100000"/>
              </a:lnSpc>
              <a:spcBef>
                <a:spcPts val="600"/>
              </a:spcBef>
              <a:spcAft>
                <a:spcPts val="0"/>
              </a:spcAft>
              <a:buSzPts val="1800"/>
              <a:buNone/>
            </a:pPr>
            <a:r>
              <a:rPr lang="en" sz="1000"/>
              <a:t>Remember to download and install the fonts used in this presentation (you’ll find the links to the font files needed in the </a:t>
            </a:r>
            <a:r>
              <a:rPr lang="en" sz="1000" u="sng">
                <a:solidFill>
                  <a:schemeClr val="hlink"/>
                </a:solidFill>
                <a:hlinkClick action="ppaction://hlinksldjump" r:id="rId3"/>
              </a:rPr>
              <a:t>Presentation design slide</a:t>
            </a:r>
            <a:r>
              <a:rPr lang="en" sz="1000"/>
              <a:t>)</a:t>
            </a:r>
            <a:endParaRPr sz="1000"/>
          </a:p>
        </p:txBody>
      </p:sp>
      <p:sp>
        <p:nvSpPr>
          <p:cNvPr id="185" name="Google Shape;185;p26"/>
          <p:cNvSpPr txBox="1"/>
          <p:nvPr>
            <p:ph idx="2" type="body"/>
          </p:nvPr>
        </p:nvSpPr>
        <p:spPr>
          <a:xfrm>
            <a:off x="886650" y="3753525"/>
            <a:ext cx="6866100" cy="82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SzPts val="1800"/>
              <a:buNone/>
            </a:pPr>
            <a:r>
              <a:rPr b="1" i="1" lang="en" sz="1000">
                <a:solidFill>
                  <a:srgbClr val="00AE9D"/>
                </a:solidFill>
              </a:rPr>
              <a:t>More info on how to use this template at </a:t>
            </a:r>
            <a:r>
              <a:rPr b="1" i="1" lang="en" sz="1000" u="sng">
                <a:solidFill>
                  <a:schemeClr val="hlink"/>
                </a:solidFill>
                <a:hlinkClick r:id="rId4"/>
              </a:rPr>
              <a:t>www.slidescarnival.com/help-use-presentation-template</a:t>
            </a:r>
            <a:endParaRPr b="1" i="1" sz="1000">
              <a:solidFill>
                <a:srgbClr val="00AE9D"/>
              </a:solidFill>
            </a:endParaRPr>
          </a:p>
          <a:p>
            <a:pPr indent="0" lvl="0" marL="0" rtl="0" algn="l">
              <a:lnSpc>
                <a:spcPct val="100000"/>
              </a:lnSpc>
              <a:spcBef>
                <a:spcPts val="1000"/>
              </a:spcBef>
              <a:spcAft>
                <a:spcPts val="0"/>
              </a:spcAft>
              <a:buClr>
                <a:schemeClr val="dk1"/>
              </a:buClr>
              <a:buSzPts val="1100"/>
              <a:buFont typeface="Arial"/>
              <a:buNone/>
            </a:pPr>
            <a:r>
              <a:rPr i="1" lang="en" sz="1000">
                <a:solidFill>
                  <a:srgbClr val="00AE9D"/>
                </a:solidFill>
              </a:rPr>
              <a:t>This template is free to use under </a:t>
            </a:r>
            <a:r>
              <a:rPr i="1" lang="en" sz="1000" u="sng">
                <a:solidFill>
                  <a:schemeClr val="hlink"/>
                </a:solidFill>
                <a:hlinkClick r:id="rId5"/>
              </a:rPr>
              <a:t>Creative Commons Attribution license</a:t>
            </a:r>
            <a:r>
              <a:rPr i="1" lang="en" sz="1000">
                <a:solidFill>
                  <a:srgbClr val="00AE9D"/>
                </a:solidFill>
              </a:rPr>
              <a:t>. If you use the graphic assets (photos, icons and typographies) provided with this presentation you must keep the </a:t>
            </a:r>
            <a:r>
              <a:rPr i="1" lang="en" sz="1000" u="sng">
                <a:solidFill>
                  <a:schemeClr val="hlink"/>
                </a:solidFill>
                <a:hlinkClick action="ppaction://hlinksldjump" r:id="rId6"/>
              </a:rPr>
              <a:t>Credits slide</a:t>
            </a:r>
            <a:r>
              <a:rPr i="1" lang="en" sz="1000">
                <a:solidFill>
                  <a:srgbClr val="00AE9D"/>
                </a:solidFill>
              </a:rPr>
              <a:t>.</a:t>
            </a:r>
            <a:endParaRPr i="1" sz="1000">
              <a:solidFill>
                <a:srgbClr val="00AE9D"/>
              </a:solidFill>
            </a:endParaRPr>
          </a:p>
          <a:p>
            <a:pPr indent="0" lvl="0" marL="0" rtl="0" algn="l">
              <a:lnSpc>
                <a:spcPct val="100000"/>
              </a:lnSpc>
              <a:spcBef>
                <a:spcPts val="1000"/>
              </a:spcBef>
              <a:spcAft>
                <a:spcPts val="0"/>
              </a:spcAft>
              <a:buClr>
                <a:schemeClr val="dk1"/>
              </a:buClr>
              <a:buSzPts val="1100"/>
              <a:buFont typeface="Arial"/>
              <a:buNone/>
            </a:pPr>
            <a:r>
              <a:t/>
            </a:r>
            <a:endParaRPr i="1" sz="1000">
              <a:solidFill>
                <a:srgbClr val="00AE9D"/>
              </a:solidFill>
            </a:endParaRPr>
          </a:p>
          <a:p>
            <a:pPr indent="0" lvl="0" marL="0" rtl="0" algn="l">
              <a:lnSpc>
                <a:spcPct val="100000"/>
              </a:lnSpc>
              <a:spcBef>
                <a:spcPts val="1000"/>
              </a:spcBef>
              <a:spcAft>
                <a:spcPts val="1000"/>
              </a:spcAft>
              <a:buSzPts val="1800"/>
              <a:buNone/>
            </a:pPr>
            <a:r>
              <a:t/>
            </a:r>
            <a:endParaRPr i="1" sz="1000">
              <a:solidFill>
                <a:srgbClr val="00AE9D"/>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7"/>
          <p:cNvSpPr txBox="1"/>
          <p:nvPr>
            <p:ph idx="4294967295" type="ctrTitle"/>
          </p:nvPr>
        </p:nvSpPr>
        <p:spPr>
          <a:xfrm>
            <a:off x="2988250" y="1354750"/>
            <a:ext cx="5351700" cy="115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Raleway"/>
              <a:buNone/>
            </a:pPr>
            <a:r>
              <a:rPr b="1" i="0" lang="en" sz="6000" u="none" cap="none" strike="noStrike">
                <a:solidFill>
                  <a:srgbClr val="ABE33F"/>
                </a:solidFill>
                <a:latin typeface="Raleway"/>
                <a:ea typeface="Raleway"/>
                <a:cs typeface="Raleway"/>
                <a:sym typeface="Raleway"/>
              </a:rPr>
              <a:t>Hello!</a:t>
            </a:r>
            <a:endParaRPr b="1" i="0" sz="6000" u="none" cap="none" strike="noStrike">
              <a:solidFill>
                <a:srgbClr val="ABE33F"/>
              </a:solidFill>
              <a:latin typeface="Raleway"/>
              <a:ea typeface="Raleway"/>
              <a:cs typeface="Raleway"/>
              <a:sym typeface="Raleway"/>
            </a:endParaRPr>
          </a:p>
        </p:txBody>
      </p:sp>
      <p:sp>
        <p:nvSpPr>
          <p:cNvPr id="191" name="Google Shape;191;p27"/>
          <p:cNvSpPr txBox="1"/>
          <p:nvPr>
            <p:ph idx="4294967295" type="subTitle"/>
          </p:nvPr>
        </p:nvSpPr>
        <p:spPr>
          <a:xfrm>
            <a:off x="2988250" y="2478173"/>
            <a:ext cx="5351700" cy="219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ABE33F"/>
              </a:buClr>
              <a:buSzPts val="2400"/>
              <a:buFont typeface="Karla"/>
              <a:buNone/>
            </a:pPr>
            <a:r>
              <a:rPr b="1" i="0" lang="en" sz="3600" u="none" cap="none" strike="noStrike">
                <a:solidFill>
                  <a:srgbClr val="004C52"/>
                </a:solidFill>
                <a:latin typeface="Karla"/>
                <a:ea typeface="Karla"/>
                <a:cs typeface="Karla"/>
                <a:sym typeface="Karla"/>
              </a:rPr>
              <a:t>I am (how can mirrors be real) Jayden Smith</a:t>
            </a:r>
            <a:endParaRPr b="1" i="0" sz="3600" u="none" cap="none" strike="noStrike">
              <a:solidFill>
                <a:srgbClr val="004C52"/>
              </a:solidFill>
              <a:latin typeface="Karla"/>
              <a:ea typeface="Karla"/>
              <a:cs typeface="Karla"/>
              <a:sym typeface="Karla"/>
            </a:endParaRPr>
          </a:p>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rgbClr val="004C52"/>
                </a:solidFill>
                <a:latin typeface="Karla"/>
                <a:ea typeface="Karla"/>
                <a:cs typeface="Karla"/>
                <a:sym typeface="Karla"/>
              </a:rPr>
              <a:t>I am here because I love to give presentations. </a:t>
            </a:r>
            <a:endParaRPr b="0" i="0" sz="1800" u="none" cap="none" strike="noStrike">
              <a:solidFill>
                <a:srgbClr val="004C52"/>
              </a:solidFill>
              <a:latin typeface="Karla"/>
              <a:ea typeface="Karla"/>
              <a:cs typeface="Karla"/>
              <a:sym typeface="Karla"/>
            </a:endParaRPr>
          </a:p>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rgbClr val="004C52"/>
                </a:solidFill>
                <a:latin typeface="Karla"/>
                <a:ea typeface="Karla"/>
                <a:cs typeface="Karla"/>
                <a:sym typeface="Karla"/>
              </a:rPr>
              <a:t>You can find me at @username</a:t>
            </a:r>
            <a:endParaRPr b="1" i="0" sz="1800" u="none" cap="none" strike="noStrike">
              <a:solidFill>
                <a:srgbClr val="004C52"/>
              </a:solidFill>
              <a:latin typeface="Karla"/>
              <a:ea typeface="Karla"/>
              <a:cs typeface="Karla"/>
              <a:sym typeface="Karla"/>
            </a:endParaRPr>
          </a:p>
        </p:txBody>
      </p:sp>
      <p:grpSp>
        <p:nvGrpSpPr>
          <p:cNvPr id="192" name="Google Shape;192;p27"/>
          <p:cNvGrpSpPr/>
          <p:nvPr/>
        </p:nvGrpSpPr>
        <p:grpSpPr>
          <a:xfrm>
            <a:off x="685613" y="1814387"/>
            <a:ext cx="1512762" cy="1433896"/>
            <a:chOff x="5300400" y="3670175"/>
            <a:chExt cx="421300" cy="399325"/>
          </a:xfrm>
        </p:grpSpPr>
        <p:sp>
          <p:nvSpPr>
            <p:cNvPr id="193" name="Google Shape;193;p27"/>
            <p:cNvSpPr/>
            <p:nvPr/>
          </p:nvSpPr>
          <p:spPr>
            <a:xfrm>
              <a:off x="5300400" y="3708025"/>
              <a:ext cx="421300" cy="267450"/>
            </a:xfrm>
            <a:custGeom>
              <a:rect b="b" l="l" r="r" t="t"/>
              <a:pathLst>
                <a:path extrusionOk="0" h="10698" w="16852">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00AE9D">
                <a:alpha val="8313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7"/>
            <p:cNvSpPr/>
            <p:nvPr/>
          </p:nvSpPr>
          <p:spPr>
            <a:xfrm>
              <a:off x="5498825" y="3670175"/>
              <a:ext cx="24450" cy="25650"/>
            </a:xfrm>
            <a:custGeom>
              <a:rect b="b" l="l" r="r" t="t"/>
              <a:pathLst>
                <a:path extrusionOk="0" h="1026" w="978">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00AE9D">
                <a:alpha val="8313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7"/>
            <p:cNvSpPr/>
            <p:nvPr/>
          </p:nvSpPr>
          <p:spPr>
            <a:xfrm>
              <a:off x="5366325" y="3987675"/>
              <a:ext cx="61100" cy="81825"/>
            </a:xfrm>
            <a:custGeom>
              <a:rect b="b" l="l" r="r" t="t"/>
              <a:pathLst>
                <a:path extrusionOk="0" h="3273" w="2444">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00AE9D">
                <a:alpha val="8313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7"/>
            <p:cNvSpPr/>
            <p:nvPr/>
          </p:nvSpPr>
          <p:spPr>
            <a:xfrm>
              <a:off x="5594700" y="3987675"/>
              <a:ext cx="61075" cy="81825"/>
            </a:xfrm>
            <a:custGeom>
              <a:rect b="b" l="l" r="r" t="t"/>
              <a:pathLst>
                <a:path extrusionOk="0" h="3273" w="2443">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00AE9D">
                <a:alpha val="8313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7"/>
            <p:cNvSpPr/>
            <p:nvPr/>
          </p:nvSpPr>
          <p:spPr>
            <a:xfrm>
              <a:off x="5324825" y="3732450"/>
              <a:ext cx="372475" cy="218600"/>
            </a:xfrm>
            <a:custGeom>
              <a:rect b="b" l="l" r="r" t="t"/>
              <a:pathLst>
                <a:path extrusionOk="0" h="8744" w="14899">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00AE9D">
                <a:alpha val="8313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8" name="Google Shape;198;p27"/>
          <p:cNvSpPr/>
          <p:nvPr/>
        </p:nvSpPr>
        <p:spPr>
          <a:xfrm>
            <a:off x="1850372" y="1562101"/>
            <a:ext cx="957630" cy="859666"/>
          </a:xfrm>
          <a:custGeom>
            <a:rect b="b" l="l" r="r" t="t"/>
            <a:pathLst>
              <a:path extrusionOk="0" h="14997" w="16706">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ABE33F">
              <a:alpha val="8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8"/>
          <p:cNvSpPr txBox="1"/>
          <p:nvPr>
            <p:ph type="ctrTitle"/>
          </p:nvPr>
        </p:nvSpPr>
        <p:spPr>
          <a:xfrm>
            <a:off x="1815525" y="1888150"/>
            <a:ext cx="5513100" cy="1159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solidFill>
                  <a:srgbClr val="ABE33F"/>
                </a:solidFill>
              </a:rPr>
              <a:t>1.</a:t>
            </a:r>
            <a:endParaRPr>
              <a:solidFill>
                <a:srgbClr val="ABE33F"/>
              </a:solidFill>
            </a:endParaRPr>
          </a:p>
          <a:p>
            <a:pPr indent="0" lvl="0" marL="0" rtl="0" algn="ctr">
              <a:lnSpc>
                <a:spcPct val="100000"/>
              </a:lnSpc>
              <a:spcBef>
                <a:spcPts val="0"/>
              </a:spcBef>
              <a:spcAft>
                <a:spcPts val="0"/>
              </a:spcAft>
              <a:buSzPts val="3600"/>
              <a:buNone/>
            </a:pPr>
            <a:r>
              <a:rPr lang="en"/>
              <a:t>TRANSITION HEADLINE</a:t>
            </a:r>
            <a:endParaRPr/>
          </a:p>
        </p:txBody>
      </p:sp>
      <p:sp>
        <p:nvSpPr>
          <p:cNvPr id="204" name="Google Shape;204;p28"/>
          <p:cNvSpPr txBox="1"/>
          <p:nvPr>
            <p:ph idx="1" type="subTitle"/>
          </p:nvPr>
        </p:nvSpPr>
        <p:spPr>
          <a:xfrm>
            <a:off x="1815375" y="2916250"/>
            <a:ext cx="5513100" cy="78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a:t>Let’s start with the first set of slides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9"/>
          <p:cNvSpPr txBox="1"/>
          <p:nvPr>
            <p:ph idx="1" type="body"/>
          </p:nvPr>
        </p:nvSpPr>
        <p:spPr>
          <a:xfrm>
            <a:off x="1833775" y="2314200"/>
            <a:ext cx="5476500" cy="81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600"/>
              </a:spcBef>
              <a:spcAft>
                <a:spcPts val="0"/>
              </a:spcAft>
              <a:buSzPts val="2400"/>
              <a:buNone/>
            </a:pPr>
            <a:r>
              <a:rPr lang="en"/>
              <a:t>Quotations are commonly printed as a means of inspiration and to invoke philosophical thoughts from the reader.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2"/>
          <p:cNvSpPr txBox="1"/>
          <p:nvPr>
            <p:ph type="title"/>
          </p:nvPr>
        </p:nvSpPr>
        <p:spPr>
          <a:xfrm>
            <a:off x="886650" y="398400"/>
            <a:ext cx="73707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Inhoud</a:t>
            </a:r>
            <a:endParaRPr/>
          </a:p>
        </p:txBody>
      </p:sp>
      <p:sp>
        <p:nvSpPr>
          <p:cNvPr id="94" name="Google Shape;94;p12"/>
          <p:cNvSpPr txBox="1"/>
          <p:nvPr>
            <p:ph idx="1" type="body"/>
          </p:nvPr>
        </p:nvSpPr>
        <p:spPr>
          <a:xfrm>
            <a:off x="886650" y="1598408"/>
            <a:ext cx="7370700" cy="33273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en"/>
              <a:t>Team voorstelling</a:t>
            </a:r>
            <a:endParaRPr/>
          </a:p>
          <a:p>
            <a:pPr indent="-381000" lvl="0" marL="457200" rtl="0" algn="l">
              <a:lnSpc>
                <a:spcPct val="100000"/>
              </a:lnSpc>
              <a:spcBef>
                <a:spcPts val="0"/>
              </a:spcBef>
              <a:spcAft>
                <a:spcPts val="0"/>
              </a:spcAft>
              <a:buSzPts val="2400"/>
              <a:buChar char="●"/>
            </a:pPr>
            <a:r>
              <a:rPr lang="en"/>
              <a:t>Waarom?</a:t>
            </a:r>
            <a:endParaRPr/>
          </a:p>
          <a:p>
            <a:pPr indent="-381000" lvl="1" marL="914400" rtl="0" algn="l">
              <a:lnSpc>
                <a:spcPct val="100000"/>
              </a:lnSpc>
              <a:spcBef>
                <a:spcPts val="0"/>
              </a:spcBef>
              <a:spcAft>
                <a:spcPts val="0"/>
              </a:spcAft>
              <a:buClr>
                <a:srgbClr val="00AE9D"/>
              </a:buClr>
              <a:buSzPts val="2400"/>
              <a:buChar char="●"/>
            </a:pPr>
            <a:r>
              <a:rPr lang="en"/>
              <a:t>Huidige situatie</a:t>
            </a:r>
            <a:endParaRPr/>
          </a:p>
          <a:p>
            <a:pPr indent="-381000" lvl="1" marL="914400" rtl="0" algn="l">
              <a:lnSpc>
                <a:spcPct val="100000"/>
              </a:lnSpc>
              <a:spcBef>
                <a:spcPts val="0"/>
              </a:spcBef>
              <a:spcAft>
                <a:spcPts val="0"/>
              </a:spcAft>
              <a:buClr>
                <a:srgbClr val="00AE9D"/>
              </a:buClr>
              <a:buSzPts val="2400"/>
              <a:buChar char="●"/>
            </a:pPr>
            <a:r>
              <a:rPr lang="en"/>
              <a:t>Business case</a:t>
            </a:r>
            <a:endParaRPr/>
          </a:p>
          <a:p>
            <a:pPr indent="-381000" lvl="0" marL="457200" rtl="0" algn="l">
              <a:lnSpc>
                <a:spcPct val="100000"/>
              </a:lnSpc>
              <a:spcBef>
                <a:spcPts val="0"/>
              </a:spcBef>
              <a:spcAft>
                <a:spcPts val="0"/>
              </a:spcAft>
              <a:buSzPts val="2400"/>
              <a:buChar char="●"/>
            </a:pPr>
            <a:r>
              <a:rPr lang="en"/>
              <a:t>Ons project</a:t>
            </a:r>
            <a:endParaRPr/>
          </a:p>
          <a:p>
            <a:pPr indent="-381000" lvl="1" marL="914400" rtl="0" algn="l">
              <a:lnSpc>
                <a:spcPct val="100000"/>
              </a:lnSpc>
              <a:spcBef>
                <a:spcPts val="0"/>
              </a:spcBef>
              <a:spcAft>
                <a:spcPts val="0"/>
              </a:spcAft>
              <a:buClr>
                <a:srgbClr val="00AE9D"/>
              </a:buClr>
              <a:buSzPts val="2400"/>
              <a:buChar char="●"/>
            </a:pPr>
            <a:r>
              <a:rPr lang="en"/>
              <a:t>Onze oplossing</a:t>
            </a:r>
            <a:endParaRPr/>
          </a:p>
          <a:p>
            <a:pPr indent="-381000" lvl="1" marL="914400" rtl="0" algn="l">
              <a:lnSpc>
                <a:spcPct val="100000"/>
              </a:lnSpc>
              <a:spcBef>
                <a:spcPts val="0"/>
              </a:spcBef>
              <a:spcAft>
                <a:spcPts val="0"/>
              </a:spcAft>
              <a:buClr>
                <a:srgbClr val="00AE9D"/>
              </a:buClr>
              <a:buSzPts val="2400"/>
              <a:buChar char="●"/>
            </a:pPr>
            <a:r>
              <a:rPr lang="en"/>
              <a:t>Projectafbakening</a:t>
            </a:r>
            <a:endParaRPr/>
          </a:p>
          <a:p>
            <a:pPr indent="-381000" lvl="1" marL="914400" rtl="0" algn="l">
              <a:lnSpc>
                <a:spcPct val="100000"/>
              </a:lnSpc>
              <a:spcBef>
                <a:spcPts val="0"/>
              </a:spcBef>
              <a:spcAft>
                <a:spcPts val="0"/>
              </a:spcAft>
              <a:buClr>
                <a:srgbClr val="00AE9D"/>
              </a:buClr>
              <a:buSzPts val="2400"/>
              <a:buChar char="●"/>
            </a:pPr>
            <a:r>
              <a:rPr lang="en"/>
              <a:t>Risicoanalyse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886650" y="398400"/>
            <a:ext cx="73707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This is a slide title</a:t>
            </a:r>
            <a:endParaRPr/>
          </a:p>
        </p:txBody>
      </p:sp>
      <p:sp>
        <p:nvSpPr>
          <p:cNvPr id="215" name="Google Shape;215;p30"/>
          <p:cNvSpPr txBox="1"/>
          <p:nvPr>
            <p:ph idx="1" type="body"/>
          </p:nvPr>
        </p:nvSpPr>
        <p:spPr>
          <a:xfrm>
            <a:off x="886650" y="1598408"/>
            <a:ext cx="7370700" cy="33273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en"/>
              <a:t>Here you have a list of items</a:t>
            </a:r>
            <a:endParaRPr/>
          </a:p>
          <a:p>
            <a:pPr indent="-381000" lvl="0" marL="457200" rtl="0" algn="l">
              <a:lnSpc>
                <a:spcPct val="100000"/>
              </a:lnSpc>
              <a:spcBef>
                <a:spcPts val="0"/>
              </a:spcBef>
              <a:spcAft>
                <a:spcPts val="0"/>
              </a:spcAft>
              <a:buSzPts val="2400"/>
              <a:buChar char="●"/>
            </a:pPr>
            <a:r>
              <a:rPr lang="en"/>
              <a:t>And some text</a:t>
            </a:r>
            <a:endParaRPr/>
          </a:p>
          <a:p>
            <a:pPr indent="-381000" lvl="0" marL="457200" rtl="0" algn="l">
              <a:lnSpc>
                <a:spcPct val="100000"/>
              </a:lnSpc>
              <a:spcBef>
                <a:spcPts val="0"/>
              </a:spcBef>
              <a:spcAft>
                <a:spcPts val="0"/>
              </a:spcAft>
              <a:buSzPts val="2400"/>
              <a:buChar char="●"/>
            </a:pPr>
            <a:r>
              <a:rPr lang="en"/>
              <a:t>But remember not to overload your slides with content</a:t>
            </a:r>
            <a:endParaRPr/>
          </a:p>
          <a:p>
            <a:pPr indent="0" lvl="0" marL="0" rtl="0" algn="l">
              <a:lnSpc>
                <a:spcPct val="100000"/>
              </a:lnSpc>
              <a:spcBef>
                <a:spcPts val="600"/>
              </a:spcBef>
              <a:spcAft>
                <a:spcPts val="0"/>
              </a:spcAft>
              <a:buSzPts val="2400"/>
              <a:buNone/>
            </a:pPr>
            <a:r>
              <a:rPr lang="en"/>
              <a:t>You audience will listen to you or read the content, but won’t do both.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1"/>
          <p:cNvSpPr txBox="1"/>
          <p:nvPr>
            <p:ph idx="4294967295" type="ctrTitle"/>
          </p:nvPr>
        </p:nvSpPr>
        <p:spPr>
          <a:xfrm>
            <a:off x="685800" y="2269142"/>
            <a:ext cx="7772400" cy="115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Raleway"/>
              <a:buNone/>
            </a:pPr>
            <a:r>
              <a:rPr b="1" i="0" lang="en" sz="6000" u="none" cap="none" strike="noStrike">
                <a:solidFill>
                  <a:srgbClr val="ABE33F"/>
                </a:solidFill>
                <a:latin typeface="Raleway"/>
                <a:ea typeface="Raleway"/>
                <a:cs typeface="Raleway"/>
                <a:sym typeface="Raleway"/>
              </a:rPr>
              <a:t>Big concept</a:t>
            </a:r>
            <a:endParaRPr b="1" i="0" sz="6000" u="none" cap="none" strike="noStrike">
              <a:solidFill>
                <a:srgbClr val="ABE33F"/>
              </a:solidFill>
              <a:latin typeface="Raleway"/>
              <a:ea typeface="Raleway"/>
              <a:cs typeface="Raleway"/>
              <a:sym typeface="Raleway"/>
            </a:endParaRPr>
          </a:p>
        </p:txBody>
      </p:sp>
      <p:sp>
        <p:nvSpPr>
          <p:cNvPr id="221" name="Google Shape;221;p31"/>
          <p:cNvSpPr txBox="1"/>
          <p:nvPr>
            <p:ph idx="4294967295" type="subTitle"/>
          </p:nvPr>
        </p:nvSpPr>
        <p:spPr>
          <a:xfrm>
            <a:off x="685800" y="3335350"/>
            <a:ext cx="5991000" cy="103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ABE33F"/>
              </a:buClr>
              <a:buSzPts val="2400"/>
              <a:buFont typeface="Karla"/>
              <a:buNone/>
            </a:pPr>
            <a:r>
              <a:rPr b="0" i="0" lang="en" sz="2400" u="none" cap="none" strike="noStrike">
                <a:solidFill>
                  <a:srgbClr val="004C52"/>
                </a:solidFill>
                <a:latin typeface="Karla"/>
                <a:ea typeface="Karla"/>
                <a:cs typeface="Karla"/>
                <a:sym typeface="Karla"/>
              </a:rPr>
              <a:t>Bring the attention of your audience over a key concept using icons or illustrations</a:t>
            </a:r>
            <a:endParaRPr b="0" i="0" sz="2400" u="none" cap="none" strike="noStrike">
              <a:solidFill>
                <a:srgbClr val="004C52"/>
              </a:solidFill>
              <a:latin typeface="Karla"/>
              <a:ea typeface="Karla"/>
              <a:cs typeface="Karla"/>
              <a:sym typeface="Karla"/>
            </a:endParaRPr>
          </a:p>
        </p:txBody>
      </p:sp>
      <p:sp>
        <p:nvSpPr>
          <p:cNvPr id="222" name="Google Shape;222;p31"/>
          <p:cNvSpPr/>
          <p:nvPr/>
        </p:nvSpPr>
        <p:spPr>
          <a:xfrm>
            <a:off x="4874250" y="-17350"/>
            <a:ext cx="4290325" cy="3789650"/>
          </a:xfrm>
          <a:custGeom>
            <a:rect b="b" l="l" r="r" t="t"/>
            <a:pathLst>
              <a:path extrusionOk="0" h="151586" w="171613">
                <a:moveTo>
                  <a:pt x="0" y="694"/>
                </a:moveTo>
                <a:lnTo>
                  <a:pt x="171613" y="0"/>
                </a:lnTo>
                <a:lnTo>
                  <a:pt x="170790" y="151586"/>
                </a:lnTo>
                <a:lnTo>
                  <a:pt x="46492" y="123154"/>
                </a:lnTo>
                <a:close/>
              </a:path>
            </a:pathLst>
          </a:custGeom>
          <a:solidFill>
            <a:srgbClr val="ABE33F">
              <a:alpha val="80784"/>
            </a:srgbClr>
          </a:solidFill>
          <a:ln>
            <a:noFill/>
          </a:ln>
        </p:spPr>
      </p:sp>
      <p:sp>
        <p:nvSpPr>
          <p:cNvPr id="223" name="Google Shape;223;p31"/>
          <p:cNvSpPr/>
          <p:nvPr/>
        </p:nvSpPr>
        <p:spPr>
          <a:xfrm rot="10286814">
            <a:off x="6499116" y="1416524"/>
            <a:ext cx="177684" cy="169659"/>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4" name="Google Shape;224;p31"/>
          <p:cNvGrpSpPr/>
          <p:nvPr/>
        </p:nvGrpSpPr>
        <p:grpSpPr>
          <a:xfrm>
            <a:off x="7885862" y="419338"/>
            <a:ext cx="899284" cy="899339"/>
            <a:chOff x="6654650" y="3665275"/>
            <a:chExt cx="409100" cy="409125"/>
          </a:xfrm>
        </p:grpSpPr>
        <p:sp>
          <p:nvSpPr>
            <p:cNvPr id="225" name="Google Shape;225;p31"/>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31"/>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7" name="Google Shape;227;p31"/>
          <p:cNvSpPr/>
          <p:nvPr/>
        </p:nvSpPr>
        <p:spPr>
          <a:xfrm>
            <a:off x="6192650" y="1898869"/>
            <a:ext cx="914124" cy="914076"/>
          </a:xfrm>
          <a:custGeom>
            <a:rect b="b" l="l" r="r" t="t"/>
            <a:pathLst>
              <a:path extrusionOk="0" h="18757" w="18758">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8" name="Google Shape;228;p31"/>
          <p:cNvGrpSpPr/>
          <p:nvPr/>
        </p:nvGrpSpPr>
        <p:grpSpPr>
          <a:xfrm>
            <a:off x="6931317" y="1443562"/>
            <a:ext cx="671511" cy="671549"/>
            <a:chOff x="570875" y="4322250"/>
            <a:chExt cx="443300" cy="443325"/>
          </a:xfrm>
        </p:grpSpPr>
        <p:sp>
          <p:nvSpPr>
            <p:cNvPr id="229" name="Google Shape;229;p31"/>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AE9D">
                <a:alpha val="8313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31"/>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AE9D">
                <a:alpha val="8313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31"/>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AE9D">
                <a:alpha val="8313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1"/>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AE9D">
                <a:alpha val="8313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3" name="Google Shape;233;p31"/>
          <p:cNvSpPr/>
          <p:nvPr/>
        </p:nvSpPr>
        <p:spPr>
          <a:xfrm rot="-1627561">
            <a:off x="7434266" y="487482"/>
            <a:ext cx="280162" cy="267508"/>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31"/>
          <p:cNvSpPr/>
          <p:nvPr/>
        </p:nvSpPr>
        <p:spPr>
          <a:xfrm rot="1504353">
            <a:off x="7841214" y="2080539"/>
            <a:ext cx="280176" cy="267521"/>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31"/>
          <p:cNvSpPr/>
          <p:nvPr/>
        </p:nvSpPr>
        <p:spPr>
          <a:xfrm rot="1973882">
            <a:off x="8121371" y="1454163"/>
            <a:ext cx="192944" cy="184229"/>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2"/>
          <p:cNvSpPr txBox="1"/>
          <p:nvPr>
            <p:ph idx="1" type="body"/>
          </p:nvPr>
        </p:nvSpPr>
        <p:spPr>
          <a:xfrm>
            <a:off x="904925" y="1495850"/>
            <a:ext cx="3560100" cy="342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
              <a:t>White</a:t>
            </a:r>
            <a:endParaRPr b="1"/>
          </a:p>
          <a:p>
            <a:pPr indent="0" lvl="0" marL="0" rtl="0" algn="l">
              <a:lnSpc>
                <a:spcPct val="100000"/>
              </a:lnSpc>
              <a:spcBef>
                <a:spcPts val="600"/>
              </a:spcBef>
              <a:spcAft>
                <a:spcPts val="0"/>
              </a:spcAft>
              <a:buSzPts val="1800"/>
              <a:buNone/>
            </a:pPr>
            <a:r>
              <a:rPr lang="en"/>
              <a:t>Is the color of milk and fresh snow, the color produced by the combination of all the colors of the visible spectrum.</a:t>
            </a:r>
            <a:endParaRPr/>
          </a:p>
        </p:txBody>
      </p:sp>
      <p:sp>
        <p:nvSpPr>
          <p:cNvPr id="241" name="Google Shape;241;p32"/>
          <p:cNvSpPr txBox="1"/>
          <p:nvPr>
            <p:ph type="title"/>
          </p:nvPr>
        </p:nvSpPr>
        <p:spPr>
          <a:xfrm>
            <a:off x="886650" y="398400"/>
            <a:ext cx="73707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You can also split your content</a:t>
            </a:r>
            <a:endParaRPr/>
          </a:p>
        </p:txBody>
      </p:sp>
      <p:sp>
        <p:nvSpPr>
          <p:cNvPr id="242" name="Google Shape;242;p32"/>
          <p:cNvSpPr txBox="1"/>
          <p:nvPr>
            <p:ph idx="2" type="body"/>
          </p:nvPr>
        </p:nvSpPr>
        <p:spPr>
          <a:xfrm>
            <a:off x="4679180" y="1495850"/>
            <a:ext cx="3560100" cy="342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
              <a:t>Black</a:t>
            </a:r>
            <a:endParaRPr b="1"/>
          </a:p>
          <a:p>
            <a:pPr indent="0" lvl="0" marL="0" rtl="0" algn="l">
              <a:lnSpc>
                <a:spcPct val="100000"/>
              </a:lnSpc>
              <a:spcBef>
                <a:spcPts val="600"/>
              </a:spcBef>
              <a:spcAft>
                <a:spcPts val="0"/>
              </a:spcAft>
              <a:buSzPts val="1800"/>
              <a:buNone/>
            </a:pPr>
            <a:r>
              <a:rPr lang="en"/>
              <a:t>Is the color of coal, ebony, and of outer space. It is the darkest color, the result of the absence of or complete absorption of light.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3"/>
          <p:cNvSpPr txBox="1"/>
          <p:nvPr>
            <p:ph type="title"/>
          </p:nvPr>
        </p:nvSpPr>
        <p:spPr>
          <a:xfrm>
            <a:off x="886650" y="398400"/>
            <a:ext cx="73707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In two or three columns</a:t>
            </a:r>
            <a:endParaRPr/>
          </a:p>
        </p:txBody>
      </p:sp>
      <p:sp>
        <p:nvSpPr>
          <p:cNvPr id="248" name="Google Shape;248;p33"/>
          <p:cNvSpPr txBox="1"/>
          <p:nvPr>
            <p:ph idx="1" type="body"/>
          </p:nvPr>
        </p:nvSpPr>
        <p:spPr>
          <a:xfrm>
            <a:off x="870750" y="1972925"/>
            <a:ext cx="2365200" cy="295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rPr b="1" lang="en"/>
              <a:t>Yellow</a:t>
            </a:r>
            <a:endParaRPr b="1"/>
          </a:p>
          <a:p>
            <a:pPr indent="0" lvl="0" marL="0" rtl="0" algn="l">
              <a:lnSpc>
                <a:spcPct val="100000"/>
              </a:lnSpc>
              <a:spcBef>
                <a:spcPts val="600"/>
              </a:spcBef>
              <a:spcAft>
                <a:spcPts val="0"/>
              </a:spcAft>
              <a:buSzPts val="1400"/>
              <a:buNone/>
            </a:pPr>
            <a:r>
              <a:rPr lang="en"/>
              <a:t>Is the color of gold, butter and ripe lemons. In the spectrum of visible light, yellow is found between green and orange.</a:t>
            </a:r>
            <a:endParaRPr/>
          </a:p>
        </p:txBody>
      </p:sp>
      <p:sp>
        <p:nvSpPr>
          <p:cNvPr id="249" name="Google Shape;249;p33"/>
          <p:cNvSpPr txBox="1"/>
          <p:nvPr>
            <p:ph idx="2" type="body"/>
          </p:nvPr>
        </p:nvSpPr>
        <p:spPr>
          <a:xfrm>
            <a:off x="3357262" y="1972925"/>
            <a:ext cx="2365200" cy="295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rPr b="1" lang="en"/>
              <a:t>Blue</a:t>
            </a:r>
            <a:endParaRPr b="1"/>
          </a:p>
          <a:p>
            <a:pPr indent="0" lvl="0" marL="0" rtl="0" algn="l">
              <a:lnSpc>
                <a:spcPct val="100000"/>
              </a:lnSpc>
              <a:spcBef>
                <a:spcPts val="600"/>
              </a:spcBef>
              <a:spcAft>
                <a:spcPts val="0"/>
              </a:spcAft>
              <a:buSzPts val="1400"/>
              <a:buNone/>
            </a:pPr>
            <a:r>
              <a:rPr lang="en"/>
              <a:t>Is the colour of the clear sky and the deep sea. It is located between violet and green on the optical spectrum.</a:t>
            </a:r>
            <a:endParaRPr/>
          </a:p>
        </p:txBody>
      </p:sp>
      <p:sp>
        <p:nvSpPr>
          <p:cNvPr id="250" name="Google Shape;250;p33"/>
          <p:cNvSpPr txBox="1"/>
          <p:nvPr>
            <p:ph idx="3" type="body"/>
          </p:nvPr>
        </p:nvSpPr>
        <p:spPr>
          <a:xfrm>
            <a:off x="5843775" y="1972925"/>
            <a:ext cx="2365200" cy="295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rPr b="1" lang="en"/>
              <a:t>Red</a:t>
            </a:r>
            <a:endParaRPr b="1"/>
          </a:p>
          <a:p>
            <a:pPr indent="0" lvl="0" marL="0" rtl="0" algn="l">
              <a:lnSpc>
                <a:spcPct val="100000"/>
              </a:lnSpc>
              <a:spcBef>
                <a:spcPts val="600"/>
              </a:spcBef>
              <a:spcAft>
                <a:spcPts val="0"/>
              </a:spcAft>
              <a:buSzPts val="1400"/>
              <a:buNone/>
            </a:pPr>
            <a:r>
              <a:rPr lang="en"/>
              <a:t>Is the color of blood, and because of this it has historically been associated with sacrifice, danger and courage. </a:t>
            </a:r>
            <a:endParaRPr/>
          </a:p>
          <a:p>
            <a:pPr indent="0" lvl="0" marL="0" rtl="0" algn="l">
              <a:lnSpc>
                <a:spcPct val="100000"/>
              </a:lnSpc>
              <a:spcBef>
                <a:spcPts val="600"/>
              </a:spcBef>
              <a:spcAft>
                <a:spcPts val="0"/>
              </a:spcAft>
              <a:buSzPts val="14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4"/>
          <p:cNvSpPr txBox="1"/>
          <p:nvPr>
            <p:ph type="title"/>
          </p:nvPr>
        </p:nvSpPr>
        <p:spPr>
          <a:xfrm>
            <a:off x="886650" y="398400"/>
            <a:ext cx="73707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A picture is worth a thousand words</a:t>
            </a:r>
            <a:endParaRPr/>
          </a:p>
        </p:txBody>
      </p:sp>
      <p:sp>
        <p:nvSpPr>
          <p:cNvPr id="256" name="Google Shape;256;p34"/>
          <p:cNvSpPr txBox="1"/>
          <p:nvPr>
            <p:ph idx="1" type="body"/>
          </p:nvPr>
        </p:nvSpPr>
        <p:spPr>
          <a:xfrm>
            <a:off x="886650" y="1747275"/>
            <a:ext cx="4436100" cy="275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400"/>
              <a:buNone/>
            </a:pPr>
            <a:r>
              <a:rPr lang="en"/>
              <a:t>A complex idea can be conveyed with just a single still image, namely making it possible to absorb large amounts of data quickly.</a:t>
            </a:r>
            <a:endParaRPr/>
          </a:p>
        </p:txBody>
      </p:sp>
      <p:pic>
        <p:nvPicPr>
          <p:cNvPr id="257" name="Google Shape;257;p34"/>
          <p:cNvPicPr preferRelativeResize="0"/>
          <p:nvPr/>
        </p:nvPicPr>
        <p:blipFill rotWithShape="1">
          <a:blip r:embed="rId3">
            <a:alphaModFix/>
          </a:blip>
          <a:srcRect b="0" l="0" r="0" t="0"/>
          <a:stretch/>
        </p:blipFill>
        <p:spPr>
          <a:xfrm>
            <a:off x="5657225" y="717423"/>
            <a:ext cx="3568800" cy="3568800"/>
          </a:xfrm>
          <a:prstGeom prst="diamond">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61" name="Shape 261"/>
        <p:cNvGrpSpPr/>
        <p:nvPr/>
      </p:nvGrpSpPr>
      <p:grpSpPr>
        <a:xfrm>
          <a:off x="0" y="0"/>
          <a:ext cx="0" cy="0"/>
          <a:chOff x="0" y="0"/>
          <a:chExt cx="0" cy="0"/>
        </a:xfrm>
      </p:grpSpPr>
      <p:sp>
        <p:nvSpPr>
          <p:cNvPr id="262" name="Google Shape;262;p35"/>
          <p:cNvSpPr txBox="1"/>
          <p:nvPr>
            <p:ph idx="4294967295" type="title"/>
          </p:nvPr>
        </p:nvSpPr>
        <p:spPr>
          <a:xfrm>
            <a:off x="332750" y="273900"/>
            <a:ext cx="3864900" cy="72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800"/>
              <a:t>Want big impact? </a:t>
            </a:r>
            <a:r>
              <a:rPr lang="en" sz="1800">
                <a:solidFill>
                  <a:srgbClr val="004C52"/>
                </a:solidFill>
              </a:rPr>
              <a:t>Use big image.</a:t>
            </a:r>
            <a:endParaRPr sz="1800">
              <a:solidFill>
                <a:srgbClr val="004C5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6"/>
          <p:cNvSpPr txBox="1"/>
          <p:nvPr>
            <p:ph type="title"/>
          </p:nvPr>
        </p:nvSpPr>
        <p:spPr>
          <a:xfrm>
            <a:off x="886650" y="398400"/>
            <a:ext cx="73707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Use charts to explain your ideas</a:t>
            </a:r>
            <a:endParaRPr/>
          </a:p>
        </p:txBody>
      </p:sp>
      <p:sp>
        <p:nvSpPr>
          <p:cNvPr id="268" name="Google Shape;268;p36"/>
          <p:cNvSpPr/>
          <p:nvPr/>
        </p:nvSpPr>
        <p:spPr>
          <a:xfrm>
            <a:off x="3321325" y="1705950"/>
            <a:ext cx="2493600" cy="2493600"/>
          </a:xfrm>
          <a:prstGeom prst="diamond">
            <a:avLst/>
          </a:prstGeom>
          <a:solidFill>
            <a:srgbClr val="004C5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Karla"/>
                <a:ea typeface="Karla"/>
                <a:cs typeface="Karla"/>
                <a:sym typeface="Karla"/>
              </a:rPr>
              <a:t>Gray</a:t>
            </a:r>
            <a:endParaRPr b="1" i="0" sz="1400" u="none" cap="none" strike="noStrike">
              <a:solidFill>
                <a:srgbClr val="FFFFFF"/>
              </a:solidFill>
              <a:latin typeface="Karla"/>
              <a:ea typeface="Karla"/>
              <a:cs typeface="Karla"/>
              <a:sym typeface="Karla"/>
            </a:endParaRPr>
          </a:p>
        </p:txBody>
      </p:sp>
      <p:sp>
        <p:nvSpPr>
          <p:cNvPr id="269" name="Google Shape;269;p36"/>
          <p:cNvSpPr/>
          <p:nvPr/>
        </p:nvSpPr>
        <p:spPr>
          <a:xfrm>
            <a:off x="1776500" y="2275813"/>
            <a:ext cx="2140725" cy="1353875"/>
          </a:xfrm>
          <a:prstGeom prst="flowChartPreparation">
            <a:avLst/>
          </a:prstGeom>
          <a:solidFill>
            <a:srgbClr val="ABE33F">
              <a:alpha val="80784"/>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4C52"/>
                </a:solidFill>
                <a:latin typeface="Karla"/>
                <a:ea typeface="Karla"/>
                <a:cs typeface="Karla"/>
                <a:sym typeface="Karla"/>
              </a:rPr>
              <a:t>White</a:t>
            </a:r>
            <a:endParaRPr b="0" i="0" sz="1400" u="none" cap="none" strike="noStrike">
              <a:solidFill>
                <a:srgbClr val="004C52"/>
              </a:solidFill>
              <a:latin typeface="Karla"/>
              <a:ea typeface="Karla"/>
              <a:cs typeface="Karla"/>
              <a:sym typeface="Karla"/>
            </a:endParaRPr>
          </a:p>
        </p:txBody>
      </p:sp>
      <p:sp>
        <p:nvSpPr>
          <p:cNvPr id="270" name="Google Shape;270;p36"/>
          <p:cNvSpPr/>
          <p:nvPr/>
        </p:nvSpPr>
        <p:spPr>
          <a:xfrm>
            <a:off x="5226775" y="2275813"/>
            <a:ext cx="2140725" cy="1353875"/>
          </a:xfrm>
          <a:prstGeom prst="flowChartPreparation">
            <a:avLst/>
          </a:prstGeom>
          <a:solidFill>
            <a:srgbClr val="ABE33F">
              <a:alpha val="80784"/>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4C52"/>
                </a:solidFill>
                <a:latin typeface="Karla"/>
                <a:ea typeface="Karla"/>
                <a:cs typeface="Karla"/>
                <a:sym typeface="Karla"/>
              </a:rPr>
              <a:t>Black</a:t>
            </a:r>
            <a:endParaRPr b="0" i="0" sz="1400" u="none" cap="none" strike="noStrike">
              <a:solidFill>
                <a:srgbClr val="004C52"/>
              </a:solidFill>
              <a:latin typeface="Karla"/>
              <a:ea typeface="Karla"/>
              <a:cs typeface="Karla"/>
              <a:sym typeface="Karl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7"/>
          <p:cNvSpPr txBox="1"/>
          <p:nvPr>
            <p:ph type="title"/>
          </p:nvPr>
        </p:nvSpPr>
        <p:spPr>
          <a:xfrm>
            <a:off x="886650" y="398400"/>
            <a:ext cx="73707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And tables to compare data</a:t>
            </a:r>
            <a:endParaRPr/>
          </a:p>
        </p:txBody>
      </p:sp>
      <p:graphicFrame>
        <p:nvGraphicFramePr>
          <p:cNvPr id="276" name="Google Shape;276;p37"/>
          <p:cNvGraphicFramePr/>
          <p:nvPr/>
        </p:nvGraphicFramePr>
        <p:xfrm>
          <a:off x="952500" y="1869281"/>
          <a:ext cx="3000000" cy="3000000"/>
        </p:xfrm>
        <a:graphic>
          <a:graphicData uri="http://schemas.openxmlformats.org/drawingml/2006/table">
            <a:tbl>
              <a:tblPr>
                <a:noFill/>
                <a:tableStyleId>{394686DF-E827-472A-8299-7628B675FC94}</a:tableStyleId>
              </a:tblPr>
              <a:tblGrid>
                <a:gridCol w="1400400"/>
                <a:gridCol w="1400400"/>
                <a:gridCol w="1400400"/>
                <a:gridCol w="1400400"/>
              </a:tblGrid>
              <a:tr h="592875">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004C52"/>
                        </a:solidFill>
                        <a:latin typeface="Karla"/>
                        <a:ea typeface="Karla"/>
                        <a:cs typeface="Karla"/>
                        <a:sym typeface="Karla"/>
                      </a:endParaRPr>
                    </a:p>
                  </a:txBody>
                  <a:tcPr marT="68575" marB="68575" marR="91425" marL="91425" anchor="ctr">
                    <a:lnL cap="flat" cmpd="sng" w="38100">
                      <a:solidFill>
                        <a:srgbClr val="ABE33F"/>
                      </a:solidFill>
                      <a:prstDash val="solid"/>
                      <a:round/>
                      <a:headEnd len="sm" w="sm" type="none"/>
                      <a:tailEnd len="sm" w="sm" type="none"/>
                    </a:lnL>
                    <a:lnR cap="flat" cmpd="sng" w="38100">
                      <a:solidFill>
                        <a:srgbClr val="ABE33F"/>
                      </a:solidFill>
                      <a:prstDash val="solid"/>
                      <a:round/>
                      <a:headEnd len="sm" w="sm" type="none"/>
                      <a:tailEnd len="sm" w="sm" type="none"/>
                    </a:lnR>
                    <a:lnT cap="flat" cmpd="sng" w="38100">
                      <a:solidFill>
                        <a:srgbClr val="ABE33F"/>
                      </a:solidFill>
                      <a:prstDash val="solid"/>
                      <a:round/>
                      <a:headEnd len="sm" w="sm" type="none"/>
                      <a:tailEnd len="sm" w="sm" type="none"/>
                    </a:lnT>
                    <a:lnB cap="flat" cmpd="sng" w="38100">
                      <a:solidFill>
                        <a:srgbClr val="ABE33F"/>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solidFill>
                            <a:srgbClr val="004C52"/>
                          </a:solidFill>
                          <a:latin typeface="Karla"/>
                          <a:ea typeface="Karla"/>
                          <a:cs typeface="Karla"/>
                          <a:sym typeface="Karla"/>
                        </a:rPr>
                        <a:t>A</a:t>
                      </a:r>
                      <a:endParaRPr sz="1100" u="none" cap="none" strike="noStrike">
                        <a:solidFill>
                          <a:srgbClr val="004C52"/>
                        </a:solidFill>
                        <a:latin typeface="Karla"/>
                        <a:ea typeface="Karla"/>
                        <a:cs typeface="Karla"/>
                        <a:sym typeface="Karla"/>
                      </a:endParaRPr>
                    </a:p>
                  </a:txBody>
                  <a:tcPr marT="68575" marB="68575" marR="91425" marL="91425" anchor="ctr">
                    <a:lnL cap="flat" cmpd="sng" w="38100">
                      <a:solidFill>
                        <a:srgbClr val="ABE33F"/>
                      </a:solidFill>
                      <a:prstDash val="solid"/>
                      <a:round/>
                      <a:headEnd len="sm" w="sm" type="none"/>
                      <a:tailEnd len="sm" w="sm" type="none"/>
                    </a:lnL>
                    <a:lnR cap="flat" cmpd="sng" w="38100">
                      <a:solidFill>
                        <a:srgbClr val="ABE33F"/>
                      </a:solidFill>
                      <a:prstDash val="solid"/>
                      <a:round/>
                      <a:headEnd len="sm" w="sm" type="none"/>
                      <a:tailEnd len="sm" w="sm" type="none"/>
                    </a:lnR>
                    <a:lnT cap="flat" cmpd="sng" w="38100">
                      <a:solidFill>
                        <a:srgbClr val="ABE33F"/>
                      </a:solidFill>
                      <a:prstDash val="solid"/>
                      <a:round/>
                      <a:headEnd len="sm" w="sm" type="none"/>
                      <a:tailEnd len="sm" w="sm" type="none"/>
                    </a:lnT>
                    <a:lnB cap="flat" cmpd="sng" w="38100">
                      <a:solidFill>
                        <a:srgbClr val="ABE33F"/>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solidFill>
                            <a:srgbClr val="004C52"/>
                          </a:solidFill>
                          <a:latin typeface="Karla"/>
                          <a:ea typeface="Karla"/>
                          <a:cs typeface="Karla"/>
                          <a:sym typeface="Karla"/>
                        </a:rPr>
                        <a:t>B</a:t>
                      </a:r>
                      <a:endParaRPr sz="1100" u="none" cap="none" strike="noStrike">
                        <a:solidFill>
                          <a:srgbClr val="004C52"/>
                        </a:solidFill>
                        <a:latin typeface="Karla"/>
                        <a:ea typeface="Karla"/>
                        <a:cs typeface="Karla"/>
                        <a:sym typeface="Karla"/>
                      </a:endParaRPr>
                    </a:p>
                  </a:txBody>
                  <a:tcPr marT="68575" marB="68575" marR="91425" marL="91425" anchor="ctr">
                    <a:lnL cap="flat" cmpd="sng" w="38100">
                      <a:solidFill>
                        <a:srgbClr val="ABE33F"/>
                      </a:solidFill>
                      <a:prstDash val="solid"/>
                      <a:round/>
                      <a:headEnd len="sm" w="sm" type="none"/>
                      <a:tailEnd len="sm" w="sm" type="none"/>
                    </a:lnL>
                    <a:lnR cap="flat" cmpd="sng" w="38100">
                      <a:solidFill>
                        <a:srgbClr val="ABE33F"/>
                      </a:solidFill>
                      <a:prstDash val="solid"/>
                      <a:round/>
                      <a:headEnd len="sm" w="sm" type="none"/>
                      <a:tailEnd len="sm" w="sm" type="none"/>
                    </a:lnR>
                    <a:lnT cap="flat" cmpd="sng" w="38100">
                      <a:solidFill>
                        <a:srgbClr val="ABE33F"/>
                      </a:solidFill>
                      <a:prstDash val="solid"/>
                      <a:round/>
                      <a:headEnd len="sm" w="sm" type="none"/>
                      <a:tailEnd len="sm" w="sm" type="none"/>
                    </a:lnT>
                    <a:lnB cap="flat" cmpd="sng" w="38100">
                      <a:solidFill>
                        <a:srgbClr val="ABE33F"/>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solidFill>
                            <a:srgbClr val="004C52"/>
                          </a:solidFill>
                          <a:latin typeface="Karla"/>
                          <a:ea typeface="Karla"/>
                          <a:cs typeface="Karla"/>
                          <a:sym typeface="Karla"/>
                        </a:rPr>
                        <a:t>C</a:t>
                      </a:r>
                      <a:endParaRPr sz="1100" u="none" cap="none" strike="noStrike">
                        <a:solidFill>
                          <a:srgbClr val="004C52"/>
                        </a:solidFill>
                        <a:latin typeface="Karla"/>
                        <a:ea typeface="Karla"/>
                        <a:cs typeface="Karla"/>
                        <a:sym typeface="Karla"/>
                      </a:endParaRPr>
                    </a:p>
                  </a:txBody>
                  <a:tcPr marT="68575" marB="68575" marR="91425" marL="91425" anchor="ctr">
                    <a:lnL cap="flat" cmpd="sng" w="38100">
                      <a:solidFill>
                        <a:srgbClr val="ABE33F"/>
                      </a:solidFill>
                      <a:prstDash val="solid"/>
                      <a:round/>
                      <a:headEnd len="sm" w="sm" type="none"/>
                      <a:tailEnd len="sm" w="sm" type="none"/>
                    </a:lnL>
                    <a:lnR cap="flat" cmpd="sng" w="38100">
                      <a:solidFill>
                        <a:srgbClr val="ABE33F"/>
                      </a:solidFill>
                      <a:prstDash val="solid"/>
                      <a:round/>
                      <a:headEnd len="sm" w="sm" type="none"/>
                      <a:tailEnd len="sm" w="sm" type="none"/>
                    </a:lnR>
                    <a:lnT cap="flat" cmpd="sng" w="38100">
                      <a:solidFill>
                        <a:srgbClr val="ABE33F"/>
                      </a:solidFill>
                      <a:prstDash val="solid"/>
                      <a:round/>
                      <a:headEnd len="sm" w="sm" type="none"/>
                      <a:tailEnd len="sm" w="sm" type="none"/>
                    </a:lnT>
                    <a:lnB cap="flat" cmpd="sng" w="38100">
                      <a:solidFill>
                        <a:srgbClr val="ABE33F"/>
                      </a:solidFill>
                      <a:prstDash val="solid"/>
                      <a:round/>
                      <a:headEnd len="sm" w="sm" type="none"/>
                      <a:tailEnd len="sm" w="sm" type="none"/>
                    </a:lnB>
                  </a:tcPr>
                </a:tc>
              </a:tr>
              <a:tr h="592875">
                <a:tc>
                  <a:txBody>
                    <a:bodyPr>
                      <a:noAutofit/>
                    </a:bodyPr>
                    <a:lstStyle/>
                    <a:p>
                      <a:pPr indent="0" lvl="0" marL="0" marR="0" rtl="0" algn="r">
                        <a:lnSpc>
                          <a:spcPct val="100000"/>
                        </a:lnSpc>
                        <a:spcBef>
                          <a:spcPts val="0"/>
                        </a:spcBef>
                        <a:spcAft>
                          <a:spcPts val="0"/>
                        </a:spcAft>
                        <a:buClr>
                          <a:srgbClr val="000000"/>
                        </a:buClr>
                        <a:buSzPts val="1100"/>
                        <a:buFont typeface="Arial"/>
                        <a:buNone/>
                      </a:pPr>
                      <a:r>
                        <a:rPr lang="en" sz="1100" u="none" cap="none" strike="noStrike">
                          <a:solidFill>
                            <a:srgbClr val="004C52"/>
                          </a:solidFill>
                          <a:latin typeface="Karla"/>
                          <a:ea typeface="Karla"/>
                          <a:cs typeface="Karla"/>
                          <a:sym typeface="Karla"/>
                        </a:rPr>
                        <a:t>Yellow</a:t>
                      </a:r>
                      <a:endParaRPr sz="1100" u="none" cap="none" strike="noStrike">
                        <a:solidFill>
                          <a:srgbClr val="004C52"/>
                        </a:solidFill>
                        <a:latin typeface="Karla"/>
                        <a:ea typeface="Karla"/>
                        <a:cs typeface="Karla"/>
                        <a:sym typeface="Karla"/>
                      </a:endParaRPr>
                    </a:p>
                  </a:txBody>
                  <a:tcPr marT="68575" marB="68575" marR="91425" marL="91425" anchor="ctr">
                    <a:lnL cap="flat" cmpd="sng" w="38100">
                      <a:solidFill>
                        <a:srgbClr val="ABE33F"/>
                      </a:solidFill>
                      <a:prstDash val="solid"/>
                      <a:round/>
                      <a:headEnd len="sm" w="sm" type="none"/>
                      <a:tailEnd len="sm" w="sm" type="none"/>
                    </a:lnL>
                    <a:lnR cap="flat" cmpd="sng" w="38100">
                      <a:solidFill>
                        <a:srgbClr val="ABE33F"/>
                      </a:solidFill>
                      <a:prstDash val="solid"/>
                      <a:round/>
                      <a:headEnd len="sm" w="sm" type="none"/>
                      <a:tailEnd len="sm" w="sm" type="none"/>
                    </a:lnR>
                    <a:lnT cap="flat" cmpd="sng" w="38100">
                      <a:solidFill>
                        <a:srgbClr val="ABE33F"/>
                      </a:solidFill>
                      <a:prstDash val="solid"/>
                      <a:round/>
                      <a:headEnd len="sm" w="sm" type="none"/>
                      <a:tailEnd len="sm" w="sm" type="none"/>
                    </a:lnT>
                    <a:lnB cap="flat" cmpd="sng" w="38100">
                      <a:solidFill>
                        <a:srgbClr val="ABE33F"/>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004C52"/>
                          </a:solidFill>
                          <a:latin typeface="Karla"/>
                          <a:ea typeface="Karla"/>
                          <a:cs typeface="Karla"/>
                          <a:sym typeface="Karla"/>
                        </a:rPr>
                        <a:t>10</a:t>
                      </a:r>
                      <a:endParaRPr b="1" sz="1400" u="none" cap="none" strike="noStrike">
                        <a:solidFill>
                          <a:srgbClr val="004C52"/>
                        </a:solidFill>
                        <a:latin typeface="Karla"/>
                        <a:ea typeface="Karla"/>
                        <a:cs typeface="Karla"/>
                        <a:sym typeface="Karla"/>
                      </a:endParaRPr>
                    </a:p>
                  </a:txBody>
                  <a:tcPr marT="68575" marB="68575" marR="91425" marL="91425" anchor="ctr">
                    <a:lnL cap="flat" cmpd="sng" w="38100">
                      <a:solidFill>
                        <a:srgbClr val="ABE33F"/>
                      </a:solidFill>
                      <a:prstDash val="solid"/>
                      <a:round/>
                      <a:headEnd len="sm" w="sm" type="none"/>
                      <a:tailEnd len="sm" w="sm" type="none"/>
                    </a:lnL>
                    <a:lnR cap="flat" cmpd="sng" w="38100">
                      <a:solidFill>
                        <a:srgbClr val="ABE33F"/>
                      </a:solidFill>
                      <a:prstDash val="solid"/>
                      <a:round/>
                      <a:headEnd len="sm" w="sm" type="none"/>
                      <a:tailEnd len="sm" w="sm" type="none"/>
                    </a:lnR>
                    <a:lnT cap="flat" cmpd="sng" w="38100">
                      <a:solidFill>
                        <a:srgbClr val="ABE33F"/>
                      </a:solidFill>
                      <a:prstDash val="solid"/>
                      <a:round/>
                      <a:headEnd len="sm" w="sm" type="none"/>
                      <a:tailEnd len="sm" w="sm" type="none"/>
                    </a:lnT>
                    <a:lnB cap="flat" cmpd="sng" w="38100">
                      <a:solidFill>
                        <a:srgbClr val="ABE33F"/>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004C52"/>
                          </a:solidFill>
                          <a:latin typeface="Karla"/>
                          <a:ea typeface="Karla"/>
                          <a:cs typeface="Karla"/>
                          <a:sym typeface="Karla"/>
                        </a:rPr>
                        <a:t>20</a:t>
                      </a:r>
                      <a:endParaRPr b="1" sz="1400" u="none" cap="none" strike="noStrike">
                        <a:solidFill>
                          <a:srgbClr val="004C52"/>
                        </a:solidFill>
                        <a:latin typeface="Karla"/>
                        <a:ea typeface="Karla"/>
                        <a:cs typeface="Karla"/>
                        <a:sym typeface="Karla"/>
                      </a:endParaRPr>
                    </a:p>
                  </a:txBody>
                  <a:tcPr marT="68575" marB="68575" marR="91425" marL="91425" anchor="ctr">
                    <a:lnL cap="flat" cmpd="sng" w="38100">
                      <a:solidFill>
                        <a:srgbClr val="ABE33F"/>
                      </a:solidFill>
                      <a:prstDash val="solid"/>
                      <a:round/>
                      <a:headEnd len="sm" w="sm" type="none"/>
                      <a:tailEnd len="sm" w="sm" type="none"/>
                    </a:lnL>
                    <a:lnR cap="flat" cmpd="sng" w="38100">
                      <a:solidFill>
                        <a:srgbClr val="ABE33F"/>
                      </a:solidFill>
                      <a:prstDash val="solid"/>
                      <a:round/>
                      <a:headEnd len="sm" w="sm" type="none"/>
                      <a:tailEnd len="sm" w="sm" type="none"/>
                    </a:lnR>
                    <a:lnT cap="flat" cmpd="sng" w="38100">
                      <a:solidFill>
                        <a:srgbClr val="ABE33F"/>
                      </a:solidFill>
                      <a:prstDash val="solid"/>
                      <a:round/>
                      <a:headEnd len="sm" w="sm" type="none"/>
                      <a:tailEnd len="sm" w="sm" type="none"/>
                    </a:lnT>
                    <a:lnB cap="flat" cmpd="sng" w="38100">
                      <a:solidFill>
                        <a:srgbClr val="ABE33F"/>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004C52"/>
                          </a:solidFill>
                          <a:latin typeface="Karla"/>
                          <a:ea typeface="Karla"/>
                          <a:cs typeface="Karla"/>
                          <a:sym typeface="Karla"/>
                        </a:rPr>
                        <a:t>7</a:t>
                      </a:r>
                      <a:endParaRPr b="1" sz="1400" u="none" cap="none" strike="noStrike">
                        <a:solidFill>
                          <a:srgbClr val="004C52"/>
                        </a:solidFill>
                        <a:latin typeface="Karla"/>
                        <a:ea typeface="Karla"/>
                        <a:cs typeface="Karla"/>
                        <a:sym typeface="Karla"/>
                      </a:endParaRPr>
                    </a:p>
                  </a:txBody>
                  <a:tcPr marT="68575" marB="68575" marR="91425" marL="91425" anchor="ctr">
                    <a:lnL cap="flat" cmpd="sng" w="38100">
                      <a:solidFill>
                        <a:srgbClr val="ABE33F"/>
                      </a:solidFill>
                      <a:prstDash val="solid"/>
                      <a:round/>
                      <a:headEnd len="sm" w="sm" type="none"/>
                      <a:tailEnd len="sm" w="sm" type="none"/>
                    </a:lnL>
                    <a:lnR cap="flat" cmpd="sng" w="38100">
                      <a:solidFill>
                        <a:srgbClr val="ABE33F"/>
                      </a:solidFill>
                      <a:prstDash val="solid"/>
                      <a:round/>
                      <a:headEnd len="sm" w="sm" type="none"/>
                      <a:tailEnd len="sm" w="sm" type="none"/>
                    </a:lnR>
                    <a:lnT cap="flat" cmpd="sng" w="38100">
                      <a:solidFill>
                        <a:srgbClr val="ABE33F"/>
                      </a:solidFill>
                      <a:prstDash val="solid"/>
                      <a:round/>
                      <a:headEnd len="sm" w="sm" type="none"/>
                      <a:tailEnd len="sm" w="sm" type="none"/>
                    </a:lnT>
                    <a:lnB cap="flat" cmpd="sng" w="38100">
                      <a:solidFill>
                        <a:srgbClr val="ABE33F"/>
                      </a:solidFill>
                      <a:prstDash val="solid"/>
                      <a:round/>
                      <a:headEnd len="sm" w="sm" type="none"/>
                      <a:tailEnd len="sm" w="sm" type="none"/>
                    </a:lnB>
                  </a:tcPr>
                </a:tc>
              </a:tr>
              <a:tr h="592875">
                <a:tc>
                  <a:txBody>
                    <a:bodyPr>
                      <a:noAutofit/>
                    </a:bodyPr>
                    <a:lstStyle/>
                    <a:p>
                      <a:pPr indent="0" lvl="0" marL="0" marR="0" rtl="0" algn="r">
                        <a:lnSpc>
                          <a:spcPct val="100000"/>
                        </a:lnSpc>
                        <a:spcBef>
                          <a:spcPts val="0"/>
                        </a:spcBef>
                        <a:spcAft>
                          <a:spcPts val="0"/>
                        </a:spcAft>
                        <a:buClr>
                          <a:srgbClr val="000000"/>
                        </a:buClr>
                        <a:buSzPts val="1100"/>
                        <a:buFont typeface="Arial"/>
                        <a:buNone/>
                      </a:pPr>
                      <a:r>
                        <a:rPr lang="en" sz="1100" u="none" cap="none" strike="noStrike">
                          <a:solidFill>
                            <a:srgbClr val="004C52"/>
                          </a:solidFill>
                          <a:latin typeface="Karla"/>
                          <a:ea typeface="Karla"/>
                          <a:cs typeface="Karla"/>
                          <a:sym typeface="Karla"/>
                        </a:rPr>
                        <a:t>Blue</a:t>
                      </a:r>
                      <a:endParaRPr sz="1100" u="none" cap="none" strike="noStrike">
                        <a:solidFill>
                          <a:srgbClr val="004C52"/>
                        </a:solidFill>
                        <a:latin typeface="Karla"/>
                        <a:ea typeface="Karla"/>
                        <a:cs typeface="Karla"/>
                        <a:sym typeface="Karla"/>
                      </a:endParaRPr>
                    </a:p>
                  </a:txBody>
                  <a:tcPr marT="68575" marB="68575" marR="91425" marL="91425" anchor="ctr">
                    <a:lnL cap="flat" cmpd="sng" w="38100">
                      <a:solidFill>
                        <a:srgbClr val="ABE33F"/>
                      </a:solidFill>
                      <a:prstDash val="solid"/>
                      <a:round/>
                      <a:headEnd len="sm" w="sm" type="none"/>
                      <a:tailEnd len="sm" w="sm" type="none"/>
                    </a:lnL>
                    <a:lnR cap="flat" cmpd="sng" w="38100">
                      <a:solidFill>
                        <a:srgbClr val="ABE33F"/>
                      </a:solidFill>
                      <a:prstDash val="solid"/>
                      <a:round/>
                      <a:headEnd len="sm" w="sm" type="none"/>
                      <a:tailEnd len="sm" w="sm" type="none"/>
                    </a:lnR>
                    <a:lnT cap="flat" cmpd="sng" w="38100">
                      <a:solidFill>
                        <a:srgbClr val="ABE33F"/>
                      </a:solidFill>
                      <a:prstDash val="solid"/>
                      <a:round/>
                      <a:headEnd len="sm" w="sm" type="none"/>
                      <a:tailEnd len="sm" w="sm" type="none"/>
                    </a:lnT>
                    <a:lnB cap="flat" cmpd="sng" w="38100">
                      <a:solidFill>
                        <a:srgbClr val="ABE33F"/>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004C52"/>
                          </a:solidFill>
                          <a:latin typeface="Karla"/>
                          <a:ea typeface="Karla"/>
                          <a:cs typeface="Karla"/>
                          <a:sym typeface="Karla"/>
                        </a:rPr>
                        <a:t>30</a:t>
                      </a:r>
                      <a:endParaRPr b="1" sz="1400" u="none" cap="none" strike="noStrike">
                        <a:solidFill>
                          <a:srgbClr val="004C52"/>
                        </a:solidFill>
                        <a:latin typeface="Karla"/>
                        <a:ea typeface="Karla"/>
                        <a:cs typeface="Karla"/>
                        <a:sym typeface="Karla"/>
                      </a:endParaRPr>
                    </a:p>
                  </a:txBody>
                  <a:tcPr marT="68575" marB="68575" marR="91425" marL="91425" anchor="ctr">
                    <a:lnL cap="flat" cmpd="sng" w="38100">
                      <a:solidFill>
                        <a:srgbClr val="ABE33F"/>
                      </a:solidFill>
                      <a:prstDash val="solid"/>
                      <a:round/>
                      <a:headEnd len="sm" w="sm" type="none"/>
                      <a:tailEnd len="sm" w="sm" type="none"/>
                    </a:lnL>
                    <a:lnR cap="flat" cmpd="sng" w="38100">
                      <a:solidFill>
                        <a:srgbClr val="ABE33F"/>
                      </a:solidFill>
                      <a:prstDash val="solid"/>
                      <a:round/>
                      <a:headEnd len="sm" w="sm" type="none"/>
                      <a:tailEnd len="sm" w="sm" type="none"/>
                    </a:lnR>
                    <a:lnT cap="flat" cmpd="sng" w="38100">
                      <a:solidFill>
                        <a:srgbClr val="ABE33F"/>
                      </a:solidFill>
                      <a:prstDash val="solid"/>
                      <a:round/>
                      <a:headEnd len="sm" w="sm" type="none"/>
                      <a:tailEnd len="sm" w="sm" type="none"/>
                    </a:lnT>
                    <a:lnB cap="flat" cmpd="sng" w="38100">
                      <a:solidFill>
                        <a:srgbClr val="ABE33F"/>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004C52"/>
                          </a:solidFill>
                          <a:latin typeface="Karla"/>
                          <a:ea typeface="Karla"/>
                          <a:cs typeface="Karla"/>
                          <a:sym typeface="Karla"/>
                        </a:rPr>
                        <a:t>15</a:t>
                      </a:r>
                      <a:endParaRPr b="1" sz="1400" u="none" cap="none" strike="noStrike">
                        <a:solidFill>
                          <a:srgbClr val="004C52"/>
                        </a:solidFill>
                        <a:latin typeface="Karla"/>
                        <a:ea typeface="Karla"/>
                        <a:cs typeface="Karla"/>
                        <a:sym typeface="Karla"/>
                      </a:endParaRPr>
                    </a:p>
                  </a:txBody>
                  <a:tcPr marT="68575" marB="68575" marR="91425" marL="91425" anchor="ctr">
                    <a:lnL cap="flat" cmpd="sng" w="38100">
                      <a:solidFill>
                        <a:srgbClr val="ABE33F"/>
                      </a:solidFill>
                      <a:prstDash val="solid"/>
                      <a:round/>
                      <a:headEnd len="sm" w="sm" type="none"/>
                      <a:tailEnd len="sm" w="sm" type="none"/>
                    </a:lnL>
                    <a:lnR cap="flat" cmpd="sng" w="38100">
                      <a:solidFill>
                        <a:srgbClr val="ABE33F"/>
                      </a:solidFill>
                      <a:prstDash val="solid"/>
                      <a:round/>
                      <a:headEnd len="sm" w="sm" type="none"/>
                      <a:tailEnd len="sm" w="sm" type="none"/>
                    </a:lnR>
                    <a:lnT cap="flat" cmpd="sng" w="38100">
                      <a:solidFill>
                        <a:srgbClr val="ABE33F"/>
                      </a:solidFill>
                      <a:prstDash val="solid"/>
                      <a:round/>
                      <a:headEnd len="sm" w="sm" type="none"/>
                      <a:tailEnd len="sm" w="sm" type="none"/>
                    </a:lnT>
                    <a:lnB cap="flat" cmpd="sng" w="38100">
                      <a:solidFill>
                        <a:srgbClr val="ABE33F"/>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004C52"/>
                          </a:solidFill>
                          <a:latin typeface="Karla"/>
                          <a:ea typeface="Karla"/>
                          <a:cs typeface="Karla"/>
                          <a:sym typeface="Karla"/>
                        </a:rPr>
                        <a:t>10</a:t>
                      </a:r>
                      <a:endParaRPr b="1" sz="1400" u="none" cap="none" strike="noStrike">
                        <a:solidFill>
                          <a:srgbClr val="004C52"/>
                        </a:solidFill>
                        <a:latin typeface="Karla"/>
                        <a:ea typeface="Karla"/>
                        <a:cs typeface="Karla"/>
                        <a:sym typeface="Karla"/>
                      </a:endParaRPr>
                    </a:p>
                  </a:txBody>
                  <a:tcPr marT="68575" marB="68575" marR="91425" marL="91425" anchor="ctr">
                    <a:lnL cap="flat" cmpd="sng" w="38100">
                      <a:solidFill>
                        <a:srgbClr val="ABE33F"/>
                      </a:solidFill>
                      <a:prstDash val="solid"/>
                      <a:round/>
                      <a:headEnd len="sm" w="sm" type="none"/>
                      <a:tailEnd len="sm" w="sm" type="none"/>
                    </a:lnL>
                    <a:lnR cap="flat" cmpd="sng" w="38100">
                      <a:solidFill>
                        <a:srgbClr val="ABE33F"/>
                      </a:solidFill>
                      <a:prstDash val="solid"/>
                      <a:round/>
                      <a:headEnd len="sm" w="sm" type="none"/>
                      <a:tailEnd len="sm" w="sm" type="none"/>
                    </a:lnR>
                    <a:lnT cap="flat" cmpd="sng" w="38100">
                      <a:solidFill>
                        <a:srgbClr val="ABE33F"/>
                      </a:solidFill>
                      <a:prstDash val="solid"/>
                      <a:round/>
                      <a:headEnd len="sm" w="sm" type="none"/>
                      <a:tailEnd len="sm" w="sm" type="none"/>
                    </a:lnT>
                    <a:lnB cap="flat" cmpd="sng" w="38100">
                      <a:solidFill>
                        <a:srgbClr val="ABE33F"/>
                      </a:solidFill>
                      <a:prstDash val="solid"/>
                      <a:round/>
                      <a:headEnd len="sm" w="sm" type="none"/>
                      <a:tailEnd len="sm" w="sm" type="none"/>
                    </a:lnB>
                  </a:tcPr>
                </a:tc>
              </a:tr>
              <a:tr h="592875">
                <a:tc>
                  <a:txBody>
                    <a:bodyPr>
                      <a:noAutofit/>
                    </a:bodyPr>
                    <a:lstStyle/>
                    <a:p>
                      <a:pPr indent="0" lvl="0" marL="0" marR="0" rtl="0" algn="r">
                        <a:lnSpc>
                          <a:spcPct val="100000"/>
                        </a:lnSpc>
                        <a:spcBef>
                          <a:spcPts val="0"/>
                        </a:spcBef>
                        <a:spcAft>
                          <a:spcPts val="0"/>
                        </a:spcAft>
                        <a:buClr>
                          <a:srgbClr val="000000"/>
                        </a:buClr>
                        <a:buSzPts val="1100"/>
                        <a:buFont typeface="Arial"/>
                        <a:buNone/>
                      </a:pPr>
                      <a:r>
                        <a:rPr lang="en" sz="1100" u="none" cap="none" strike="noStrike">
                          <a:solidFill>
                            <a:srgbClr val="004C52"/>
                          </a:solidFill>
                          <a:latin typeface="Karla"/>
                          <a:ea typeface="Karla"/>
                          <a:cs typeface="Karla"/>
                          <a:sym typeface="Karla"/>
                        </a:rPr>
                        <a:t>Orange</a:t>
                      </a:r>
                      <a:endParaRPr sz="1100" u="none" cap="none" strike="noStrike">
                        <a:solidFill>
                          <a:srgbClr val="004C52"/>
                        </a:solidFill>
                        <a:latin typeface="Karla"/>
                        <a:ea typeface="Karla"/>
                        <a:cs typeface="Karla"/>
                        <a:sym typeface="Karla"/>
                      </a:endParaRPr>
                    </a:p>
                  </a:txBody>
                  <a:tcPr marT="68575" marB="68575" marR="91425" marL="91425" anchor="ctr">
                    <a:lnL cap="flat" cmpd="sng" w="38100">
                      <a:solidFill>
                        <a:srgbClr val="ABE33F"/>
                      </a:solidFill>
                      <a:prstDash val="solid"/>
                      <a:round/>
                      <a:headEnd len="sm" w="sm" type="none"/>
                      <a:tailEnd len="sm" w="sm" type="none"/>
                    </a:lnL>
                    <a:lnR cap="flat" cmpd="sng" w="38100">
                      <a:solidFill>
                        <a:srgbClr val="ABE33F"/>
                      </a:solidFill>
                      <a:prstDash val="solid"/>
                      <a:round/>
                      <a:headEnd len="sm" w="sm" type="none"/>
                      <a:tailEnd len="sm" w="sm" type="none"/>
                    </a:lnR>
                    <a:lnT cap="flat" cmpd="sng" w="38100">
                      <a:solidFill>
                        <a:srgbClr val="ABE33F"/>
                      </a:solidFill>
                      <a:prstDash val="solid"/>
                      <a:round/>
                      <a:headEnd len="sm" w="sm" type="none"/>
                      <a:tailEnd len="sm" w="sm" type="none"/>
                    </a:lnT>
                    <a:lnB cap="flat" cmpd="sng" w="38100">
                      <a:solidFill>
                        <a:srgbClr val="ABE33F"/>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004C52"/>
                          </a:solidFill>
                          <a:latin typeface="Karla"/>
                          <a:ea typeface="Karla"/>
                          <a:cs typeface="Karla"/>
                          <a:sym typeface="Karla"/>
                        </a:rPr>
                        <a:t>5</a:t>
                      </a:r>
                      <a:endParaRPr b="1" sz="1400" u="none" cap="none" strike="noStrike">
                        <a:solidFill>
                          <a:srgbClr val="004C52"/>
                        </a:solidFill>
                        <a:latin typeface="Karla"/>
                        <a:ea typeface="Karla"/>
                        <a:cs typeface="Karla"/>
                        <a:sym typeface="Karla"/>
                      </a:endParaRPr>
                    </a:p>
                  </a:txBody>
                  <a:tcPr marT="68575" marB="68575" marR="91425" marL="91425" anchor="ctr">
                    <a:lnL cap="flat" cmpd="sng" w="38100">
                      <a:solidFill>
                        <a:srgbClr val="ABE33F"/>
                      </a:solidFill>
                      <a:prstDash val="solid"/>
                      <a:round/>
                      <a:headEnd len="sm" w="sm" type="none"/>
                      <a:tailEnd len="sm" w="sm" type="none"/>
                    </a:lnL>
                    <a:lnR cap="flat" cmpd="sng" w="38100">
                      <a:solidFill>
                        <a:srgbClr val="ABE33F"/>
                      </a:solidFill>
                      <a:prstDash val="solid"/>
                      <a:round/>
                      <a:headEnd len="sm" w="sm" type="none"/>
                      <a:tailEnd len="sm" w="sm" type="none"/>
                    </a:lnR>
                    <a:lnT cap="flat" cmpd="sng" w="38100">
                      <a:solidFill>
                        <a:srgbClr val="ABE33F"/>
                      </a:solidFill>
                      <a:prstDash val="solid"/>
                      <a:round/>
                      <a:headEnd len="sm" w="sm" type="none"/>
                      <a:tailEnd len="sm" w="sm" type="none"/>
                    </a:lnT>
                    <a:lnB cap="flat" cmpd="sng" w="38100">
                      <a:solidFill>
                        <a:srgbClr val="ABE33F"/>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004C52"/>
                          </a:solidFill>
                          <a:latin typeface="Karla"/>
                          <a:ea typeface="Karla"/>
                          <a:cs typeface="Karla"/>
                          <a:sym typeface="Karla"/>
                        </a:rPr>
                        <a:t>24</a:t>
                      </a:r>
                      <a:endParaRPr b="1" sz="1400" u="none" cap="none" strike="noStrike">
                        <a:solidFill>
                          <a:srgbClr val="004C52"/>
                        </a:solidFill>
                        <a:latin typeface="Karla"/>
                        <a:ea typeface="Karla"/>
                        <a:cs typeface="Karla"/>
                        <a:sym typeface="Karla"/>
                      </a:endParaRPr>
                    </a:p>
                  </a:txBody>
                  <a:tcPr marT="68575" marB="68575" marR="91425" marL="91425" anchor="ctr">
                    <a:lnL cap="flat" cmpd="sng" w="38100">
                      <a:solidFill>
                        <a:srgbClr val="ABE33F"/>
                      </a:solidFill>
                      <a:prstDash val="solid"/>
                      <a:round/>
                      <a:headEnd len="sm" w="sm" type="none"/>
                      <a:tailEnd len="sm" w="sm" type="none"/>
                    </a:lnL>
                    <a:lnR cap="flat" cmpd="sng" w="38100">
                      <a:solidFill>
                        <a:srgbClr val="ABE33F"/>
                      </a:solidFill>
                      <a:prstDash val="solid"/>
                      <a:round/>
                      <a:headEnd len="sm" w="sm" type="none"/>
                      <a:tailEnd len="sm" w="sm" type="none"/>
                    </a:lnR>
                    <a:lnT cap="flat" cmpd="sng" w="38100">
                      <a:solidFill>
                        <a:srgbClr val="ABE33F"/>
                      </a:solidFill>
                      <a:prstDash val="solid"/>
                      <a:round/>
                      <a:headEnd len="sm" w="sm" type="none"/>
                      <a:tailEnd len="sm" w="sm" type="none"/>
                    </a:lnT>
                    <a:lnB cap="flat" cmpd="sng" w="38100">
                      <a:solidFill>
                        <a:srgbClr val="ABE33F"/>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004C52"/>
                          </a:solidFill>
                          <a:latin typeface="Karla"/>
                          <a:ea typeface="Karla"/>
                          <a:cs typeface="Karla"/>
                          <a:sym typeface="Karla"/>
                        </a:rPr>
                        <a:t>16</a:t>
                      </a:r>
                      <a:endParaRPr b="1" sz="1400" u="none" cap="none" strike="noStrike">
                        <a:solidFill>
                          <a:srgbClr val="004C52"/>
                        </a:solidFill>
                        <a:latin typeface="Karla"/>
                        <a:ea typeface="Karla"/>
                        <a:cs typeface="Karla"/>
                        <a:sym typeface="Karla"/>
                      </a:endParaRPr>
                    </a:p>
                  </a:txBody>
                  <a:tcPr marT="68575" marB="68575" marR="91425" marL="91425" anchor="ctr">
                    <a:lnL cap="flat" cmpd="sng" w="38100">
                      <a:solidFill>
                        <a:srgbClr val="ABE33F"/>
                      </a:solidFill>
                      <a:prstDash val="solid"/>
                      <a:round/>
                      <a:headEnd len="sm" w="sm" type="none"/>
                      <a:tailEnd len="sm" w="sm" type="none"/>
                    </a:lnL>
                    <a:lnR cap="flat" cmpd="sng" w="38100">
                      <a:solidFill>
                        <a:srgbClr val="ABE33F"/>
                      </a:solidFill>
                      <a:prstDash val="solid"/>
                      <a:round/>
                      <a:headEnd len="sm" w="sm" type="none"/>
                      <a:tailEnd len="sm" w="sm" type="none"/>
                    </a:lnR>
                    <a:lnT cap="flat" cmpd="sng" w="38100">
                      <a:solidFill>
                        <a:srgbClr val="ABE33F"/>
                      </a:solidFill>
                      <a:prstDash val="solid"/>
                      <a:round/>
                      <a:headEnd len="sm" w="sm" type="none"/>
                      <a:tailEnd len="sm" w="sm" type="none"/>
                    </a:lnT>
                    <a:lnB cap="flat" cmpd="sng" w="38100">
                      <a:solidFill>
                        <a:srgbClr val="ABE33F"/>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38"/>
          <p:cNvSpPr/>
          <p:nvPr/>
        </p:nvSpPr>
        <p:spPr>
          <a:xfrm>
            <a:off x="590925" y="942584"/>
            <a:ext cx="8171736" cy="3892835"/>
          </a:xfrm>
          <a:custGeom>
            <a:rect b="b" l="l" r="r" t="t"/>
            <a:pathLst>
              <a:path extrusionOk="0" h="136125" w="28575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004C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4C52"/>
              </a:solidFill>
              <a:latin typeface="Arial"/>
              <a:ea typeface="Arial"/>
              <a:cs typeface="Arial"/>
              <a:sym typeface="Arial"/>
            </a:endParaRPr>
          </a:p>
        </p:txBody>
      </p:sp>
      <p:sp>
        <p:nvSpPr>
          <p:cNvPr id="282" name="Google Shape;282;p38"/>
          <p:cNvSpPr txBox="1"/>
          <p:nvPr>
            <p:ph idx="4294967295" type="title"/>
          </p:nvPr>
        </p:nvSpPr>
        <p:spPr>
          <a:xfrm>
            <a:off x="886650" y="169800"/>
            <a:ext cx="73707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Maps</a:t>
            </a:r>
            <a:endParaRPr/>
          </a:p>
        </p:txBody>
      </p:sp>
      <p:sp>
        <p:nvSpPr>
          <p:cNvPr id="283" name="Google Shape;283;p38"/>
          <p:cNvSpPr/>
          <p:nvPr/>
        </p:nvSpPr>
        <p:spPr>
          <a:xfrm>
            <a:off x="1909650" y="1906700"/>
            <a:ext cx="796200" cy="202500"/>
          </a:xfrm>
          <a:prstGeom prst="wedgeRectCallout">
            <a:avLst>
              <a:gd fmla="val -21428" name="adj1"/>
              <a:gd fmla="val 84287" name="adj2"/>
            </a:avLst>
          </a:prstGeom>
          <a:solidFill>
            <a:srgbClr val="ABE3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FFFFFF"/>
                </a:solidFill>
                <a:latin typeface="Karla"/>
                <a:ea typeface="Karla"/>
                <a:cs typeface="Karla"/>
                <a:sym typeface="Karla"/>
              </a:rPr>
              <a:t>our office</a:t>
            </a:r>
            <a:endParaRPr b="1" i="0" sz="1000" u="none" cap="none" strike="noStrike">
              <a:solidFill>
                <a:srgbClr val="FFFFFF"/>
              </a:solidFill>
              <a:latin typeface="Karla"/>
              <a:ea typeface="Karla"/>
              <a:cs typeface="Karla"/>
              <a:sym typeface="Karla"/>
            </a:endParaRPr>
          </a:p>
        </p:txBody>
      </p:sp>
      <p:sp>
        <p:nvSpPr>
          <p:cNvPr id="284" name="Google Shape;284;p38"/>
          <p:cNvSpPr/>
          <p:nvPr/>
        </p:nvSpPr>
        <p:spPr>
          <a:xfrm>
            <a:off x="1261300" y="2227500"/>
            <a:ext cx="202500" cy="202500"/>
          </a:xfrm>
          <a:prstGeom prst="mathMultiply">
            <a:avLst>
              <a:gd fmla="val 23520" name="adj1"/>
            </a:avLst>
          </a:prstGeom>
          <a:solidFill>
            <a:srgbClr val="00A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38"/>
          <p:cNvSpPr/>
          <p:nvPr/>
        </p:nvSpPr>
        <p:spPr>
          <a:xfrm>
            <a:off x="2941125" y="3727975"/>
            <a:ext cx="202500" cy="202500"/>
          </a:xfrm>
          <a:prstGeom prst="mathMultiply">
            <a:avLst>
              <a:gd fmla="val 23520" name="adj1"/>
            </a:avLst>
          </a:prstGeom>
          <a:solidFill>
            <a:srgbClr val="00A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38"/>
          <p:cNvSpPr/>
          <p:nvPr/>
        </p:nvSpPr>
        <p:spPr>
          <a:xfrm>
            <a:off x="3932475" y="1936375"/>
            <a:ext cx="202500" cy="202500"/>
          </a:xfrm>
          <a:prstGeom prst="mathMultiply">
            <a:avLst>
              <a:gd fmla="val 23520" name="adj1"/>
            </a:avLst>
          </a:prstGeom>
          <a:solidFill>
            <a:srgbClr val="00A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38"/>
          <p:cNvSpPr/>
          <p:nvPr/>
        </p:nvSpPr>
        <p:spPr>
          <a:xfrm>
            <a:off x="4617150" y="4044350"/>
            <a:ext cx="202500" cy="202500"/>
          </a:xfrm>
          <a:prstGeom prst="mathMultiply">
            <a:avLst>
              <a:gd fmla="val 23520" name="adj1"/>
            </a:avLst>
          </a:prstGeom>
          <a:solidFill>
            <a:srgbClr val="00A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38"/>
          <p:cNvSpPr/>
          <p:nvPr/>
        </p:nvSpPr>
        <p:spPr>
          <a:xfrm>
            <a:off x="6759825" y="2430000"/>
            <a:ext cx="202500" cy="202500"/>
          </a:xfrm>
          <a:prstGeom prst="mathMultiply">
            <a:avLst>
              <a:gd fmla="val 23520" name="adj1"/>
            </a:avLst>
          </a:prstGeom>
          <a:solidFill>
            <a:srgbClr val="00A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38"/>
          <p:cNvSpPr/>
          <p:nvPr/>
        </p:nvSpPr>
        <p:spPr>
          <a:xfrm>
            <a:off x="7502375" y="4088775"/>
            <a:ext cx="202500" cy="202500"/>
          </a:xfrm>
          <a:prstGeom prst="mathMultiply">
            <a:avLst>
              <a:gd fmla="val 23520" name="adj1"/>
            </a:avLst>
          </a:prstGeom>
          <a:solidFill>
            <a:srgbClr val="00A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AE9D"/>
        </a:solidFill>
      </p:bgPr>
    </p:bg>
    <p:spTree>
      <p:nvGrpSpPr>
        <p:cNvPr id="293" name="Shape 293"/>
        <p:cNvGrpSpPr/>
        <p:nvPr/>
      </p:nvGrpSpPr>
      <p:grpSpPr>
        <a:xfrm>
          <a:off x="0" y="0"/>
          <a:ext cx="0" cy="0"/>
          <a:chOff x="0" y="0"/>
          <a:chExt cx="0" cy="0"/>
        </a:xfrm>
      </p:grpSpPr>
      <p:sp>
        <p:nvSpPr>
          <p:cNvPr id="294" name="Google Shape;294;p39"/>
          <p:cNvSpPr txBox="1"/>
          <p:nvPr>
            <p:ph idx="4294967295" type="ctrTitle"/>
          </p:nvPr>
        </p:nvSpPr>
        <p:spPr>
          <a:xfrm>
            <a:off x="685800" y="1507142"/>
            <a:ext cx="7772400" cy="1159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400"/>
              <a:buFont typeface="Raleway"/>
              <a:buNone/>
            </a:pPr>
            <a:r>
              <a:rPr b="1" i="0" lang="en" sz="9600" u="none" cap="none" strike="noStrike">
                <a:solidFill>
                  <a:srgbClr val="ABE33F"/>
                </a:solidFill>
                <a:latin typeface="Karla"/>
                <a:ea typeface="Karla"/>
                <a:cs typeface="Karla"/>
                <a:sym typeface="Karla"/>
              </a:rPr>
              <a:t>89,526,124</a:t>
            </a:r>
            <a:endParaRPr b="1" i="0" sz="9600" u="none" cap="none" strike="noStrike">
              <a:solidFill>
                <a:srgbClr val="ABE33F"/>
              </a:solidFill>
              <a:latin typeface="Karla"/>
              <a:ea typeface="Karla"/>
              <a:cs typeface="Karla"/>
              <a:sym typeface="Karla"/>
            </a:endParaRPr>
          </a:p>
        </p:txBody>
      </p:sp>
      <p:sp>
        <p:nvSpPr>
          <p:cNvPr id="295" name="Google Shape;295;p39"/>
          <p:cNvSpPr txBox="1"/>
          <p:nvPr>
            <p:ph idx="4294967295" type="subTitle"/>
          </p:nvPr>
        </p:nvSpPr>
        <p:spPr>
          <a:xfrm>
            <a:off x="685800" y="2840053"/>
            <a:ext cx="7772400" cy="784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rgbClr val="ABE33F"/>
              </a:buClr>
              <a:buSzPts val="2400"/>
              <a:buFont typeface="Karla"/>
              <a:buNone/>
            </a:pPr>
            <a:r>
              <a:rPr b="0" i="0" lang="en" sz="2200" u="none" cap="none" strike="noStrike">
                <a:solidFill>
                  <a:srgbClr val="004C52"/>
                </a:solidFill>
                <a:latin typeface="Karla"/>
                <a:ea typeface="Karla"/>
                <a:cs typeface="Karla"/>
                <a:sym typeface="Karla"/>
              </a:rPr>
              <a:t>Whoa! That’s a big number, aren’t you proud?</a:t>
            </a:r>
            <a:endParaRPr b="0" i="0" sz="2200" u="none" cap="none" strike="noStrike">
              <a:solidFill>
                <a:srgbClr val="004C52"/>
              </a:solidFill>
              <a:latin typeface="Karla"/>
              <a:ea typeface="Karla"/>
              <a:cs typeface="Karla"/>
              <a:sym typeface="Karl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3"/>
          <p:cNvSpPr txBox="1"/>
          <p:nvPr>
            <p:ph type="title"/>
          </p:nvPr>
        </p:nvSpPr>
        <p:spPr>
          <a:xfrm>
            <a:off x="886650" y="398400"/>
            <a:ext cx="73707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Team voorstelling</a:t>
            </a:r>
            <a:endParaRPr/>
          </a:p>
        </p:txBody>
      </p:sp>
      <p:sp>
        <p:nvSpPr>
          <p:cNvPr id="100" name="Google Shape;100;p13"/>
          <p:cNvSpPr txBox="1"/>
          <p:nvPr>
            <p:ph idx="1" type="body"/>
          </p:nvPr>
        </p:nvSpPr>
        <p:spPr>
          <a:xfrm>
            <a:off x="185250" y="1255800"/>
            <a:ext cx="5214600" cy="35976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SzPts val="1800"/>
              <a:buChar char="●"/>
            </a:pPr>
            <a:r>
              <a:rPr b="1" lang="en" sz="1800"/>
              <a:t>Lennert De Cleen</a:t>
            </a:r>
            <a:br>
              <a:rPr lang="en" sz="1800"/>
            </a:br>
            <a:r>
              <a:rPr lang="en" sz="1800"/>
              <a:t>IoT/Teamleader</a:t>
            </a:r>
            <a:endParaRPr sz="1800"/>
          </a:p>
          <a:p>
            <a:pPr indent="-342900" lvl="0" marL="457200" rtl="0" algn="l">
              <a:lnSpc>
                <a:spcPct val="100000"/>
              </a:lnSpc>
              <a:spcBef>
                <a:spcPts val="0"/>
              </a:spcBef>
              <a:spcAft>
                <a:spcPts val="0"/>
              </a:spcAft>
              <a:buSzPts val="1800"/>
              <a:buChar char="●"/>
            </a:pPr>
            <a:r>
              <a:rPr b="1" lang="en" sz="1800"/>
              <a:t>Brend Simons</a:t>
            </a:r>
            <a:br>
              <a:rPr b="1" lang="en" sz="1800"/>
            </a:br>
            <a:r>
              <a:rPr lang="en" sz="1800"/>
              <a:t>Programmeur</a:t>
            </a:r>
            <a:endParaRPr sz="1800"/>
          </a:p>
          <a:p>
            <a:pPr indent="-342900" lvl="0" marL="457200" rtl="0" algn="l">
              <a:lnSpc>
                <a:spcPct val="100000"/>
              </a:lnSpc>
              <a:spcBef>
                <a:spcPts val="0"/>
              </a:spcBef>
              <a:spcAft>
                <a:spcPts val="0"/>
              </a:spcAft>
              <a:buSzPts val="1800"/>
              <a:buChar char="●"/>
            </a:pPr>
            <a:r>
              <a:rPr b="1" lang="en" sz="1800"/>
              <a:t>Lukas Hanot</a:t>
            </a:r>
            <a:br>
              <a:rPr lang="en" sz="1800"/>
            </a:br>
            <a:r>
              <a:rPr lang="en" sz="1800"/>
              <a:t>Infrastructuur/Dossierbeheer/Verslaggever</a:t>
            </a:r>
            <a:endParaRPr sz="1800"/>
          </a:p>
          <a:p>
            <a:pPr indent="-342900" lvl="0" marL="457200" rtl="0" algn="l">
              <a:lnSpc>
                <a:spcPct val="100000"/>
              </a:lnSpc>
              <a:spcBef>
                <a:spcPts val="0"/>
              </a:spcBef>
              <a:spcAft>
                <a:spcPts val="0"/>
              </a:spcAft>
              <a:buSzPts val="1800"/>
              <a:buChar char="●"/>
            </a:pPr>
            <a:r>
              <a:rPr b="1" lang="en" sz="1800"/>
              <a:t>Robin Verbeek</a:t>
            </a:r>
            <a:br>
              <a:rPr lang="en" sz="1800"/>
            </a:br>
            <a:r>
              <a:rPr lang="en" sz="1800"/>
              <a:t>Infrastructuur</a:t>
            </a:r>
            <a:endParaRPr sz="1800"/>
          </a:p>
          <a:p>
            <a:pPr indent="-342900" lvl="0" marL="457200" rtl="0" algn="l">
              <a:lnSpc>
                <a:spcPct val="100000"/>
              </a:lnSpc>
              <a:spcBef>
                <a:spcPts val="0"/>
              </a:spcBef>
              <a:spcAft>
                <a:spcPts val="0"/>
              </a:spcAft>
              <a:buSzPts val="1800"/>
              <a:buChar char="●"/>
            </a:pPr>
            <a:r>
              <a:rPr b="1" lang="en" sz="1800"/>
              <a:t>Dylan Vernelen Ebert</a:t>
            </a:r>
            <a:br>
              <a:rPr lang="en" sz="1800"/>
            </a:br>
            <a:r>
              <a:rPr lang="en" sz="1800"/>
              <a:t>Programmeur</a:t>
            </a:r>
            <a:endParaRPr sz="1800"/>
          </a:p>
          <a:p>
            <a:pPr indent="-342900" lvl="0" marL="457200" rtl="0" algn="l">
              <a:lnSpc>
                <a:spcPct val="100000"/>
              </a:lnSpc>
              <a:spcBef>
                <a:spcPts val="0"/>
              </a:spcBef>
              <a:spcAft>
                <a:spcPts val="0"/>
              </a:spcAft>
              <a:buSzPts val="1800"/>
              <a:buChar char="●"/>
            </a:pPr>
            <a:r>
              <a:rPr b="1" lang="en" sz="1800"/>
              <a:t>Steven Vispoel</a:t>
            </a:r>
            <a:br>
              <a:rPr lang="en" sz="1800"/>
            </a:br>
            <a:r>
              <a:rPr lang="en" sz="1800"/>
              <a:t>Lead-Infrastructuur/Programmeur</a:t>
            </a:r>
            <a:endParaRPr sz="1800"/>
          </a:p>
        </p:txBody>
      </p:sp>
      <p:pic>
        <p:nvPicPr>
          <p:cNvPr id="101" name="Google Shape;101;p13"/>
          <p:cNvPicPr preferRelativeResize="0"/>
          <p:nvPr/>
        </p:nvPicPr>
        <p:blipFill rotWithShape="1">
          <a:blip r:embed="rId3">
            <a:alphaModFix/>
          </a:blip>
          <a:srcRect b="0" l="0" r="0" t="0"/>
          <a:stretch/>
        </p:blipFill>
        <p:spPr>
          <a:xfrm>
            <a:off x="5533575" y="1562500"/>
            <a:ext cx="2857500" cy="25050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0"/>
          <p:cNvSpPr txBox="1"/>
          <p:nvPr>
            <p:ph idx="4294967295" type="ctrTitle"/>
          </p:nvPr>
        </p:nvSpPr>
        <p:spPr>
          <a:xfrm>
            <a:off x="1599425" y="1029000"/>
            <a:ext cx="5945100" cy="894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400"/>
              <a:buFont typeface="Raleway"/>
              <a:buNone/>
            </a:pPr>
            <a:r>
              <a:rPr b="1" i="0" lang="en" sz="6000" u="none" cap="none" strike="noStrike">
                <a:solidFill>
                  <a:srgbClr val="ABE33F"/>
                </a:solidFill>
                <a:latin typeface="Karla"/>
                <a:ea typeface="Karla"/>
                <a:cs typeface="Karla"/>
                <a:sym typeface="Karla"/>
              </a:rPr>
              <a:t>89,526,124$</a:t>
            </a:r>
            <a:endParaRPr b="1" i="0" sz="6000" u="none" cap="none" strike="noStrike">
              <a:solidFill>
                <a:srgbClr val="ABE33F"/>
              </a:solidFill>
              <a:latin typeface="Karla"/>
              <a:ea typeface="Karla"/>
              <a:cs typeface="Karla"/>
              <a:sym typeface="Karla"/>
            </a:endParaRPr>
          </a:p>
        </p:txBody>
      </p:sp>
      <p:sp>
        <p:nvSpPr>
          <p:cNvPr id="301" name="Google Shape;301;p40"/>
          <p:cNvSpPr txBox="1"/>
          <p:nvPr>
            <p:ph idx="4294967295" type="subTitle"/>
          </p:nvPr>
        </p:nvSpPr>
        <p:spPr>
          <a:xfrm>
            <a:off x="1599425" y="1792307"/>
            <a:ext cx="5945100" cy="46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rgbClr val="ABE33F"/>
              </a:buClr>
              <a:buSzPts val="2400"/>
              <a:buFont typeface="Karla"/>
              <a:buNone/>
            </a:pPr>
            <a:r>
              <a:rPr b="0" i="0" lang="en" sz="2000" u="none" cap="none" strike="noStrike">
                <a:solidFill>
                  <a:srgbClr val="ABE33F"/>
                </a:solidFill>
                <a:latin typeface="Karla"/>
                <a:ea typeface="Karla"/>
                <a:cs typeface="Karla"/>
                <a:sym typeface="Karla"/>
              </a:rPr>
              <a:t>That’s a lot of money</a:t>
            </a:r>
            <a:endParaRPr b="0" i="0" sz="2000" u="none" cap="none" strike="noStrike">
              <a:solidFill>
                <a:srgbClr val="ABE33F"/>
              </a:solidFill>
              <a:latin typeface="Karla"/>
              <a:ea typeface="Karla"/>
              <a:cs typeface="Karla"/>
              <a:sym typeface="Karla"/>
            </a:endParaRPr>
          </a:p>
        </p:txBody>
      </p:sp>
      <p:sp>
        <p:nvSpPr>
          <p:cNvPr id="302" name="Google Shape;302;p40"/>
          <p:cNvSpPr txBox="1"/>
          <p:nvPr>
            <p:ph idx="4294967295" type="ctrTitle"/>
          </p:nvPr>
        </p:nvSpPr>
        <p:spPr>
          <a:xfrm>
            <a:off x="1599425" y="3657894"/>
            <a:ext cx="5945100" cy="894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400"/>
              <a:buFont typeface="Raleway"/>
              <a:buNone/>
            </a:pPr>
            <a:r>
              <a:rPr b="1" i="0" lang="en" sz="6000" u="none" cap="none" strike="noStrike">
                <a:solidFill>
                  <a:srgbClr val="004C52"/>
                </a:solidFill>
                <a:latin typeface="Karla"/>
                <a:ea typeface="Karla"/>
                <a:cs typeface="Karla"/>
                <a:sym typeface="Karla"/>
              </a:rPr>
              <a:t>100%</a:t>
            </a:r>
            <a:endParaRPr b="1" i="0" sz="6000" u="none" cap="none" strike="noStrike">
              <a:solidFill>
                <a:srgbClr val="004C52"/>
              </a:solidFill>
              <a:latin typeface="Karla"/>
              <a:ea typeface="Karla"/>
              <a:cs typeface="Karla"/>
              <a:sym typeface="Karla"/>
            </a:endParaRPr>
          </a:p>
        </p:txBody>
      </p:sp>
      <p:sp>
        <p:nvSpPr>
          <p:cNvPr id="303" name="Google Shape;303;p40"/>
          <p:cNvSpPr txBox="1"/>
          <p:nvPr>
            <p:ph idx="4294967295" type="subTitle"/>
          </p:nvPr>
        </p:nvSpPr>
        <p:spPr>
          <a:xfrm>
            <a:off x="1599425" y="4421201"/>
            <a:ext cx="5945100" cy="46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rgbClr val="ABE33F"/>
              </a:buClr>
              <a:buSzPts val="2400"/>
              <a:buFont typeface="Karla"/>
              <a:buNone/>
            </a:pPr>
            <a:r>
              <a:rPr b="0" i="0" lang="en" sz="2000" u="none" cap="none" strike="noStrike">
                <a:solidFill>
                  <a:srgbClr val="004C52"/>
                </a:solidFill>
                <a:latin typeface="Karla"/>
                <a:ea typeface="Karla"/>
                <a:cs typeface="Karla"/>
                <a:sym typeface="Karla"/>
              </a:rPr>
              <a:t>Total success!</a:t>
            </a:r>
            <a:endParaRPr b="0" i="0" sz="2000" u="none" cap="none" strike="noStrike">
              <a:solidFill>
                <a:srgbClr val="004C52"/>
              </a:solidFill>
              <a:latin typeface="Karla"/>
              <a:ea typeface="Karla"/>
              <a:cs typeface="Karla"/>
              <a:sym typeface="Karla"/>
            </a:endParaRPr>
          </a:p>
        </p:txBody>
      </p:sp>
      <p:sp>
        <p:nvSpPr>
          <p:cNvPr id="304" name="Google Shape;304;p40"/>
          <p:cNvSpPr txBox="1"/>
          <p:nvPr>
            <p:ph idx="4294967295" type="ctrTitle"/>
          </p:nvPr>
        </p:nvSpPr>
        <p:spPr>
          <a:xfrm>
            <a:off x="1599425" y="2343447"/>
            <a:ext cx="5945100" cy="894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400"/>
              <a:buFont typeface="Raleway"/>
              <a:buNone/>
            </a:pPr>
            <a:r>
              <a:rPr b="1" i="0" lang="en" sz="6000" u="none" cap="none" strike="noStrike">
                <a:solidFill>
                  <a:srgbClr val="00AE9D"/>
                </a:solidFill>
                <a:latin typeface="Karla"/>
                <a:ea typeface="Karla"/>
                <a:cs typeface="Karla"/>
                <a:sym typeface="Karla"/>
              </a:rPr>
              <a:t>185,244 users</a:t>
            </a:r>
            <a:endParaRPr b="1" i="0" sz="6000" u="none" cap="none" strike="noStrike">
              <a:solidFill>
                <a:srgbClr val="00AE9D"/>
              </a:solidFill>
              <a:latin typeface="Karla"/>
              <a:ea typeface="Karla"/>
              <a:cs typeface="Karla"/>
              <a:sym typeface="Karla"/>
            </a:endParaRPr>
          </a:p>
        </p:txBody>
      </p:sp>
      <p:sp>
        <p:nvSpPr>
          <p:cNvPr id="305" name="Google Shape;305;p40"/>
          <p:cNvSpPr txBox="1"/>
          <p:nvPr>
            <p:ph idx="4294967295" type="subTitle"/>
          </p:nvPr>
        </p:nvSpPr>
        <p:spPr>
          <a:xfrm>
            <a:off x="1599425" y="3106754"/>
            <a:ext cx="5945100" cy="46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rgbClr val="ABE33F"/>
              </a:buClr>
              <a:buSzPts val="2400"/>
              <a:buFont typeface="Karla"/>
              <a:buNone/>
            </a:pPr>
            <a:r>
              <a:rPr b="0" i="0" lang="en" sz="2000" u="none" cap="none" strike="noStrike">
                <a:solidFill>
                  <a:srgbClr val="00AE9D"/>
                </a:solidFill>
                <a:latin typeface="Karla"/>
                <a:ea typeface="Karla"/>
                <a:cs typeface="Karla"/>
                <a:sym typeface="Karla"/>
              </a:rPr>
              <a:t>And a lot of users</a:t>
            </a:r>
            <a:endParaRPr b="0" i="0" sz="2000" u="none" cap="none" strike="noStrike">
              <a:solidFill>
                <a:srgbClr val="00AE9D"/>
              </a:solidFill>
              <a:latin typeface="Karla"/>
              <a:ea typeface="Karla"/>
              <a:cs typeface="Karla"/>
              <a:sym typeface="Karl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1"/>
          <p:cNvSpPr txBox="1"/>
          <p:nvPr>
            <p:ph type="title"/>
          </p:nvPr>
        </p:nvSpPr>
        <p:spPr>
          <a:xfrm>
            <a:off x="886650" y="398400"/>
            <a:ext cx="73707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Our process is easy</a:t>
            </a:r>
            <a:endParaRPr/>
          </a:p>
        </p:txBody>
      </p:sp>
      <p:sp>
        <p:nvSpPr>
          <p:cNvPr id="311" name="Google Shape;311;p41"/>
          <p:cNvSpPr/>
          <p:nvPr/>
        </p:nvSpPr>
        <p:spPr>
          <a:xfrm>
            <a:off x="4899824" y="2244850"/>
            <a:ext cx="2521800" cy="1646700"/>
          </a:xfrm>
          <a:prstGeom prst="homePlate">
            <a:avLst>
              <a:gd fmla="val 211909" name="adj"/>
            </a:avLst>
          </a:prstGeom>
          <a:solidFill>
            <a:srgbClr val="004C52"/>
          </a:solid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Karla"/>
                <a:ea typeface="Karla"/>
                <a:cs typeface="Karla"/>
                <a:sym typeface="Karla"/>
              </a:rPr>
              <a:t>last</a:t>
            </a:r>
            <a:endParaRPr b="1" i="0" sz="1400" u="none" cap="none" strike="noStrike">
              <a:solidFill>
                <a:srgbClr val="FFFFFF"/>
              </a:solidFill>
              <a:latin typeface="Karla"/>
              <a:ea typeface="Karla"/>
              <a:cs typeface="Karla"/>
              <a:sym typeface="Karla"/>
            </a:endParaRPr>
          </a:p>
        </p:txBody>
      </p:sp>
      <p:sp>
        <p:nvSpPr>
          <p:cNvPr id="312" name="Google Shape;312;p41"/>
          <p:cNvSpPr/>
          <p:nvPr/>
        </p:nvSpPr>
        <p:spPr>
          <a:xfrm>
            <a:off x="2893237" y="2244850"/>
            <a:ext cx="2521800" cy="1646700"/>
          </a:xfrm>
          <a:prstGeom prst="homePlate">
            <a:avLst>
              <a:gd fmla="val 211909" name="adj"/>
            </a:avLst>
          </a:prstGeom>
          <a:solidFill>
            <a:srgbClr val="00AE9D">
              <a:alpha val="83137"/>
            </a:srgbClr>
          </a:solid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4C52"/>
                </a:solidFill>
                <a:latin typeface="Karla"/>
                <a:ea typeface="Karla"/>
                <a:cs typeface="Karla"/>
                <a:sym typeface="Karla"/>
              </a:rPr>
              <a:t>second</a:t>
            </a:r>
            <a:endParaRPr b="1" i="0" sz="1400" u="none" cap="none" strike="noStrike">
              <a:solidFill>
                <a:srgbClr val="004C52"/>
              </a:solidFill>
              <a:latin typeface="Karla"/>
              <a:ea typeface="Karla"/>
              <a:cs typeface="Karla"/>
              <a:sym typeface="Karla"/>
            </a:endParaRPr>
          </a:p>
        </p:txBody>
      </p:sp>
      <p:sp>
        <p:nvSpPr>
          <p:cNvPr id="313" name="Google Shape;313;p41"/>
          <p:cNvSpPr/>
          <p:nvPr/>
        </p:nvSpPr>
        <p:spPr>
          <a:xfrm>
            <a:off x="886650" y="2244850"/>
            <a:ext cx="2521800" cy="1646700"/>
          </a:xfrm>
          <a:prstGeom prst="homePlate">
            <a:avLst>
              <a:gd fmla="val 211909" name="adj"/>
            </a:avLst>
          </a:prstGeom>
          <a:solidFill>
            <a:srgbClr val="ABE33F">
              <a:alpha val="80784"/>
            </a:srgbClr>
          </a:solid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4C52"/>
                </a:solidFill>
                <a:latin typeface="Karla"/>
                <a:ea typeface="Karla"/>
                <a:cs typeface="Karla"/>
                <a:sym typeface="Karla"/>
              </a:rPr>
              <a:t>first</a:t>
            </a:r>
            <a:endParaRPr b="1" i="0" sz="1400" u="none" cap="none" strike="noStrike">
              <a:solidFill>
                <a:srgbClr val="004C52"/>
              </a:solidFill>
              <a:latin typeface="Karla"/>
              <a:ea typeface="Karla"/>
              <a:cs typeface="Karla"/>
              <a:sym typeface="Karl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2"/>
          <p:cNvSpPr txBox="1"/>
          <p:nvPr>
            <p:ph type="title"/>
          </p:nvPr>
        </p:nvSpPr>
        <p:spPr>
          <a:xfrm>
            <a:off x="886650" y="398400"/>
            <a:ext cx="73707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Let’s review some concepts</a:t>
            </a:r>
            <a:endParaRPr/>
          </a:p>
        </p:txBody>
      </p:sp>
      <p:sp>
        <p:nvSpPr>
          <p:cNvPr id="319" name="Google Shape;319;p42"/>
          <p:cNvSpPr txBox="1"/>
          <p:nvPr>
            <p:ph idx="1" type="body"/>
          </p:nvPr>
        </p:nvSpPr>
        <p:spPr>
          <a:xfrm>
            <a:off x="904600" y="1466850"/>
            <a:ext cx="2343600" cy="130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rPr b="1" lang="en"/>
              <a:t>Yellow</a:t>
            </a:r>
            <a:endParaRPr b="1"/>
          </a:p>
          <a:p>
            <a:pPr indent="0" lvl="0" marL="0" rtl="0" algn="l">
              <a:lnSpc>
                <a:spcPct val="100000"/>
              </a:lnSpc>
              <a:spcBef>
                <a:spcPts val="600"/>
              </a:spcBef>
              <a:spcAft>
                <a:spcPts val="0"/>
              </a:spcAft>
              <a:buSzPts val="1400"/>
              <a:buNone/>
            </a:pPr>
            <a:r>
              <a:rPr lang="en" sz="1200"/>
              <a:t>Is the color of gold, butter and ripe lemons. In the spectrum of visible light, yellow is found between green and orange.</a:t>
            </a:r>
            <a:endParaRPr sz="1200"/>
          </a:p>
        </p:txBody>
      </p:sp>
      <p:sp>
        <p:nvSpPr>
          <p:cNvPr id="320" name="Google Shape;320;p42"/>
          <p:cNvSpPr txBox="1"/>
          <p:nvPr>
            <p:ph idx="2" type="body"/>
          </p:nvPr>
        </p:nvSpPr>
        <p:spPr>
          <a:xfrm>
            <a:off x="3368170" y="1466850"/>
            <a:ext cx="2343600" cy="130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rPr b="1" lang="en"/>
              <a:t>Blue</a:t>
            </a:r>
            <a:endParaRPr b="1"/>
          </a:p>
          <a:p>
            <a:pPr indent="0" lvl="0" marL="0" rtl="0" algn="l">
              <a:lnSpc>
                <a:spcPct val="100000"/>
              </a:lnSpc>
              <a:spcBef>
                <a:spcPts val="600"/>
              </a:spcBef>
              <a:spcAft>
                <a:spcPts val="0"/>
              </a:spcAft>
              <a:buSzPts val="1400"/>
              <a:buNone/>
            </a:pPr>
            <a:r>
              <a:rPr lang="en" sz="1200"/>
              <a:t>Is the colour of the clear sky and the deep sea. It is located between violet and green on the optical spectrum.</a:t>
            </a:r>
            <a:endParaRPr sz="1200"/>
          </a:p>
        </p:txBody>
      </p:sp>
      <p:sp>
        <p:nvSpPr>
          <p:cNvPr id="321" name="Google Shape;321;p42"/>
          <p:cNvSpPr txBox="1"/>
          <p:nvPr>
            <p:ph idx="3" type="body"/>
          </p:nvPr>
        </p:nvSpPr>
        <p:spPr>
          <a:xfrm>
            <a:off x="5831740" y="1466850"/>
            <a:ext cx="2343600" cy="130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rPr b="1" lang="en"/>
              <a:t>Red</a:t>
            </a:r>
            <a:endParaRPr b="1"/>
          </a:p>
          <a:p>
            <a:pPr indent="0" lvl="0" marL="0" rtl="0" algn="l">
              <a:lnSpc>
                <a:spcPct val="100000"/>
              </a:lnSpc>
              <a:spcBef>
                <a:spcPts val="600"/>
              </a:spcBef>
              <a:spcAft>
                <a:spcPts val="0"/>
              </a:spcAft>
              <a:buSzPts val="1400"/>
              <a:buNone/>
            </a:pPr>
            <a:r>
              <a:rPr lang="en" sz="1200"/>
              <a:t>Is the color of blood, and because of this it has historically been associated with sacrifice, danger and courage. </a:t>
            </a:r>
            <a:endParaRPr sz="1200"/>
          </a:p>
          <a:p>
            <a:pPr indent="0" lvl="0" marL="0" rtl="0" algn="l">
              <a:lnSpc>
                <a:spcPct val="100000"/>
              </a:lnSpc>
              <a:spcBef>
                <a:spcPts val="600"/>
              </a:spcBef>
              <a:spcAft>
                <a:spcPts val="0"/>
              </a:spcAft>
              <a:buSzPts val="1400"/>
              <a:buNone/>
            </a:pPr>
            <a:r>
              <a:t/>
            </a:r>
            <a:endParaRPr sz="1200"/>
          </a:p>
        </p:txBody>
      </p:sp>
      <p:sp>
        <p:nvSpPr>
          <p:cNvPr id="322" name="Google Shape;322;p42"/>
          <p:cNvSpPr txBox="1"/>
          <p:nvPr>
            <p:ph idx="1" type="body"/>
          </p:nvPr>
        </p:nvSpPr>
        <p:spPr>
          <a:xfrm>
            <a:off x="904600" y="3048000"/>
            <a:ext cx="2343600" cy="130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rPr b="1" lang="en"/>
              <a:t>Yellow</a:t>
            </a:r>
            <a:endParaRPr b="1"/>
          </a:p>
          <a:p>
            <a:pPr indent="0" lvl="0" marL="0" rtl="0" algn="l">
              <a:lnSpc>
                <a:spcPct val="100000"/>
              </a:lnSpc>
              <a:spcBef>
                <a:spcPts val="600"/>
              </a:spcBef>
              <a:spcAft>
                <a:spcPts val="0"/>
              </a:spcAft>
              <a:buSzPts val="1400"/>
              <a:buNone/>
            </a:pPr>
            <a:r>
              <a:rPr lang="en" sz="1200"/>
              <a:t>Is the color of gold, butter and ripe lemons. In the spectrum of visible light, yellow is found between green and orange.</a:t>
            </a:r>
            <a:endParaRPr sz="1200"/>
          </a:p>
        </p:txBody>
      </p:sp>
      <p:sp>
        <p:nvSpPr>
          <p:cNvPr id="323" name="Google Shape;323;p42"/>
          <p:cNvSpPr txBox="1"/>
          <p:nvPr>
            <p:ph idx="2" type="body"/>
          </p:nvPr>
        </p:nvSpPr>
        <p:spPr>
          <a:xfrm>
            <a:off x="3368170" y="3048000"/>
            <a:ext cx="2343600" cy="130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rPr b="1" lang="en"/>
              <a:t>Blue</a:t>
            </a:r>
            <a:endParaRPr b="1"/>
          </a:p>
          <a:p>
            <a:pPr indent="0" lvl="0" marL="0" rtl="0" algn="l">
              <a:lnSpc>
                <a:spcPct val="100000"/>
              </a:lnSpc>
              <a:spcBef>
                <a:spcPts val="600"/>
              </a:spcBef>
              <a:spcAft>
                <a:spcPts val="0"/>
              </a:spcAft>
              <a:buSzPts val="1400"/>
              <a:buNone/>
            </a:pPr>
            <a:r>
              <a:rPr lang="en" sz="1200"/>
              <a:t>Is the colour of the clear sky and the deep sea. It is located between violet and green on the optical spectrum.</a:t>
            </a:r>
            <a:endParaRPr sz="1200"/>
          </a:p>
        </p:txBody>
      </p:sp>
      <p:sp>
        <p:nvSpPr>
          <p:cNvPr id="324" name="Google Shape;324;p42"/>
          <p:cNvSpPr txBox="1"/>
          <p:nvPr>
            <p:ph idx="3" type="body"/>
          </p:nvPr>
        </p:nvSpPr>
        <p:spPr>
          <a:xfrm>
            <a:off x="5831740" y="3048000"/>
            <a:ext cx="2343600" cy="130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rPr b="1" lang="en"/>
              <a:t>Red</a:t>
            </a:r>
            <a:endParaRPr b="1"/>
          </a:p>
          <a:p>
            <a:pPr indent="0" lvl="0" marL="0" rtl="0" algn="l">
              <a:lnSpc>
                <a:spcPct val="100000"/>
              </a:lnSpc>
              <a:spcBef>
                <a:spcPts val="600"/>
              </a:spcBef>
              <a:spcAft>
                <a:spcPts val="0"/>
              </a:spcAft>
              <a:buSzPts val="1400"/>
              <a:buNone/>
            </a:pPr>
            <a:r>
              <a:rPr lang="en" sz="1200"/>
              <a:t>Is the color of blood, and because of this it has historically been associated with sacrifice, danger and courage. </a:t>
            </a:r>
            <a:endParaRPr sz="1200"/>
          </a:p>
          <a:p>
            <a:pPr indent="0" lvl="0" marL="0" rtl="0" algn="l">
              <a:lnSpc>
                <a:spcPct val="100000"/>
              </a:lnSpc>
              <a:spcBef>
                <a:spcPts val="600"/>
              </a:spcBef>
              <a:spcAft>
                <a:spcPts val="0"/>
              </a:spcAft>
              <a:buSzPts val="1400"/>
              <a:buNone/>
            </a:pPr>
            <a:r>
              <a:t/>
            </a:r>
            <a:endParaRPr sz="12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3"/>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360"/>
              </a:spcBef>
              <a:spcAft>
                <a:spcPts val="0"/>
              </a:spcAft>
              <a:buSzPts val="1400"/>
              <a:buNone/>
            </a:pPr>
            <a:r>
              <a:rPr lang="en"/>
              <a:t>You can copy&amp;paste graphs from </a:t>
            </a:r>
            <a:r>
              <a:rPr lang="en" u="sng">
                <a:solidFill>
                  <a:schemeClr val="hlink"/>
                </a:solidFill>
                <a:hlinkClick r:id="rId3"/>
              </a:rPr>
              <a:t>Google Sheets</a:t>
            </a:r>
            <a:endParaRPr/>
          </a:p>
        </p:txBody>
      </p:sp>
      <p:pic>
        <p:nvPicPr>
          <p:cNvPr id="330" name="Google Shape;330;p43"/>
          <p:cNvPicPr preferRelativeResize="0"/>
          <p:nvPr/>
        </p:nvPicPr>
        <p:blipFill rotWithShape="1">
          <a:blip r:embed="rId4">
            <a:alphaModFix/>
          </a:blip>
          <a:srcRect b="0" l="0" r="0" t="0"/>
          <a:stretch/>
        </p:blipFill>
        <p:spPr>
          <a:xfrm>
            <a:off x="1449000" y="881550"/>
            <a:ext cx="6246000" cy="36851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44"/>
          <p:cNvSpPr/>
          <p:nvPr/>
        </p:nvSpPr>
        <p:spPr>
          <a:xfrm>
            <a:off x="5375410" y="489800"/>
            <a:ext cx="2075120" cy="4163909"/>
          </a:xfrm>
          <a:custGeom>
            <a:rect b="b" l="l" r="r" t="t"/>
            <a:pathLst>
              <a:path extrusionOk="0" h="61841" w="30819">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noFill/>
          <a:ln cap="flat" cmpd="sng" w="19050">
            <a:solidFill>
              <a:srgbClr val="004C5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44"/>
          <p:cNvSpPr txBox="1"/>
          <p:nvPr>
            <p:ph idx="4294967295" type="body"/>
          </p:nvPr>
        </p:nvSpPr>
        <p:spPr>
          <a:xfrm>
            <a:off x="457200" y="671150"/>
            <a:ext cx="3766500" cy="3982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600"/>
              </a:spcBef>
              <a:spcAft>
                <a:spcPts val="0"/>
              </a:spcAft>
              <a:buSzPts val="2400"/>
              <a:buNone/>
            </a:pPr>
            <a:r>
              <a:rPr b="1" lang="en" sz="1800">
                <a:solidFill>
                  <a:srgbClr val="00AE9D"/>
                </a:solidFill>
                <a:latin typeface="Raleway"/>
                <a:ea typeface="Raleway"/>
                <a:cs typeface="Raleway"/>
                <a:sym typeface="Raleway"/>
              </a:rPr>
              <a:t>Android project</a:t>
            </a:r>
            <a:endParaRPr b="1" sz="1800">
              <a:solidFill>
                <a:srgbClr val="00AE9D"/>
              </a:solidFill>
              <a:latin typeface="Raleway"/>
              <a:ea typeface="Raleway"/>
              <a:cs typeface="Raleway"/>
              <a:sym typeface="Raleway"/>
            </a:endParaRPr>
          </a:p>
          <a:p>
            <a:pPr indent="0" lvl="0" marL="0" rtl="0" algn="l">
              <a:lnSpc>
                <a:spcPct val="100000"/>
              </a:lnSpc>
              <a:spcBef>
                <a:spcPts val="600"/>
              </a:spcBef>
              <a:spcAft>
                <a:spcPts val="0"/>
              </a:spcAft>
              <a:buSzPts val="2400"/>
              <a:buNone/>
            </a:pPr>
            <a:r>
              <a:rPr lang="en" sz="2400"/>
              <a:t>Show and explain your web, app or software projects using these gadget templates.</a:t>
            </a:r>
            <a:endParaRPr sz="2400"/>
          </a:p>
        </p:txBody>
      </p:sp>
      <p:sp>
        <p:nvSpPr>
          <p:cNvPr id="337" name="Google Shape;337;p44"/>
          <p:cNvSpPr/>
          <p:nvPr/>
        </p:nvSpPr>
        <p:spPr>
          <a:xfrm>
            <a:off x="5468725" y="839000"/>
            <a:ext cx="1888500" cy="3356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AE9D"/>
                </a:solidFill>
                <a:latin typeface="Karla"/>
                <a:ea typeface="Karla"/>
                <a:cs typeface="Karla"/>
                <a:sym typeface="Karla"/>
              </a:rPr>
              <a:t>Place your screenshot here</a:t>
            </a:r>
            <a:endParaRPr b="0" i="0" sz="1000" u="none" cap="none" strike="noStrike">
              <a:solidFill>
                <a:srgbClr val="00AE9D"/>
              </a:solidFill>
              <a:latin typeface="Karla"/>
              <a:ea typeface="Karla"/>
              <a:cs typeface="Karla"/>
              <a:sym typeface="Karl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5"/>
          <p:cNvSpPr/>
          <p:nvPr/>
        </p:nvSpPr>
        <p:spPr>
          <a:xfrm>
            <a:off x="5534021" y="623036"/>
            <a:ext cx="1863608" cy="3921828"/>
          </a:xfrm>
          <a:custGeom>
            <a:rect b="b" l="l" r="r" t="t"/>
            <a:pathLst>
              <a:path extrusionOk="0" h="54713" w="25999">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noFill/>
          <a:ln cap="flat" cmpd="sng" w="19050">
            <a:solidFill>
              <a:srgbClr val="004C5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45"/>
          <p:cNvSpPr/>
          <p:nvPr/>
        </p:nvSpPr>
        <p:spPr>
          <a:xfrm>
            <a:off x="5665750" y="1188850"/>
            <a:ext cx="1589700" cy="2811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AE9D"/>
                </a:solidFill>
                <a:latin typeface="Karla"/>
                <a:ea typeface="Karla"/>
                <a:cs typeface="Karla"/>
                <a:sym typeface="Karla"/>
              </a:rPr>
              <a:t>Place your screenshot here</a:t>
            </a:r>
            <a:endParaRPr b="0" i="0" sz="1000" u="none" cap="none" strike="noStrike">
              <a:solidFill>
                <a:srgbClr val="00AE9D"/>
              </a:solidFill>
              <a:latin typeface="Karla"/>
              <a:ea typeface="Karla"/>
              <a:cs typeface="Karla"/>
              <a:sym typeface="Karla"/>
            </a:endParaRPr>
          </a:p>
        </p:txBody>
      </p:sp>
      <p:sp>
        <p:nvSpPr>
          <p:cNvPr id="344" name="Google Shape;344;p45"/>
          <p:cNvSpPr txBox="1"/>
          <p:nvPr>
            <p:ph idx="4294967295" type="body"/>
          </p:nvPr>
        </p:nvSpPr>
        <p:spPr>
          <a:xfrm>
            <a:off x="457200" y="671150"/>
            <a:ext cx="3766500" cy="3982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600"/>
              </a:spcBef>
              <a:spcAft>
                <a:spcPts val="0"/>
              </a:spcAft>
              <a:buSzPts val="2400"/>
              <a:buNone/>
            </a:pPr>
            <a:r>
              <a:rPr b="1" lang="en" sz="1800">
                <a:solidFill>
                  <a:srgbClr val="00AE9D"/>
                </a:solidFill>
                <a:latin typeface="Raleway"/>
                <a:ea typeface="Raleway"/>
                <a:cs typeface="Raleway"/>
                <a:sym typeface="Raleway"/>
              </a:rPr>
              <a:t>iPhone project</a:t>
            </a:r>
            <a:endParaRPr b="1" sz="1800">
              <a:solidFill>
                <a:srgbClr val="00AE9D"/>
              </a:solidFill>
              <a:latin typeface="Raleway"/>
              <a:ea typeface="Raleway"/>
              <a:cs typeface="Raleway"/>
              <a:sym typeface="Raleway"/>
            </a:endParaRPr>
          </a:p>
          <a:p>
            <a:pPr indent="0" lvl="0" marL="0" rtl="0" algn="l">
              <a:lnSpc>
                <a:spcPct val="100000"/>
              </a:lnSpc>
              <a:spcBef>
                <a:spcPts val="600"/>
              </a:spcBef>
              <a:spcAft>
                <a:spcPts val="0"/>
              </a:spcAft>
              <a:buSzPts val="2400"/>
              <a:buNone/>
            </a:pPr>
            <a:r>
              <a:rPr lang="en" sz="2400"/>
              <a:t>Show and explain your web, app or software projects using these gadget templates.</a:t>
            </a:r>
            <a:endParaRPr sz="2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46"/>
          <p:cNvSpPr/>
          <p:nvPr/>
        </p:nvSpPr>
        <p:spPr>
          <a:xfrm>
            <a:off x="4787702" y="535613"/>
            <a:ext cx="2879504" cy="4072345"/>
          </a:xfrm>
          <a:custGeom>
            <a:rect b="b" l="l" r="r" t="t"/>
            <a:pathLst>
              <a:path extrusionOk="0" h="86210" w="60958">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noFill/>
          <a:ln cap="flat" cmpd="sng" w="19050">
            <a:solidFill>
              <a:srgbClr val="004C5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46"/>
          <p:cNvSpPr/>
          <p:nvPr/>
        </p:nvSpPr>
        <p:spPr>
          <a:xfrm>
            <a:off x="4986400" y="910325"/>
            <a:ext cx="2493300" cy="333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AE9D"/>
                </a:solidFill>
                <a:latin typeface="Karla"/>
                <a:ea typeface="Karla"/>
                <a:cs typeface="Karla"/>
                <a:sym typeface="Karla"/>
              </a:rPr>
              <a:t>Place your screenshot here</a:t>
            </a:r>
            <a:endParaRPr b="0" i="0" sz="1000" u="none" cap="none" strike="noStrike">
              <a:solidFill>
                <a:srgbClr val="00AE9D"/>
              </a:solidFill>
              <a:latin typeface="Karla"/>
              <a:ea typeface="Karla"/>
              <a:cs typeface="Karla"/>
              <a:sym typeface="Karla"/>
            </a:endParaRPr>
          </a:p>
        </p:txBody>
      </p:sp>
      <p:sp>
        <p:nvSpPr>
          <p:cNvPr id="351" name="Google Shape;351;p46"/>
          <p:cNvSpPr txBox="1"/>
          <p:nvPr>
            <p:ph idx="4294967295" type="body"/>
          </p:nvPr>
        </p:nvSpPr>
        <p:spPr>
          <a:xfrm>
            <a:off x="457200" y="671150"/>
            <a:ext cx="3766500" cy="3982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600"/>
              </a:spcBef>
              <a:spcAft>
                <a:spcPts val="0"/>
              </a:spcAft>
              <a:buSzPts val="2400"/>
              <a:buNone/>
            </a:pPr>
            <a:r>
              <a:rPr b="1" lang="en" sz="1800">
                <a:solidFill>
                  <a:srgbClr val="00AE9D"/>
                </a:solidFill>
                <a:latin typeface="Raleway"/>
                <a:ea typeface="Raleway"/>
                <a:cs typeface="Raleway"/>
                <a:sym typeface="Raleway"/>
              </a:rPr>
              <a:t>Tablet project</a:t>
            </a:r>
            <a:endParaRPr b="1" sz="1800">
              <a:solidFill>
                <a:srgbClr val="00AE9D"/>
              </a:solidFill>
              <a:latin typeface="Raleway"/>
              <a:ea typeface="Raleway"/>
              <a:cs typeface="Raleway"/>
              <a:sym typeface="Raleway"/>
            </a:endParaRPr>
          </a:p>
          <a:p>
            <a:pPr indent="0" lvl="0" marL="0" rtl="0" algn="l">
              <a:lnSpc>
                <a:spcPct val="100000"/>
              </a:lnSpc>
              <a:spcBef>
                <a:spcPts val="600"/>
              </a:spcBef>
              <a:spcAft>
                <a:spcPts val="0"/>
              </a:spcAft>
              <a:buSzPts val="2400"/>
              <a:buNone/>
            </a:pPr>
            <a:r>
              <a:rPr lang="en" sz="2400"/>
              <a:t>Show and explain your web, app or software projects using these gadget templates.</a:t>
            </a:r>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47"/>
          <p:cNvSpPr/>
          <p:nvPr/>
        </p:nvSpPr>
        <p:spPr>
          <a:xfrm>
            <a:off x="4126200" y="1078126"/>
            <a:ext cx="4609969" cy="3588913"/>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cap="flat" cmpd="sng" w="19050">
            <a:solidFill>
              <a:srgbClr val="004C5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AE9D"/>
              </a:solidFill>
              <a:latin typeface="Karla"/>
              <a:ea typeface="Karla"/>
              <a:cs typeface="Karla"/>
              <a:sym typeface="Karla"/>
            </a:endParaRPr>
          </a:p>
        </p:txBody>
      </p:sp>
      <p:sp>
        <p:nvSpPr>
          <p:cNvPr id="357" name="Google Shape;357;p47"/>
          <p:cNvSpPr/>
          <p:nvPr/>
        </p:nvSpPr>
        <p:spPr>
          <a:xfrm>
            <a:off x="4319121" y="1268722"/>
            <a:ext cx="4224300" cy="2697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AE9D"/>
                </a:solidFill>
                <a:latin typeface="Karla"/>
                <a:ea typeface="Karla"/>
                <a:cs typeface="Karla"/>
                <a:sym typeface="Karla"/>
              </a:rPr>
              <a:t>Place your screenshot here</a:t>
            </a:r>
            <a:endParaRPr b="0" i="0" sz="1000" u="none" cap="none" strike="noStrike">
              <a:solidFill>
                <a:srgbClr val="00AE9D"/>
              </a:solidFill>
              <a:latin typeface="Karla"/>
              <a:ea typeface="Karla"/>
              <a:cs typeface="Karla"/>
              <a:sym typeface="Karla"/>
            </a:endParaRPr>
          </a:p>
        </p:txBody>
      </p:sp>
      <p:sp>
        <p:nvSpPr>
          <p:cNvPr id="358" name="Google Shape;358;p47"/>
          <p:cNvSpPr txBox="1"/>
          <p:nvPr>
            <p:ph idx="4294967295" type="body"/>
          </p:nvPr>
        </p:nvSpPr>
        <p:spPr>
          <a:xfrm>
            <a:off x="457200" y="671150"/>
            <a:ext cx="3766500" cy="3982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600"/>
              </a:spcBef>
              <a:spcAft>
                <a:spcPts val="0"/>
              </a:spcAft>
              <a:buSzPts val="2400"/>
              <a:buNone/>
            </a:pPr>
            <a:r>
              <a:rPr b="1" lang="en" sz="1800">
                <a:solidFill>
                  <a:srgbClr val="00AE9D"/>
                </a:solidFill>
                <a:latin typeface="Raleway"/>
                <a:ea typeface="Raleway"/>
                <a:cs typeface="Raleway"/>
                <a:sym typeface="Raleway"/>
              </a:rPr>
              <a:t>Desktop project</a:t>
            </a:r>
            <a:endParaRPr b="1" sz="1800">
              <a:solidFill>
                <a:srgbClr val="00AE9D"/>
              </a:solidFill>
              <a:latin typeface="Raleway"/>
              <a:ea typeface="Raleway"/>
              <a:cs typeface="Raleway"/>
              <a:sym typeface="Raleway"/>
            </a:endParaRPr>
          </a:p>
          <a:p>
            <a:pPr indent="0" lvl="0" marL="0" rtl="0" algn="l">
              <a:lnSpc>
                <a:spcPct val="100000"/>
              </a:lnSpc>
              <a:spcBef>
                <a:spcPts val="600"/>
              </a:spcBef>
              <a:spcAft>
                <a:spcPts val="0"/>
              </a:spcAft>
              <a:buSzPts val="2400"/>
              <a:buNone/>
            </a:pPr>
            <a:r>
              <a:rPr lang="en" sz="2400"/>
              <a:t>Show and explain your web, app or software projects using these gadget templates.</a:t>
            </a:r>
            <a:endParaRPr sz="2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48"/>
          <p:cNvSpPr txBox="1"/>
          <p:nvPr>
            <p:ph idx="4294967295" type="ctrTitle"/>
          </p:nvPr>
        </p:nvSpPr>
        <p:spPr>
          <a:xfrm>
            <a:off x="3064700" y="1512936"/>
            <a:ext cx="5533800" cy="115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Raleway"/>
              <a:buNone/>
            </a:pPr>
            <a:r>
              <a:rPr b="1" i="0" lang="en" sz="6000" u="none" cap="none" strike="noStrike">
                <a:solidFill>
                  <a:srgbClr val="ABE33F"/>
                </a:solidFill>
                <a:latin typeface="Raleway"/>
                <a:ea typeface="Raleway"/>
                <a:cs typeface="Raleway"/>
                <a:sym typeface="Raleway"/>
              </a:rPr>
              <a:t>Thanks!</a:t>
            </a:r>
            <a:endParaRPr b="1" i="0" sz="6000" u="none" cap="none" strike="noStrike">
              <a:solidFill>
                <a:srgbClr val="ABE33F"/>
              </a:solidFill>
              <a:latin typeface="Raleway"/>
              <a:ea typeface="Raleway"/>
              <a:cs typeface="Raleway"/>
              <a:sym typeface="Raleway"/>
            </a:endParaRPr>
          </a:p>
        </p:txBody>
      </p:sp>
      <p:sp>
        <p:nvSpPr>
          <p:cNvPr id="364" name="Google Shape;364;p48"/>
          <p:cNvSpPr txBox="1"/>
          <p:nvPr>
            <p:ph idx="4294967295" type="subTitle"/>
          </p:nvPr>
        </p:nvSpPr>
        <p:spPr>
          <a:xfrm>
            <a:off x="3064700" y="2636358"/>
            <a:ext cx="5533800" cy="219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ABE33F"/>
              </a:buClr>
              <a:buSzPts val="2400"/>
              <a:buFont typeface="Karla"/>
              <a:buNone/>
            </a:pPr>
            <a:r>
              <a:rPr b="1" i="0" lang="en" sz="3600" u="none" cap="none" strike="noStrike">
                <a:solidFill>
                  <a:srgbClr val="004C52"/>
                </a:solidFill>
                <a:latin typeface="Karla"/>
                <a:ea typeface="Karla"/>
                <a:cs typeface="Karla"/>
                <a:sym typeface="Karla"/>
              </a:rPr>
              <a:t>Any questions?</a:t>
            </a:r>
            <a:endParaRPr b="1" i="0" sz="3600" u="none" cap="none" strike="noStrike">
              <a:solidFill>
                <a:srgbClr val="004C52"/>
              </a:solidFill>
              <a:latin typeface="Karla"/>
              <a:ea typeface="Karla"/>
              <a:cs typeface="Karla"/>
              <a:sym typeface="Karla"/>
            </a:endParaRPr>
          </a:p>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rgbClr val="004C52"/>
                </a:solidFill>
                <a:latin typeface="Karla"/>
                <a:ea typeface="Karla"/>
                <a:cs typeface="Karla"/>
                <a:sym typeface="Karla"/>
              </a:rPr>
              <a:t>You can find me at @username &amp; user@mail.me</a:t>
            </a:r>
            <a:endParaRPr b="1" i="0" sz="1800" u="none" cap="none" strike="noStrike">
              <a:solidFill>
                <a:srgbClr val="004C52"/>
              </a:solidFill>
              <a:latin typeface="Karla"/>
              <a:ea typeface="Karla"/>
              <a:cs typeface="Karla"/>
              <a:sym typeface="Karla"/>
            </a:endParaRPr>
          </a:p>
        </p:txBody>
      </p:sp>
      <p:grpSp>
        <p:nvGrpSpPr>
          <p:cNvPr id="365" name="Google Shape;365;p48"/>
          <p:cNvGrpSpPr/>
          <p:nvPr/>
        </p:nvGrpSpPr>
        <p:grpSpPr>
          <a:xfrm>
            <a:off x="685795" y="1814227"/>
            <a:ext cx="1681779" cy="1179949"/>
            <a:chOff x="559275" y="1683950"/>
            <a:chExt cx="466500" cy="327300"/>
          </a:xfrm>
        </p:grpSpPr>
        <p:sp>
          <p:nvSpPr>
            <p:cNvPr id="366" name="Google Shape;366;p48"/>
            <p:cNvSpPr/>
            <p:nvPr/>
          </p:nvSpPr>
          <p:spPr>
            <a:xfrm>
              <a:off x="559275" y="1683950"/>
              <a:ext cx="466500" cy="197850"/>
            </a:xfrm>
            <a:custGeom>
              <a:rect b="b" l="l" r="r" t="t"/>
              <a:pathLst>
                <a:path extrusionOk="0" h="7914" w="1866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00AE9D">
                <a:alpha val="8313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48"/>
            <p:cNvSpPr/>
            <p:nvPr/>
          </p:nvSpPr>
          <p:spPr>
            <a:xfrm>
              <a:off x="559275" y="1727925"/>
              <a:ext cx="466500" cy="283325"/>
            </a:xfrm>
            <a:custGeom>
              <a:rect b="b" l="l" r="r" t="t"/>
              <a:pathLst>
                <a:path extrusionOk="0" h="11333" w="1866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00AE9D">
                <a:alpha val="8313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8" name="Google Shape;368;p48"/>
          <p:cNvSpPr/>
          <p:nvPr/>
        </p:nvSpPr>
        <p:spPr>
          <a:xfrm>
            <a:off x="1681875" y="2683100"/>
            <a:ext cx="1274938" cy="1159802"/>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ABE33F">
              <a:alpha val="8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49"/>
          <p:cNvSpPr txBox="1"/>
          <p:nvPr>
            <p:ph type="title"/>
          </p:nvPr>
        </p:nvSpPr>
        <p:spPr>
          <a:xfrm>
            <a:off x="886650" y="398400"/>
            <a:ext cx="73707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Credits</a:t>
            </a:r>
            <a:endParaRPr/>
          </a:p>
        </p:txBody>
      </p:sp>
      <p:sp>
        <p:nvSpPr>
          <p:cNvPr id="374" name="Google Shape;374;p49"/>
          <p:cNvSpPr txBox="1"/>
          <p:nvPr>
            <p:ph idx="1" type="body"/>
          </p:nvPr>
        </p:nvSpPr>
        <p:spPr>
          <a:xfrm>
            <a:off x="886650" y="1984501"/>
            <a:ext cx="7370700" cy="294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400"/>
              <a:buNone/>
            </a:pPr>
            <a:r>
              <a:rPr lang="en" sz="2400"/>
              <a:t>Special thanks to all the people who made and released these </a:t>
            </a:r>
            <a:r>
              <a:rPr b="1" lang="en" sz="2400"/>
              <a:t>awesome resources</a:t>
            </a:r>
            <a:r>
              <a:rPr lang="en" sz="2400"/>
              <a:t> for free:</a:t>
            </a:r>
            <a:endParaRPr sz="2400"/>
          </a:p>
          <a:p>
            <a:pPr indent="-381000" lvl="0" marL="457200" rtl="0" algn="l">
              <a:lnSpc>
                <a:spcPct val="115000"/>
              </a:lnSpc>
              <a:spcBef>
                <a:spcPts val="600"/>
              </a:spcBef>
              <a:spcAft>
                <a:spcPts val="0"/>
              </a:spcAft>
              <a:buSzPts val="2400"/>
              <a:buChar char="●"/>
            </a:pPr>
            <a:r>
              <a:rPr lang="en" sz="2400"/>
              <a:t>Presentation template by </a:t>
            </a:r>
            <a:r>
              <a:rPr lang="en" sz="2400" u="sng">
                <a:solidFill>
                  <a:schemeClr val="hlink"/>
                </a:solidFill>
                <a:hlinkClick r:id="rId3"/>
              </a:rPr>
              <a:t>SlidesCarnival</a:t>
            </a:r>
            <a:endParaRPr sz="2400"/>
          </a:p>
          <a:p>
            <a:pPr indent="-381000" lvl="0" marL="457200" rtl="0" algn="l">
              <a:lnSpc>
                <a:spcPct val="115000"/>
              </a:lnSpc>
              <a:spcBef>
                <a:spcPts val="0"/>
              </a:spcBef>
              <a:spcAft>
                <a:spcPts val="0"/>
              </a:spcAft>
              <a:buSzPts val="2400"/>
              <a:buChar char="●"/>
            </a:pPr>
            <a:r>
              <a:rPr lang="en" sz="2400"/>
              <a:t>Photographs by </a:t>
            </a:r>
            <a:r>
              <a:rPr lang="en" sz="2400" u="sng">
                <a:solidFill>
                  <a:schemeClr val="hlink"/>
                </a:solidFill>
                <a:hlinkClick r:id="rId4"/>
              </a:rPr>
              <a:t>Unsplash</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4"/>
          <p:cNvSpPr txBox="1"/>
          <p:nvPr>
            <p:ph type="ctrTitle"/>
          </p:nvPr>
        </p:nvSpPr>
        <p:spPr>
          <a:xfrm>
            <a:off x="1815525" y="1888150"/>
            <a:ext cx="5513100" cy="1159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solidFill>
                  <a:srgbClr val="ABE33F"/>
                </a:solidFill>
              </a:rPr>
              <a:t>1.</a:t>
            </a:r>
            <a:endParaRPr>
              <a:solidFill>
                <a:srgbClr val="ABE33F"/>
              </a:solidFill>
            </a:endParaRPr>
          </a:p>
          <a:p>
            <a:pPr indent="0" lvl="0" marL="0" rtl="0" algn="ctr">
              <a:lnSpc>
                <a:spcPct val="100000"/>
              </a:lnSpc>
              <a:spcBef>
                <a:spcPts val="0"/>
              </a:spcBef>
              <a:spcAft>
                <a:spcPts val="0"/>
              </a:spcAft>
              <a:buSzPts val="3600"/>
              <a:buNone/>
            </a:pPr>
            <a:r>
              <a:rPr lang="en"/>
              <a:t>Waarom?</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50"/>
          <p:cNvSpPr txBox="1"/>
          <p:nvPr>
            <p:ph type="title"/>
          </p:nvPr>
        </p:nvSpPr>
        <p:spPr>
          <a:xfrm>
            <a:off x="886650" y="398400"/>
            <a:ext cx="73707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Presentation design</a:t>
            </a:r>
            <a:endParaRPr/>
          </a:p>
        </p:txBody>
      </p:sp>
      <p:sp>
        <p:nvSpPr>
          <p:cNvPr id="380" name="Google Shape;380;p50"/>
          <p:cNvSpPr txBox="1"/>
          <p:nvPr>
            <p:ph idx="1" type="body"/>
          </p:nvPr>
        </p:nvSpPr>
        <p:spPr>
          <a:xfrm>
            <a:off x="886650" y="1657350"/>
            <a:ext cx="7800000" cy="266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400"/>
              <a:buNone/>
            </a:pPr>
            <a:r>
              <a:rPr lang="en" sz="1200"/>
              <a:t>This presentation uses the following typographies and colors:</a:t>
            </a:r>
            <a:endParaRPr sz="1200"/>
          </a:p>
          <a:p>
            <a:pPr indent="-304800" lvl="0" marL="457200" rtl="0" algn="l">
              <a:lnSpc>
                <a:spcPct val="115000"/>
              </a:lnSpc>
              <a:spcBef>
                <a:spcPts val="600"/>
              </a:spcBef>
              <a:spcAft>
                <a:spcPts val="0"/>
              </a:spcAft>
              <a:buSzPts val="1200"/>
              <a:buChar char="●"/>
            </a:pPr>
            <a:r>
              <a:rPr lang="en" sz="1200"/>
              <a:t>Titles: </a:t>
            </a:r>
            <a:r>
              <a:rPr b="1" lang="en" sz="1200"/>
              <a:t>Raleway</a:t>
            </a:r>
            <a:endParaRPr b="1" sz="1200"/>
          </a:p>
          <a:p>
            <a:pPr indent="-304800" lvl="0" marL="457200" rtl="0" algn="l">
              <a:lnSpc>
                <a:spcPct val="115000"/>
              </a:lnSpc>
              <a:spcBef>
                <a:spcPts val="0"/>
              </a:spcBef>
              <a:spcAft>
                <a:spcPts val="0"/>
              </a:spcAft>
              <a:buSzPts val="1200"/>
              <a:buChar char="●"/>
            </a:pPr>
            <a:r>
              <a:rPr lang="en" sz="1200"/>
              <a:t>Body copy: </a:t>
            </a:r>
            <a:r>
              <a:rPr b="1" lang="en" sz="1200"/>
              <a:t>Karla</a:t>
            </a:r>
            <a:endParaRPr b="1" sz="1200"/>
          </a:p>
          <a:p>
            <a:pPr indent="0" lvl="0" marL="0" rtl="0" algn="l">
              <a:lnSpc>
                <a:spcPct val="115000"/>
              </a:lnSpc>
              <a:spcBef>
                <a:spcPts val="600"/>
              </a:spcBef>
              <a:spcAft>
                <a:spcPts val="0"/>
              </a:spcAft>
              <a:buSzPts val="2400"/>
              <a:buNone/>
            </a:pPr>
            <a:r>
              <a:rPr lang="en" sz="1200"/>
              <a:t>You can download the fonts on this page:</a:t>
            </a:r>
            <a:endParaRPr sz="1200"/>
          </a:p>
          <a:p>
            <a:pPr indent="0" lvl="0" marL="0" rtl="0" algn="l">
              <a:lnSpc>
                <a:spcPct val="115000"/>
              </a:lnSpc>
              <a:spcBef>
                <a:spcPts val="600"/>
              </a:spcBef>
              <a:spcAft>
                <a:spcPts val="0"/>
              </a:spcAft>
              <a:buSzPts val="2400"/>
              <a:buNone/>
            </a:pPr>
            <a:r>
              <a:rPr lang="en" sz="1200" u="sng">
                <a:solidFill>
                  <a:schemeClr val="hlink"/>
                </a:solidFill>
                <a:hlinkClick r:id="rId3"/>
              </a:rPr>
              <a:t>https://www.google.com/fonts#UsePlace:use/Collection:Raleway:400,700|Karla:400,700,400italic,700italic</a:t>
            </a:r>
            <a:endParaRPr sz="1200">
              <a:solidFill>
                <a:srgbClr val="00AE9D"/>
              </a:solidFill>
            </a:endParaRPr>
          </a:p>
          <a:p>
            <a:pPr indent="0" lvl="0" marL="0" rtl="0" algn="l">
              <a:lnSpc>
                <a:spcPct val="115000"/>
              </a:lnSpc>
              <a:spcBef>
                <a:spcPts val="600"/>
              </a:spcBef>
              <a:spcAft>
                <a:spcPts val="0"/>
              </a:spcAft>
              <a:buSzPts val="2400"/>
              <a:buNone/>
            </a:pPr>
            <a:r>
              <a:rPr lang="en" sz="1200"/>
              <a:t>Click on the “arrow button” that appears on the top right</a:t>
            </a:r>
            <a:endParaRPr sz="1200"/>
          </a:p>
          <a:p>
            <a:pPr indent="0" lvl="0" marL="0" rtl="0" algn="l">
              <a:lnSpc>
                <a:spcPct val="115000"/>
              </a:lnSpc>
              <a:spcBef>
                <a:spcPts val="600"/>
              </a:spcBef>
              <a:spcAft>
                <a:spcPts val="0"/>
              </a:spcAft>
              <a:buSzPts val="2400"/>
              <a:buNone/>
            </a:pPr>
            <a:r>
              <a:t/>
            </a:r>
            <a:endParaRPr sz="1200"/>
          </a:p>
          <a:p>
            <a:pPr indent="0" lvl="0" marL="0" rtl="0" algn="l">
              <a:lnSpc>
                <a:spcPct val="115000"/>
              </a:lnSpc>
              <a:spcBef>
                <a:spcPts val="600"/>
              </a:spcBef>
              <a:spcAft>
                <a:spcPts val="0"/>
              </a:spcAft>
              <a:buSzPts val="2400"/>
              <a:buNone/>
            </a:pPr>
            <a:r>
              <a:rPr lang="en" sz="1200"/>
              <a:t>Dark green </a:t>
            </a:r>
            <a:r>
              <a:rPr b="1" lang="en" sz="1200"/>
              <a:t>#004c52</a:t>
            </a:r>
            <a:r>
              <a:rPr lang="en" sz="1200"/>
              <a:t> / Aqua green </a:t>
            </a:r>
            <a:r>
              <a:rPr b="1" lang="en" sz="1200">
                <a:solidFill>
                  <a:srgbClr val="00AE9D"/>
                </a:solidFill>
              </a:rPr>
              <a:t>#00ae9d</a:t>
            </a:r>
            <a:r>
              <a:rPr lang="en" sz="1200"/>
              <a:t> / Lime green </a:t>
            </a:r>
            <a:r>
              <a:rPr b="1" lang="en" sz="1200">
                <a:solidFill>
                  <a:srgbClr val="ABE33F"/>
                </a:solidFill>
              </a:rPr>
              <a:t>#abe33f</a:t>
            </a:r>
            <a:endParaRPr b="1" sz="1200">
              <a:solidFill>
                <a:srgbClr val="ABE33F"/>
              </a:solidFill>
            </a:endParaRPr>
          </a:p>
        </p:txBody>
      </p:sp>
      <p:sp>
        <p:nvSpPr>
          <p:cNvPr id="381" name="Google Shape;381;p50"/>
          <p:cNvSpPr txBox="1"/>
          <p:nvPr/>
        </p:nvSpPr>
        <p:spPr>
          <a:xfrm>
            <a:off x="886650" y="4171650"/>
            <a:ext cx="6148800" cy="53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00AE9D"/>
                </a:solidFill>
                <a:latin typeface="Karla"/>
                <a:ea typeface="Karla"/>
                <a:cs typeface="Karla"/>
                <a:sym typeface="Karla"/>
              </a:rPr>
              <a:t>You don’t need to keep this slide in your presentation. It’s only here to serve you as a design guide if you need to create new slides or download the fonts to edit the presentation in PowerPoint®</a:t>
            </a:r>
            <a:endParaRPr b="1" i="0" sz="1000" u="none" cap="none" strike="noStrike">
              <a:solidFill>
                <a:srgbClr val="00AE9D"/>
              </a:solidFill>
              <a:latin typeface="Karla"/>
              <a:ea typeface="Karla"/>
              <a:cs typeface="Karla"/>
              <a:sym typeface="Karla"/>
            </a:endParaRPr>
          </a:p>
          <a:p>
            <a:pPr indent="0" lvl="0" marL="0" marR="0" rtl="0" algn="l">
              <a:lnSpc>
                <a:spcPct val="100000"/>
              </a:lnSpc>
              <a:spcBef>
                <a:spcPts val="0"/>
              </a:spcBef>
              <a:spcAft>
                <a:spcPts val="0"/>
              </a:spcAft>
              <a:buClr>
                <a:schemeClr val="dk1"/>
              </a:buClr>
              <a:buSzPts val="1100"/>
              <a:buFont typeface="Arial"/>
              <a:buNone/>
            </a:pPr>
            <a:r>
              <a:t/>
            </a:r>
            <a:endParaRPr b="1" i="0" sz="1000" u="none" cap="none" strike="noStrike">
              <a:solidFill>
                <a:srgbClr val="00AE9D"/>
              </a:solidFill>
              <a:latin typeface="Karla"/>
              <a:ea typeface="Karla"/>
              <a:cs typeface="Karla"/>
              <a:sym typeface="Karla"/>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00AE9D"/>
              </a:solidFill>
              <a:latin typeface="Karla"/>
              <a:ea typeface="Karla"/>
              <a:cs typeface="Karla"/>
              <a:sym typeface="Karla"/>
            </a:endParaRPr>
          </a:p>
        </p:txBody>
      </p:sp>
      <p:pic>
        <p:nvPicPr>
          <p:cNvPr id="382" name="Google Shape;382;p50"/>
          <p:cNvPicPr preferRelativeResize="0"/>
          <p:nvPr/>
        </p:nvPicPr>
        <p:blipFill rotWithShape="1">
          <a:blip r:embed="rId4">
            <a:alphaModFix/>
          </a:blip>
          <a:srcRect b="0" l="0" r="0" t="0"/>
          <a:stretch/>
        </p:blipFill>
        <p:spPr>
          <a:xfrm>
            <a:off x="4978121" y="3134232"/>
            <a:ext cx="635794" cy="25003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4C52"/>
        </a:solidFill>
      </p:bgPr>
    </p:bg>
    <p:spTree>
      <p:nvGrpSpPr>
        <p:cNvPr id="386" name="Shape 386"/>
        <p:cNvGrpSpPr/>
        <p:nvPr/>
      </p:nvGrpSpPr>
      <p:grpSpPr>
        <a:xfrm>
          <a:off x="0" y="0"/>
          <a:ext cx="0" cy="0"/>
          <a:chOff x="0" y="0"/>
          <a:chExt cx="0" cy="0"/>
        </a:xfrm>
      </p:grpSpPr>
      <p:grpSp>
        <p:nvGrpSpPr>
          <p:cNvPr id="387" name="Google Shape;387;p51"/>
          <p:cNvGrpSpPr/>
          <p:nvPr/>
        </p:nvGrpSpPr>
        <p:grpSpPr>
          <a:xfrm>
            <a:off x="756661" y="845486"/>
            <a:ext cx="307248" cy="388574"/>
            <a:chOff x="584925" y="238125"/>
            <a:chExt cx="415200" cy="525100"/>
          </a:xfrm>
        </p:grpSpPr>
        <p:sp>
          <p:nvSpPr>
            <p:cNvPr id="388" name="Google Shape;388;p51"/>
            <p:cNvSpPr/>
            <p:nvPr/>
          </p:nvSpPr>
          <p:spPr>
            <a:xfrm>
              <a:off x="621550" y="299175"/>
              <a:ext cx="378575" cy="464050"/>
            </a:xfrm>
            <a:custGeom>
              <a:rect b="b" l="l" r="r" t="t"/>
              <a:pathLst>
                <a:path extrusionOk="0" h="18562" w="15143">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51"/>
            <p:cNvSpPr/>
            <p:nvPr/>
          </p:nvSpPr>
          <p:spPr>
            <a:xfrm>
              <a:off x="633750" y="238125"/>
              <a:ext cx="29350" cy="63500"/>
            </a:xfrm>
            <a:custGeom>
              <a:rect b="b" l="l" r="r" t="t"/>
              <a:pathLst>
                <a:path extrusionOk="0" h="2540" w="1174">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51"/>
            <p:cNvSpPr/>
            <p:nvPr/>
          </p:nvSpPr>
          <p:spPr>
            <a:xfrm>
              <a:off x="716800" y="238125"/>
              <a:ext cx="29325" cy="63500"/>
            </a:xfrm>
            <a:custGeom>
              <a:rect b="b" l="l" r="r" t="t"/>
              <a:pathLst>
                <a:path extrusionOk="0" h="2540" w="1173">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51"/>
            <p:cNvSpPr/>
            <p:nvPr/>
          </p:nvSpPr>
          <p:spPr>
            <a:xfrm>
              <a:off x="799825" y="238125"/>
              <a:ext cx="29350" cy="63500"/>
            </a:xfrm>
            <a:custGeom>
              <a:rect b="b" l="l" r="r" t="t"/>
              <a:pathLst>
                <a:path extrusionOk="0" h="2540" w="1174">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51"/>
            <p:cNvSpPr/>
            <p:nvPr/>
          </p:nvSpPr>
          <p:spPr>
            <a:xfrm>
              <a:off x="882875" y="238125"/>
              <a:ext cx="29325" cy="63500"/>
            </a:xfrm>
            <a:custGeom>
              <a:rect b="b" l="l" r="r" t="t"/>
              <a:pathLst>
                <a:path extrusionOk="0" h="2540" w="1173">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51"/>
            <p:cNvSpPr/>
            <p:nvPr/>
          </p:nvSpPr>
          <p:spPr>
            <a:xfrm>
              <a:off x="584925" y="261325"/>
              <a:ext cx="378575" cy="464050"/>
            </a:xfrm>
            <a:custGeom>
              <a:rect b="b" l="l" r="r" t="t"/>
              <a:pathLst>
                <a:path extrusionOk="0" h="18562" w="15143">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4" name="Google Shape;394;p51"/>
          <p:cNvGrpSpPr/>
          <p:nvPr/>
        </p:nvGrpSpPr>
        <p:grpSpPr>
          <a:xfrm>
            <a:off x="1244617" y="901948"/>
            <a:ext cx="328949" cy="273837"/>
            <a:chOff x="1244325" y="314425"/>
            <a:chExt cx="444525" cy="370050"/>
          </a:xfrm>
        </p:grpSpPr>
        <p:sp>
          <p:nvSpPr>
            <p:cNvPr id="395" name="Google Shape;395;p51"/>
            <p:cNvSpPr/>
            <p:nvPr/>
          </p:nvSpPr>
          <p:spPr>
            <a:xfrm>
              <a:off x="1388425" y="463425"/>
              <a:ext cx="143525" cy="143500"/>
            </a:xfrm>
            <a:custGeom>
              <a:rect b="b" l="l" r="r" t="t"/>
              <a:pathLst>
                <a:path extrusionOk="0" h="5740" w="5741">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51"/>
            <p:cNvSpPr/>
            <p:nvPr/>
          </p:nvSpPr>
          <p:spPr>
            <a:xfrm>
              <a:off x="1244325" y="314425"/>
              <a:ext cx="444525" cy="370050"/>
            </a:xfrm>
            <a:custGeom>
              <a:rect b="b" l="l" r="r" t="t"/>
              <a:pathLst>
                <a:path extrusionOk="0" h="14802" w="17781">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7" name="Google Shape;397;p51"/>
          <p:cNvGrpSpPr/>
          <p:nvPr/>
        </p:nvGrpSpPr>
        <p:grpSpPr>
          <a:xfrm>
            <a:off x="1750666" y="900598"/>
            <a:ext cx="314500" cy="276538"/>
            <a:chOff x="1928175" y="312600"/>
            <a:chExt cx="425000" cy="373700"/>
          </a:xfrm>
        </p:grpSpPr>
        <p:sp>
          <p:nvSpPr>
            <p:cNvPr id="398" name="Google Shape;398;p51"/>
            <p:cNvSpPr/>
            <p:nvPr/>
          </p:nvSpPr>
          <p:spPr>
            <a:xfrm>
              <a:off x="1928175" y="312600"/>
              <a:ext cx="425000" cy="373700"/>
            </a:xfrm>
            <a:custGeom>
              <a:rect b="b" l="l" r="r" t="t"/>
              <a:pathLst>
                <a:path extrusionOk="0" h="14948" w="1700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51"/>
            <p:cNvSpPr/>
            <p:nvPr/>
          </p:nvSpPr>
          <p:spPr>
            <a:xfrm>
              <a:off x="1964825" y="349250"/>
              <a:ext cx="351700" cy="300425"/>
            </a:xfrm>
            <a:custGeom>
              <a:rect b="b" l="l" r="r" t="t"/>
              <a:pathLst>
                <a:path extrusionOk="0" h="12017" w="14068">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0" name="Google Shape;400;p51"/>
          <p:cNvSpPr/>
          <p:nvPr/>
        </p:nvSpPr>
        <p:spPr>
          <a:xfrm>
            <a:off x="2277921" y="890659"/>
            <a:ext cx="257557" cy="296407"/>
          </a:xfrm>
          <a:custGeom>
            <a:rect b="b" l="l" r="r" t="t"/>
            <a:pathLst>
              <a:path extrusionOk="0" h="16022" w="13922">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51"/>
          <p:cNvSpPr/>
          <p:nvPr/>
        </p:nvSpPr>
        <p:spPr>
          <a:xfrm>
            <a:off x="2794340" y="891565"/>
            <a:ext cx="222333" cy="294594"/>
          </a:xfrm>
          <a:custGeom>
            <a:rect b="b" l="l" r="r" t="t"/>
            <a:pathLst>
              <a:path extrusionOk="0" h="15924" w="12018">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2" name="Google Shape;402;p51"/>
          <p:cNvGrpSpPr/>
          <p:nvPr/>
        </p:nvGrpSpPr>
        <p:grpSpPr>
          <a:xfrm>
            <a:off x="3223618" y="886149"/>
            <a:ext cx="361490" cy="305454"/>
            <a:chOff x="3918650" y="293075"/>
            <a:chExt cx="488500" cy="412775"/>
          </a:xfrm>
        </p:grpSpPr>
        <p:sp>
          <p:nvSpPr>
            <p:cNvPr id="403" name="Google Shape;403;p51"/>
            <p:cNvSpPr/>
            <p:nvPr/>
          </p:nvSpPr>
          <p:spPr>
            <a:xfrm>
              <a:off x="4085350" y="293675"/>
              <a:ext cx="154500" cy="412175"/>
            </a:xfrm>
            <a:custGeom>
              <a:rect b="b" l="l" r="r" t="t"/>
              <a:pathLst>
                <a:path extrusionOk="0" h="16487" w="618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51"/>
            <p:cNvSpPr/>
            <p:nvPr/>
          </p:nvSpPr>
          <p:spPr>
            <a:xfrm>
              <a:off x="3918650" y="293075"/>
              <a:ext cx="153900" cy="407275"/>
            </a:xfrm>
            <a:custGeom>
              <a:rect b="b" l="l" r="r" t="t"/>
              <a:pathLst>
                <a:path extrusionOk="0" h="16291" w="6156">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51"/>
            <p:cNvSpPr/>
            <p:nvPr/>
          </p:nvSpPr>
          <p:spPr>
            <a:xfrm>
              <a:off x="4253250" y="298550"/>
              <a:ext cx="153900" cy="406675"/>
            </a:xfrm>
            <a:custGeom>
              <a:rect b="b" l="l" r="r" t="t"/>
              <a:pathLst>
                <a:path extrusionOk="0" h="16267" w="6156">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6" name="Google Shape;406;p51"/>
          <p:cNvGrpSpPr/>
          <p:nvPr/>
        </p:nvGrpSpPr>
        <p:grpSpPr>
          <a:xfrm>
            <a:off x="3754512" y="863098"/>
            <a:ext cx="297332" cy="351537"/>
            <a:chOff x="4636075" y="261925"/>
            <a:chExt cx="401800" cy="475050"/>
          </a:xfrm>
        </p:grpSpPr>
        <p:sp>
          <p:nvSpPr>
            <p:cNvPr id="407" name="Google Shape;407;p51"/>
            <p:cNvSpPr/>
            <p:nvPr/>
          </p:nvSpPr>
          <p:spPr>
            <a:xfrm>
              <a:off x="4665400" y="326650"/>
              <a:ext cx="372475" cy="97100"/>
            </a:xfrm>
            <a:custGeom>
              <a:rect b="b" l="l" r="r" t="t"/>
              <a:pathLst>
                <a:path extrusionOk="0" h="3884" w="14899">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51"/>
            <p:cNvSpPr/>
            <p:nvPr/>
          </p:nvSpPr>
          <p:spPr>
            <a:xfrm>
              <a:off x="4636075" y="438375"/>
              <a:ext cx="372475" cy="97125"/>
            </a:xfrm>
            <a:custGeom>
              <a:rect b="b" l="l" r="r" t="t"/>
              <a:pathLst>
                <a:path extrusionOk="0" h="3885" w="14899">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51"/>
            <p:cNvSpPr/>
            <p:nvPr/>
          </p:nvSpPr>
          <p:spPr>
            <a:xfrm>
              <a:off x="4814975" y="261925"/>
              <a:ext cx="44000" cy="50100"/>
            </a:xfrm>
            <a:custGeom>
              <a:rect b="b" l="l" r="r" t="t"/>
              <a:pathLst>
                <a:path extrusionOk="0" h="2004" w="176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51"/>
            <p:cNvSpPr/>
            <p:nvPr/>
          </p:nvSpPr>
          <p:spPr>
            <a:xfrm>
              <a:off x="4814975" y="550125"/>
              <a:ext cx="44000" cy="186850"/>
            </a:xfrm>
            <a:custGeom>
              <a:rect b="b" l="l" r="r" t="t"/>
              <a:pathLst>
                <a:path extrusionOk="0" h="7474" w="1760">
                  <a:moveTo>
                    <a:pt x="1" y="0"/>
                  </a:moveTo>
                  <a:lnTo>
                    <a:pt x="1" y="7474"/>
                  </a:lnTo>
                  <a:lnTo>
                    <a:pt x="1759" y="7474"/>
                  </a:lnTo>
                  <a:lnTo>
                    <a:pt x="175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1" name="Google Shape;411;p51"/>
          <p:cNvSpPr/>
          <p:nvPr/>
        </p:nvSpPr>
        <p:spPr>
          <a:xfrm>
            <a:off x="4231581" y="890196"/>
            <a:ext cx="340696" cy="297332"/>
          </a:xfrm>
          <a:custGeom>
            <a:rect b="b" l="l" r="r" t="t"/>
            <a:pathLst>
              <a:path extrusionOk="0" h="16072" w="18416">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2" name="Google Shape;412;p51"/>
          <p:cNvGrpSpPr/>
          <p:nvPr/>
        </p:nvGrpSpPr>
        <p:grpSpPr>
          <a:xfrm>
            <a:off x="4751699" y="892476"/>
            <a:ext cx="298220" cy="292337"/>
            <a:chOff x="5983625" y="301625"/>
            <a:chExt cx="403000" cy="395050"/>
          </a:xfrm>
        </p:grpSpPr>
        <p:sp>
          <p:nvSpPr>
            <p:cNvPr id="413" name="Google Shape;413;p51"/>
            <p:cNvSpPr/>
            <p:nvPr/>
          </p:nvSpPr>
          <p:spPr>
            <a:xfrm>
              <a:off x="5983625" y="319925"/>
              <a:ext cx="403000" cy="67200"/>
            </a:xfrm>
            <a:custGeom>
              <a:rect b="b" l="l" r="r" t="t"/>
              <a:pathLst>
                <a:path extrusionOk="0" h="2688" w="1612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51"/>
            <p:cNvSpPr/>
            <p:nvPr/>
          </p:nvSpPr>
          <p:spPr>
            <a:xfrm>
              <a:off x="5983625" y="664900"/>
              <a:ext cx="403000" cy="31775"/>
            </a:xfrm>
            <a:custGeom>
              <a:rect b="b" l="l" r="r" t="t"/>
              <a:pathLst>
                <a:path extrusionOk="0" h="1271" w="1612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51"/>
            <p:cNvSpPr/>
            <p:nvPr/>
          </p:nvSpPr>
          <p:spPr>
            <a:xfrm>
              <a:off x="6041025" y="301625"/>
              <a:ext cx="29325" cy="63500"/>
            </a:xfrm>
            <a:custGeom>
              <a:rect b="b" l="l" r="r" t="t"/>
              <a:pathLst>
                <a:path extrusionOk="0" h="2540" w="1173">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51"/>
            <p:cNvSpPr/>
            <p:nvPr/>
          </p:nvSpPr>
          <p:spPr>
            <a:xfrm>
              <a:off x="6297450" y="301625"/>
              <a:ext cx="29350" cy="63500"/>
            </a:xfrm>
            <a:custGeom>
              <a:rect b="b" l="l" r="r" t="t"/>
              <a:pathLst>
                <a:path extrusionOk="0" h="2540" w="1174">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51"/>
            <p:cNvSpPr/>
            <p:nvPr/>
          </p:nvSpPr>
          <p:spPr>
            <a:xfrm>
              <a:off x="6097200" y="509200"/>
              <a:ext cx="50700" cy="53775"/>
            </a:xfrm>
            <a:custGeom>
              <a:rect b="b" l="l" r="r" t="t"/>
              <a:pathLst>
                <a:path extrusionOk="0" h="2151" w="2028">
                  <a:moveTo>
                    <a:pt x="0" y="1"/>
                  </a:moveTo>
                  <a:lnTo>
                    <a:pt x="0" y="2150"/>
                  </a:lnTo>
                  <a:lnTo>
                    <a:pt x="2027" y="2150"/>
                  </a:lnTo>
                  <a:lnTo>
                    <a:pt x="202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51"/>
            <p:cNvSpPr/>
            <p:nvPr/>
          </p:nvSpPr>
          <p:spPr>
            <a:xfrm>
              <a:off x="6097200" y="448150"/>
              <a:ext cx="50700" cy="48875"/>
            </a:xfrm>
            <a:custGeom>
              <a:rect b="b" l="l" r="r" t="t"/>
              <a:pathLst>
                <a:path extrusionOk="0" h="1955" w="2028">
                  <a:moveTo>
                    <a:pt x="0" y="1"/>
                  </a:moveTo>
                  <a:lnTo>
                    <a:pt x="0" y="1954"/>
                  </a:lnTo>
                  <a:lnTo>
                    <a:pt x="2027" y="1954"/>
                  </a:lnTo>
                  <a:lnTo>
                    <a:pt x="202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51"/>
            <p:cNvSpPr/>
            <p:nvPr/>
          </p:nvSpPr>
          <p:spPr>
            <a:xfrm>
              <a:off x="6097200" y="575150"/>
              <a:ext cx="50700" cy="48875"/>
            </a:xfrm>
            <a:custGeom>
              <a:rect b="b" l="l" r="r" t="t"/>
              <a:pathLst>
                <a:path extrusionOk="0" h="1955" w="2028">
                  <a:moveTo>
                    <a:pt x="0" y="1"/>
                  </a:moveTo>
                  <a:lnTo>
                    <a:pt x="0" y="1954"/>
                  </a:lnTo>
                  <a:lnTo>
                    <a:pt x="2027" y="1954"/>
                  </a:lnTo>
                  <a:lnTo>
                    <a:pt x="202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51"/>
            <p:cNvSpPr/>
            <p:nvPr/>
          </p:nvSpPr>
          <p:spPr>
            <a:xfrm>
              <a:off x="6160075" y="575150"/>
              <a:ext cx="50100" cy="48875"/>
            </a:xfrm>
            <a:custGeom>
              <a:rect b="b" l="l" r="r" t="t"/>
              <a:pathLst>
                <a:path extrusionOk="0" h="1955" w="2004">
                  <a:moveTo>
                    <a:pt x="1" y="1"/>
                  </a:moveTo>
                  <a:lnTo>
                    <a:pt x="1" y="1954"/>
                  </a:lnTo>
                  <a:lnTo>
                    <a:pt x="2003" y="1954"/>
                  </a:lnTo>
                  <a:lnTo>
                    <a:pt x="200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51"/>
            <p:cNvSpPr/>
            <p:nvPr/>
          </p:nvSpPr>
          <p:spPr>
            <a:xfrm>
              <a:off x="6034300" y="509200"/>
              <a:ext cx="50700" cy="53775"/>
            </a:xfrm>
            <a:custGeom>
              <a:rect b="b" l="l" r="r" t="t"/>
              <a:pathLst>
                <a:path extrusionOk="0" h="2151" w="2028">
                  <a:moveTo>
                    <a:pt x="1" y="1"/>
                  </a:moveTo>
                  <a:lnTo>
                    <a:pt x="1" y="2150"/>
                  </a:lnTo>
                  <a:lnTo>
                    <a:pt x="2028" y="2150"/>
                  </a:lnTo>
                  <a:lnTo>
                    <a:pt x="202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51"/>
            <p:cNvSpPr/>
            <p:nvPr/>
          </p:nvSpPr>
          <p:spPr>
            <a:xfrm>
              <a:off x="6034300" y="575150"/>
              <a:ext cx="50700" cy="48875"/>
            </a:xfrm>
            <a:custGeom>
              <a:rect b="b" l="l" r="r" t="t"/>
              <a:pathLst>
                <a:path extrusionOk="0" h="1955" w="2028">
                  <a:moveTo>
                    <a:pt x="1" y="1"/>
                  </a:moveTo>
                  <a:lnTo>
                    <a:pt x="1" y="1954"/>
                  </a:lnTo>
                  <a:lnTo>
                    <a:pt x="2028" y="1954"/>
                  </a:lnTo>
                  <a:lnTo>
                    <a:pt x="202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51"/>
            <p:cNvSpPr/>
            <p:nvPr/>
          </p:nvSpPr>
          <p:spPr>
            <a:xfrm>
              <a:off x="6034300" y="448150"/>
              <a:ext cx="50700" cy="48875"/>
            </a:xfrm>
            <a:custGeom>
              <a:rect b="b" l="l" r="r" t="t"/>
              <a:pathLst>
                <a:path extrusionOk="0" h="1955" w="2028">
                  <a:moveTo>
                    <a:pt x="1" y="1"/>
                  </a:moveTo>
                  <a:lnTo>
                    <a:pt x="1" y="1954"/>
                  </a:lnTo>
                  <a:lnTo>
                    <a:pt x="2028" y="1954"/>
                  </a:lnTo>
                  <a:lnTo>
                    <a:pt x="202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51"/>
            <p:cNvSpPr/>
            <p:nvPr/>
          </p:nvSpPr>
          <p:spPr>
            <a:xfrm>
              <a:off x="6160075" y="509200"/>
              <a:ext cx="50100" cy="53775"/>
            </a:xfrm>
            <a:custGeom>
              <a:rect b="b" l="l" r="r" t="t"/>
              <a:pathLst>
                <a:path extrusionOk="0" h="2151" w="2004">
                  <a:moveTo>
                    <a:pt x="1" y="1"/>
                  </a:moveTo>
                  <a:lnTo>
                    <a:pt x="1" y="2150"/>
                  </a:lnTo>
                  <a:lnTo>
                    <a:pt x="2003" y="2150"/>
                  </a:lnTo>
                  <a:lnTo>
                    <a:pt x="200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51"/>
            <p:cNvSpPr/>
            <p:nvPr/>
          </p:nvSpPr>
          <p:spPr>
            <a:xfrm>
              <a:off x="5983625" y="399300"/>
              <a:ext cx="403000" cy="272950"/>
            </a:xfrm>
            <a:custGeom>
              <a:rect b="b" l="l" r="r" t="t"/>
              <a:pathLst>
                <a:path extrusionOk="0" h="10918" w="1612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51"/>
            <p:cNvSpPr/>
            <p:nvPr/>
          </p:nvSpPr>
          <p:spPr>
            <a:xfrm>
              <a:off x="6285250" y="575150"/>
              <a:ext cx="50700" cy="48875"/>
            </a:xfrm>
            <a:custGeom>
              <a:rect b="b" l="l" r="r" t="t"/>
              <a:pathLst>
                <a:path extrusionOk="0" h="1955" w="2028">
                  <a:moveTo>
                    <a:pt x="0" y="1"/>
                  </a:moveTo>
                  <a:lnTo>
                    <a:pt x="0" y="1954"/>
                  </a:lnTo>
                  <a:lnTo>
                    <a:pt x="2028" y="1954"/>
                  </a:lnTo>
                  <a:lnTo>
                    <a:pt x="202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51"/>
            <p:cNvSpPr/>
            <p:nvPr/>
          </p:nvSpPr>
          <p:spPr>
            <a:xfrm>
              <a:off x="6285250" y="509200"/>
              <a:ext cx="50700" cy="53775"/>
            </a:xfrm>
            <a:custGeom>
              <a:rect b="b" l="l" r="r" t="t"/>
              <a:pathLst>
                <a:path extrusionOk="0" h="2151" w="2028">
                  <a:moveTo>
                    <a:pt x="0" y="1"/>
                  </a:moveTo>
                  <a:lnTo>
                    <a:pt x="0" y="2150"/>
                  </a:lnTo>
                  <a:lnTo>
                    <a:pt x="2028" y="2150"/>
                  </a:lnTo>
                  <a:lnTo>
                    <a:pt x="202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51"/>
            <p:cNvSpPr/>
            <p:nvPr/>
          </p:nvSpPr>
          <p:spPr>
            <a:xfrm>
              <a:off x="6285250" y="448150"/>
              <a:ext cx="50700" cy="48875"/>
            </a:xfrm>
            <a:custGeom>
              <a:rect b="b" l="l" r="r" t="t"/>
              <a:pathLst>
                <a:path extrusionOk="0" h="1955" w="2028">
                  <a:moveTo>
                    <a:pt x="0" y="1"/>
                  </a:moveTo>
                  <a:lnTo>
                    <a:pt x="0" y="1954"/>
                  </a:lnTo>
                  <a:lnTo>
                    <a:pt x="2028" y="1954"/>
                  </a:lnTo>
                  <a:lnTo>
                    <a:pt x="202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51"/>
            <p:cNvSpPr/>
            <p:nvPr/>
          </p:nvSpPr>
          <p:spPr>
            <a:xfrm>
              <a:off x="6222350" y="575150"/>
              <a:ext cx="50700" cy="48875"/>
            </a:xfrm>
            <a:custGeom>
              <a:rect b="b" l="l" r="r" t="t"/>
              <a:pathLst>
                <a:path extrusionOk="0" h="1955" w="2028">
                  <a:moveTo>
                    <a:pt x="1" y="1"/>
                  </a:moveTo>
                  <a:lnTo>
                    <a:pt x="1" y="1954"/>
                  </a:lnTo>
                  <a:lnTo>
                    <a:pt x="2028" y="1954"/>
                  </a:lnTo>
                  <a:lnTo>
                    <a:pt x="202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51"/>
            <p:cNvSpPr/>
            <p:nvPr/>
          </p:nvSpPr>
          <p:spPr>
            <a:xfrm>
              <a:off x="6160075" y="448150"/>
              <a:ext cx="50100" cy="48875"/>
            </a:xfrm>
            <a:custGeom>
              <a:rect b="b" l="l" r="r" t="t"/>
              <a:pathLst>
                <a:path extrusionOk="0" h="1955" w="2004">
                  <a:moveTo>
                    <a:pt x="1" y="1"/>
                  </a:moveTo>
                  <a:lnTo>
                    <a:pt x="1" y="1954"/>
                  </a:lnTo>
                  <a:lnTo>
                    <a:pt x="2003" y="1954"/>
                  </a:lnTo>
                  <a:lnTo>
                    <a:pt x="200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51"/>
            <p:cNvSpPr/>
            <p:nvPr/>
          </p:nvSpPr>
          <p:spPr>
            <a:xfrm>
              <a:off x="6222350" y="509200"/>
              <a:ext cx="50700" cy="53775"/>
            </a:xfrm>
            <a:custGeom>
              <a:rect b="b" l="l" r="r" t="t"/>
              <a:pathLst>
                <a:path extrusionOk="0" h="2151" w="2028">
                  <a:moveTo>
                    <a:pt x="1" y="1"/>
                  </a:moveTo>
                  <a:lnTo>
                    <a:pt x="1" y="2150"/>
                  </a:lnTo>
                  <a:lnTo>
                    <a:pt x="2028" y="2150"/>
                  </a:lnTo>
                  <a:lnTo>
                    <a:pt x="202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51"/>
            <p:cNvSpPr/>
            <p:nvPr/>
          </p:nvSpPr>
          <p:spPr>
            <a:xfrm>
              <a:off x="6222350" y="448150"/>
              <a:ext cx="50700" cy="48875"/>
            </a:xfrm>
            <a:custGeom>
              <a:rect b="b" l="l" r="r" t="t"/>
              <a:pathLst>
                <a:path extrusionOk="0" h="1955" w="2028">
                  <a:moveTo>
                    <a:pt x="1" y="1"/>
                  </a:moveTo>
                  <a:lnTo>
                    <a:pt x="1" y="1954"/>
                  </a:lnTo>
                  <a:lnTo>
                    <a:pt x="2028" y="1954"/>
                  </a:lnTo>
                  <a:lnTo>
                    <a:pt x="202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3" name="Google Shape;433;p51"/>
          <p:cNvGrpSpPr/>
          <p:nvPr/>
        </p:nvGrpSpPr>
        <p:grpSpPr>
          <a:xfrm>
            <a:off x="5252772" y="890201"/>
            <a:ext cx="293706" cy="293262"/>
            <a:chOff x="6660750" y="298550"/>
            <a:chExt cx="396900" cy="396300"/>
          </a:xfrm>
        </p:grpSpPr>
        <p:sp>
          <p:nvSpPr>
            <p:cNvPr id="434" name="Google Shape;434;p51"/>
            <p:cNvSpPr/>
            <p:nvPr/>
          </p:nvSpPr>
          <p:spPr>
            <a:xfrm>
              <a:off x="6660750" y="298550"/>
              <a:ext cx="396900" cy="396300"/>
            </a:xfrm>
            <a:custGeom>
              <a:rect b="b" l="l" r="r" t="t"/>
              <a:pathLst>
                <a:path extrusionOk="0" h="15852" w="15876">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51"/>
            <p:cNvSpPr/>
            <p:nvPr/>
          </p:nvSpPr>
          <p:spPr>
            <a:xfrm>
              <a:off x="6697400" y="335200"/>
              <a:ext cx="323625" cy="323025"/>
            </a:xfrm>
            <a:custGeom>
              <a:rect b="b" l="l" r="r" t="t"/>
              <a:pathLst>
                <a:path extrusionOk="0" h="12921" w="12945">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6" name="Google Shape;436;p51"/>
          <p:cNvGrpSpPr/>
          <p:nvPr/>
        </p:nvGrpSpPr>
        <p:grpSpPr>
          <a:xfrm>
            <a:off x="756661" y="1351979"/>
            <a:ext cx="307248" cy="371869"/>
            <a:chOff x="584925" y="922575"/>
            <a:chExt cx="415200" cy="502525"/>
          </a:xfrm>
        </p:grpSpPr>
        <p:sp>
          <p:nvSpPr>
            <p:cNvPr id="437" name="Google Shape;437;p51"/>
            <p:cNvSpPr/>
            <p:nvPr/>
          </p:nvSpPr>
          <p:spPr>
            <a:xfrm>
              <a:off x="584925" y="961025"/>
              <a:ext cx="378575" cy="464075"/>
            </a:xfrm>
            <a:custGeom>
              <a:rect b="b" l="l" r="r" t="t"/>
              <a:pathLst>
                <a:path extrusionOk="0" h="18563" w="15143">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51"/>
            <p:cNvSpPr/>
            <p:nvPr/>
          </p:nvSpPr>
          <p:spPr>
            <a:xfrm>
              <a:off x="621550" y="922575"/>
              <a:ext cx="378575" cy="464050"/>
            </a:xfrm>
            <a:custGeom>
              <a:rect b="b" l="l" r="r" t="t"/>
              <a:pathLst>
                <a:path extrusionOk="0" h="18562" w="15143">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51"/>
            <p:cNvSpPr/>
            <p:nvPr/>
          </p:nvSpPr>
          <p:spPr>
            <a:xfrm>
              <a:off x="915850" y="922575"/>
              <a:ext cx="84275" cy="84275"/>
            </a:xfrm>
            <a:custGeom>
              <a:rect b="b" l="l" r="r" t="t"/>
              <a:pathLst>
                <a:path extrusionOk="0" h="3371" w="3371">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0" name="Google Shape;440;p51"/>
          <p:cNvGrpSpPr/>
          <p:nvPr/>
        </p:nvGrpSpPr>
        <p:grpSpPr>
          <a:xfrm>
            <a:off x="1246430" y="1343395"/>
            <a:ext cx="325341" cy="387686"/>
            <a:chOff x="1246775" y="910975"/>
            <a:chExt cx="439650" cy="523900"/>
          </a:xfrm>
        </p:grpSpPr>
        <p:sp>
          <p:nvSpPr>
            <p:cNvPr id="441" name="Google Shape;441;p51"/>
            <p:cNvSpPr/>
            <p:nvPr/>
          </p:nvSpPr>
          <p:spPr>
            <a:xfrm>
              <a:off x="1246775" y="970800"/>
              <a:ext cx="378575" cy="464075"/>
            </a:xfrm>
            <a:custGeom>
              <a:rect b="b" l="l" r="r" t="t"/>
              <a:pathLst>
                <a:path extrusionOk="0" h="18563" w="15143">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51"/>
            <p:cNvSpPr/>
            <p:nvPr/>
          </p:nvSpPr>
          <p:spPr>
            <a:xfrm>
              <a:off x="1307825" y="910975"/>
              <a:ext cx="378600" cy="464050"/>
            </a:xfrm>
            <a:custGeom>
              <a:rect b="b" l="l" r="r" t="t"/>
              <a:pathLst>
                <a:path extrusionOk="0" h="18562" w="15144">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51"/>
            <p:cNvSpPr/>
            <p:nvPr/>
          </p:nvSpPr>
          <p:spPr>
            <a:xfrm>
              <a:off x="1602125" y="910975"/>
              <a:ext cx="84300" cy="84275"/>
            </a:xfrm>
            <a:custGeom>
              <a:rect b="b" l="l" r="r" t="t"/>
              <a:pathLst>
                <a:path extrusionOk="0" h="3371" w="3372">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4" name="Google Shape;444;p51"/>
          <p:cNvGrpSpPr/>
          <p:nvPr/>
        </p:nvGrpSpPr>
        <p:grpSpPr>
          <a:xfrm>
            <a:off x="1749316" y="1405740"/>
            <a:ext cx="317201" cy="263884"/>
            <a:chOff x="1926350" y="995225"/>
            <a:chExt cx="428650" cy="356600"/>
          </a:xfrm>
        </p:grpSpPr>
        <p:sp>
          <p:nvSpPr>
            <p:cNvPr id="445" name="Google Shape;445;p51"/>
            <p:cNvSpPr/>
            <p:nvPr/>
          </p:nvSpPr>
          <p:spPr>
            <a:xfrm>
              <a:off x="1926350" y="1298075"/>
              <a:ext cx="208225" cy="53750"/>
            </a:xfrm>
            <a:custGeom>
              <a:rect b="b" l="l" r="r" t="t"/>
              <a:pathLst>
                <a:path extrusionOk="0" h="2150" w="8329">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51"/>
            <p:cNvSpPr/>
            <p:nvPr/>
          </p:nvSpPr>
          <p:spPr>
            <a:xfrm>
              <a:off x="2146775" y="1298075"/>
              <a:ext cx="208225" cy="53750"/>
            </a:xfrm>
            <a:custGeom>
              <a:rect b="b" l="l" r="r" t="t"/>
              <a:pathLst>
                <a:path extrusionOk="0" h="2150" w="8329">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51"/>
            <p:cNvSpPr/>
            <p:nvPr/>
          </p:nvSpPr>
          <p:spPr>
            <a:xfrm>
              <a:off x="1926350" y="995225"/>
              <a:ext cx="208225" cy="332175"/>
            </a:xfrm>
            <a:custGeom>
              <a:rect b="b" l="l" r="r" t="t"/>
              <a:pathLst>
                <a:path extrusionOk="0" h="13287" w="8329">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51"/>
            <p:cNvSpPr/>
            <p:nvPr/>
          </p:nvSpPr>
          <p:spPr>
            <a:xfrm>
              <a:off x="2146775" y="995225"/>
              <a:ext cx="208225" cy="332175"/>
            </a:xfrm>
            <a:custGeom>
              <a:rect b="b" l="l" r="r" t="t"/>
              <a:pathLst>
                <a:path extrusionOk="0" h="13287" w="8329">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9" name="Google Shape;449;p51"/>
          <p:cNvSpPr/>
          <p:nvPr/>
        </p:nvSpPr>
        <p:spPr>
          <a:xfrm>
            <a:off x="2251707" y="1383582"/>
            <a:ext cx="309986" cy="308173"/>
          </a:xfrm>
          <a:custGeom>
            <a:rect b="b" l="l" r="r" t="t"/>
            <a:pathLst>
              <a:path extrusionOk="0" h="16658" w="16756">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51"/>
          <p:cNvSpPr/>
          <p:nvPr/>
        </p:nvSpPr>
        <p:spPr>
          <a:xfrm>
            <a:off x="2750976" y="1398955"/>
            <a:ext cx="309061" cy="277445"/>
          </a:xfrm>
          <a:custGeom>
            <a:rect b="b" l="l" r="r" t="t"/>
            <a:pathLst>
              <a:path extrusionOk="0" h="14997" w="16706">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51"/>
          <p:cNvSpPr/>
          <p:nvPr/>
        </p:nvSpPr>
        <p:spPr>
          <a:xfrm>
            <a:off x="3254298" y="1401212"/>
            <a:ext cx="300033" cy="272912"/>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51"/>
          <p:cNvSpPr/>
          <p:nvPr/>
        </p:nvSpPr>
        <p:spPr>
          <a:xfrm>
            <a:off x="3763039" y="1403913"/>
            <a:ext cx="280164" cy="267510"/>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3" name="Google Shape;453;p51"/>
          <p:cNvGrpSpPr/>
          <p:nvPr/>
        </p:nvGrpSpPr>
        <p:grpSpPr>
          <a:xfrm>
            <a:off x="4247463" y="1385871"/>
            <a:ext cx="309061" cy="309505"/>
            <a:chOff x="5302225" y="968375"/>
            <a:chExt cx="417650" cy="418250"/>
          </a:xfrm>
        </p:grpSpPr>
        <p:sp>
          <p:nvSpPr>
            <p:cNvPr id="454" name="Google Shape;454;p51"/>
            <p:cNvSpPr/>
            <p:nvPr/>
          </p:nvSpPr>
          <p:spPr>
            <a:xfrm>
              <a:off x="5333350" y="991575"/>
              <a:ext cx="152075" cy="155100"/>
            </a:xfrm>
            <a:custGeom>
              <a:rect b="b" l="l" r="r" t="t"/>
              <a:pathLst>
                <a:path extrusionOk="0" h="6204" w="6083">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51"/>
            <p:cNvSpPr/>
            <p:nvPr/>
          </p:nvSpPr>
          <p:spPr>
            <a:xfrm>
              <a:off x="5302225" y="968375"/>
              <a:ext cx="417650" cy="418250"/>
            </a:xfrm>
            <a:custGeom>
              <a:rect b="b" l="l" r="r" t="t"/>
              <a:pathLst>
                <a:path extrusionOk="0" h="16730" w="16706">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6" name="Google Shape;456;p51"/>
          <p:cNvGrpSpPr/>
          <p:nvPr/>
        </p:nvGrpSpPr>
        <p:grpSpPr>
          <a:xfrm>
            <a:off x="4709223" y="1351073"/>
            <a:ext cx="383172" cy="373219"/>
            <a:chOff x="5926225" y="921350"/>
            <a:chExt cx="517800" cy="504350"/>
          </a:xfrm>
        </p:grpSpPr>
        <p:sp>
          <p:nvSpPr>
            <p:cNvPr id="457" name="Google Shape;457;p51"/>
            <p:cNvSpPr/>
            <p:nvPr/>
          </p:nvSpPr>
          <p:spPr>
            <a:xfrm>
              <a:off x="5926225" y="921350"/>
              <a:ext cx="517800" cy="504350"/>
            </a:xfrm>
            <a:custGeom>
              <a:rect b="b" l="l" r="r" t="t"/>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51"/>
            <p:cNvSpPr/>
            <p:nvPr/>
          </p:nvSpPr>
          <p:spPr>
            <a:xfrm>
              <a:off x="6016600" y="1005000"/>
              <a:ext cx="337050" cy="337050"/>
            </a:xfrm>
            <a:custGeom>
              <a:rect b="b" l="l" r="r" t="t"/>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9" name="Google Shape;459;p51"/>
          <p:cNvGrpSpPr/>
          <p:nvPr/>
        </p:nvGrpSpPr>
        <p:grpSpPr>
          <a:xfrm>
            <a:off x="5220693" y="1358306"/>
            <a:ext cx="357864" cy="358771"/>
            <a:chOff x="6617400" y="931125"/>
            <a:chExt cx="483600" cy="484825"/>
          </a:xfrm>
        </p:grpSpPr>
        <p:sp>
          <p:nvSpPr>
            <p:cNvPr id="460" name="Google Shape;460;p51"/>
            <p:cNvSpPr/>
            <p:nvPr/>
          </p:nvSpPr>
          <p:spPr>
            <a:xfrm>
              <a:off x="6843925" y="1183900"/>
              <a:ext cx="121525" cy="232050"/>
            </a:xfrm>
            <a:custGeom>
              <a:rect b="b" l="l" r="r" t="t"/>
              <a:pathLst>
                <a:path extrusionOk="0" h="9282" w="4861">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51"/>
            <p:cNvSpPr/>
            <p:nvPr/>
          </p:nvSpPr>
          <p:spPr>
            <a:xfrm>
              <a:off x="6617400" y="931125"/>
              <a:ext cx="483600" cy="259500"/>
            </a:xfrm>
            <a:custGeom>
              <a:rect b="b" l="l" r="r" t="t"/>
              <a:pathLst>
                <a:path extrusionOk="0" h="10380" w="19344">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2" name="Google Shape;462;p51"/>
          <p:cNvGrpSpPr/>
          <p:nvPr/>
        </p:nvGrpSpPr>
        <p:grpSpPr>
          <a:xfrm>
            <a:off x="737680" y="1915397"/>
            <a:ext cx="345210" cy="242202"/>
            <a:chOff x="559275" y="1683950"/>
            <a:chExt cx="466500" cy="327300"/>
          </a:xfrm>
        </p:grpSpPr>
        <p:sp>
          <p:nvSpPr>
            <p:cNvPr id="463" name="Google Shape;463;p51"/>
            <p:cNvSpPr/>
            <p:nvPr/>
          </p:nvSpPr>
          <p:spPr>
            <a:xfrm>
              <a:off x="559275" y="1683950"/>
              <a:ext cx="466500" cy="197850"/>
            </a:xfrm>
            <a:custGeom>
              <a:rect b="b" l="l" r="r" t="t"/>
              <a:pathLst>
                <a:path extrusionOk="0" h="7914" w="1866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51"/>
            <p:cNvSpPr/>
            <p:nvPr/>
          </p:nvSpPr>
          <p:spPr>
            <a:xfrm>
              <a:off x="559275" y="1727925"/>
              <a:ext cx="466500" cy="283325"/>
            </a:xfrm>
            <a:custGeom>
              <a:rect b="b" l="l" r="r" t="t"/>
              <a:pathLst>
                <a:path extrusionOk="0" h="11333" w="1866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5" name="Google Shape;465;p51"/>
          <p:cNvGrpSpPr/>
          <p:nvPr/>
        </p:nvGrpSpPr>
        <p:grpSpPr>
          <a:xfrm>
            <a:off x="1236496" y="1867519"/>
            <a:ext cx="345210" cy="337977"/>
            <a:chOff x="1233350" y="1619250"/>
            <a:chExt cx="466500" cy="456725"/>
          </a:xfrm>
        </p:grpSpPr>
        <p:sp>
          <p:nvSpPr>
            <p:cNvPr id="466" name="Google Shape;466;p51"/>
            <p:cNvSpPr/>
            <p:nvPr/>
          </p:nvSpPr>
          <p:spPr>
            <a:xfrm>
              <a:off x="1233350" y="1619250"/>
              <a:ext cx="466500" cy="456725"/>
            </a:xfrm>
            <a:custGeom>
              <a:rect b="b" l="l" r="r" t="t"/>
              <a:pathLst>
                <a:path extrusionOk="0" h="18269" w="1866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51"/>
            <p:cNvSpPr/>
            <p:nvPr/>
          </p:nvSpPr>
          <p:spPr>
            <a:xfrm>
              <a:off x="1382325" y="1792025"/>
              <a:ext cx="168550" cy="12250"/>
            </a:xfrm>
            <a:custGeom>
              <a:rect b="b" l="l" r="r" t="t"/>
              <a:pathLst>
                <a:path extrusionOk="0" h="490" w="6742">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51"/>
            <p:cNvSpPr/>
            <p:nvPr/>
          </p:nvSpPr>
          <p:spPr>
            <a:xfrm>
              <a:off x="1382325" y="1825000"/>
              <a:ext cx="168550" cy="12250"/>
            </a:xfrm>
            <a:custGeom>
              <a:rect b="b" l="l" r="r" t="t"/>
              <a:pathLst>
                <a:path extrusionOk="0" h="490" w="6742">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51"/>
            <p:cNvSpPr/>
            <p:nvPr/>
          </p:nvSpPr>
          <p:spPr>
            <a:xfrm>
              <a:off x="1382325" y="1858575"/>
              <a:ext cx="70850" cy="12250"/>
            </a:xfrm>
            <a:custGeom>
              <a:rect b="b" l="l" r="r" t="t"/>
              <a:pathLst>
                <a:path extrusionOk="0" h="490" w="2834">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0" name="Google Shape;470;p51"/>
          <p:cNvGrpSpPr/>
          <p:nvPr/>
        </p:nvGrpSpPr>
        <p:grpSpPr>
          <a:xfrm>
            <a:off x="1746152" y="1874734"/>
            <a:ext cx="323528" cy="323528"/>
            <a:chOff x="1922075" y="1629000"/>
            <a:chExt cx="437200" cy="437200"/>
          </a:xfrm>
        </p:grpSpPr>
        <p:sp>
          <p:nvSpPr>
            <p:cNvPr id="471" name="Google Shape;471;p51"/>
            <p:cNvSpPr/>
            <p:nvPr/>
          </p:nvSpPr>
          <p:spPr>
            <a:xfrm>
              <a:off x="2208425" y="1629000"/>
              <a:ext cx="150850" cy="150850"/>
            </a:xfrm>
            <a:custGeom>
              <a:rect b="b" l="l" r="r" t="t"/>
              <a:pathLst>
                <a:path extrusionOk="0" h="6034" w="6034">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51"/>
            <p:cNvSpPr/>
            <p:nvPr/>
          </p:nvSpPr>
          <p:spPr>
            <a:xfrm>
              <a:off x="1922075" y="1686400"/>
              <a:ext cx="379800" cy="379800"/>
            </a:xfrm>
            <a:custGeom>
              <a:rect b="b" l="l" r="r" t="t"/>
              <a:pathLst>
                <a:path extrusionOk="0" h="15192" w="15192">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3" name="Google Shape;473;p51"/>
          <p:cNvGrpSpPr/>
          <p:nvPr/>
        </p:nvGrpSpPr>
        <p:grpSpPr>
          <a:xfrm>
            <a:off x="2243617" y="1873383"/>
            <a:ext cx="326229" cy="326229"/>
            <a:chOff x="2594325" y="1627175"/>
            <a:chExt cx="440850" cy="440850"/>
          </a:xfrm>
        </p:grpSpPr>
        <p:sp>
          <p:nvSpPr>
            <p:cNvPr id="474" name="Google Shape;474;p51"/>
            <p:cNvSpPr/>
            <p:nvPr/>
          </p:nvSpPr>
          <p:spPr>
            <a:xfrm>
              <a:off x="2594325" y="1890950"/>
              <a:ext cx="177075" cy="177075"/>
            </a:xfrm>
            <a:custGeom>
              <a:rect b="b" l="l" r="r" t="t"/>
              <a:pathLst>
                <a:path extrusionOk="0" h="7083" w="7083">
                  <a:moveTo>
                    <a:pt x="5544" y="0"/>
                  </a:moveTo>
                  <a:lnTo>
                    <a:pt x="538" y="5984"/>
                  </a:lnTo>
                  <a:lnTo>
                    <a:pt x="0" y="7083"/>
                  </a:lnTo>
                  <a:lnTo>
                    <a:pt x="1099" y="6546"/>
                  </a:lnTo>
                  <a:lnTo>
                    <a:pt x="7083" y="1539"/>
                  </a:lnTo>
                  <a:lnTo>
                    <a:pt x="554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51"/>
            <p:cNvSpPr/>
            <p:nvPr/>
          </p:nvSpPr>
          <p:spPr>
            <a:xfrm>
              <a:off x="2858700" y="1627175"/>
              <a:ext cx="176475" cy="176475"/>
            </a:xfrm>
            <a:custGeom>
              <a:rect b="b" l="l" r="r" t="t"/>
              <a:pathLst>
                <a:path extrusionOk="0" h="7059" w="7059">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51"/>
            <p:cNvSpPr/>
            <p:nvPr/>
          </p:nvSpPr>
          <p:spPr>
            <a:xfrm>
              <a:off x="2663325" y="1702275"/>
              <a:ext cx="296750" cy="296775"/>
            </a:xfrm>
            <a:custGeom>
              <a:rect b="b" l="l" r="r" t="t"/>
              <a:pathLst>
                <a:path extrusionOk="0" h="11871" w="1187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7" name="Google Shape;477;p51"/>
          <p:cNvSpPr/>
          <p:nvPr/>
        </p:nvSpPr>
        <p:spPr>
          <a:xfrm>
            <a:off x="2756841" y="1887827"/>
            <a:ext cx="297332" cy="297314"/>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8" name="Google Shape;478;p51"/>
          <p:cNvGrpSpPr/>
          <p:nvPr/>
        </p:nvGrpSpPr>
        <p:grpSpPr>
          <a:xfrm>
            <a:off x="3271977" y="1848982"/>
            <a:ext cx="264772" cy="375032"/>
            <a:chOff x="3984000" y="1594200"/>
            <a:chExt cx="357800" cy="506800"/>
          </a:xfrm>
        </p:grpSpPr>
        <p:sp>
          <p:nvSpPr>
            <p:cNvPr id="479" name="Google Shape;479;p51"/>
            <p:cNvSpPr/>
            <p:nvPr/>
          </p:nvSpPr>
          <p:spPr>
            <a:xfrm>
              <a:off x="3984000" y="1597875"/>
              <a:ext cx="44575" cy="503125"/>
            </a:xfrm>
            <a:custGeom>
              <a:rect b="b" l="l" r="r" t="t"/>
              <a:pathLst>
                <a:path extrusionOk="0" h="20125" w="1783">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51"/>
            <p:cNvSpPr/>
            <p:nvPr/>
          </p:nvSpPr>
          <p:spPr>
            <a:xfrm>
              <a:off x="4041375" y="1594200"/>
              <a:ext cx="300425" cy="229600"/>
            </a:xfrm>
            <a:custGeom>
              <a:rect b="b" l="l" r="r" t="t"/>
              <a:pathLst>
                <a:path extrusionOk="0" h="9184" w="12017">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1" name="Google Shape;481;p51"/>
          <p:cNvGrpSpPr/>
          <p:nvPr/>
        </p:nvGrpSpPr>
        <p:grpSpPr>
          <a:xfrm>
            <a:off x="3728760" y="1929401"/>
            <a:ext cx="348836" cy="214193"/>
            <a:chOff x="4601275" y="1702875"/>
            <a:chExt cx="471400" cy="289450"/>
          </a:xfrm>
        </p:grpSpPr>
        <p:sp>
          <p:nvSpPr>
            <p:cNvPr id="482" name="Google Shape;482;p51"/>
            <p:cNvSpPr/>
            <p:nvPr/>
          </p:nvSpPr>
          <p:spPr>
            <a:xfrm>
              <a:off x="4816200" y="1702875"/>
              <a:ext cx="41550" cy="41550"/>
            </a:xfrm>
            <a:custGeom>
              <a:rect b="b" l="l" r="r" t="t"/>
              <a:pathLst>
                <a:path extrusionOk="0" h="1662" w="1662">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51"/>
            <p:cNvSpPr/>
            <p:nvPr/>
          </p:nvSpPr>
          <p:spPr>
            <a:xfrm>
              <a:off x="5031125" y="1757225"/>
              <a:ext cx="41550" cy="41550"/>
            </a:xfrm>
            <a:custGeom>
              <a:rect b="b" l="l" r="r" t="t"/>
              <a:pathLst>
                <a:path extrusionOk="0" h="1662" w="1662">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51"/>
            <p:cNvSpPr/>
            <p:nvPr/>
          </p:nvSpPr>
          <p:spPr>
            <a:xfrm>
              <a:off x="4634875" y="1756000"/>
              <a:ext cx="404225" cy="178325"/>
            </a:xfrm>
            <a:custGeom>
              <a:rect b="b" l="l" r="r" t="t"/>
              <a:pathLst>
                <a:path extrusionOk="0" h="7133" w="16169">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51"/>
            <p:cNvSpPr/>
            <p:nvPr/>
          </p:nvSpPr>
          <p:spPr>
            <a:xfrm>
              <a:off x="4601275" y="1757225"/>
              <a:ext cx="41550" cy="41550"/>
            </a:xfrm>
            <a:custGeom>
              <a:rect b="b" l="l" r="r" t="t"/>
              <a:pathLst>
                <a:path extrusionOk="0" h="1662" w="1662">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51"/>
            <p:cNvSpPr/>
            <p:nvPr/>
          </p:nvSpPr>
          <p:spPr>
            <a:xfrm>
              <a:off x="4673325" y="1947725"/>
              <a:ext cx="327300" cy="44600"/>
            </a:xfrm>
            <a:custGeom>
              <a:rect b="b" l="l" r="r" t="t"/>
              <a:pathLst>
                <a:path extrusionOk="0" h="1784" w="13092">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7" name="Google Shape;487;p51"/>
          <p:cNvGrpSpPr/>
          <p:nvPr/>
        </p:nvGrpSpPr>
        <p:grpSpPr>
          <a:xfrm>
            <a:off x="4244300" y="1876991"/>
            <a:ext cx="315388" cy="319014"/>
            <a:chOff x="5297950" y="1632050"/>
            <a:chExt cx="426200" cy="431100"/>
          </a:xfrm>
        </p:grpSpPr>
        <p:sp>
          <p:nvSpPr>
            <p:cNvPr id="488" name="Google Shape;488;p51"/>
            <p:cNvSpPr/>
            <p:nvPr/>
          </p:nvSpPr>
          <p:spPr>
            <a:xfrm>
              <a:off x="5404800" y="1936125"/>
              <a:ext cx="212500" cy="127025"/>
            </a:xfrm>
            <a:custGeom>
              <a:rect b="b" l="l" r="r" t="t"/>
              <a:pathLst>
                <a:path extrusionOk="0" h="5081" w="850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51"/>
            <p:cNvSpPr/>
            <p:nvPr/>
          </p:nvSpPr>
          <p:spPr>
            <a:xfrm>
              <a:off x="5297950" y="1632050"/>
              <a:ext cx="426200" cy="294950"/>
            </a:xfrm>
            <a:custGeom>
              <a:rect b="b" l="l" r="r" t="t"/>
              <a:pathLst>
                <a:path extrusionOk="0" h="11798" w="17048">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0" name="Google Shape;490;p51"/>
          <p:cNvGrpSpPr/>
          <p:nvPr/>
        </p:nvGrpSpPr>
        <p:grpSpPr>
          <a:xfrm>
            <a:off x="4742209" y="1867519"/>
            <a:ext cx="317201" cy="337977"/>
            <a:chOff x="5970800" y="1619250"/>
            <a:chExt cx="428650" cy="456725"/>
          </a:xfrm>
        </p:grpSpPr>
        <p:sp>
          <p:nvSpPr>
            <p:cNvPr id="491" name="Google Shape;491;p51"/>
            <p:cNvSpPr/>
            <p:nvPr/>
          </p:nvSpPr>
          <p:spPr>
            <a:xfrm>
              <a:off x="5970800" y="1674200"/>
              <a:ext cx="377975" cy="377950"/>
            </a:xfrm>
            <a:custGeom>
              <a:rect b="b" l="l" r="r" t="t"/>
              <a:pathLst>
                <a:path extrusionOk="0" h="15118" w="15119">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51"/>
            <p:cNvSpPr/>
            <p:nvPr/>
          </p:nvSpPr>
          <p:spPr>
            <a:xfrm>
              <a:off x="6068500" y="1771875"/>
              <a:ext cx="182575" cy="182600"/>
            </a:xfrm>
            <a:custGeom>
              <a:rect b="b" l="l" r="r" t="t"/>
              <a:pathLst>
                <a:path extrusionOk="0" h="7304" w="7303">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51"/>
            <p:cNvSpPr/>
            <p:nvPr/>
          </p:nvSpPr>
          <p:spPr>
            <a:xfrm>
              <a:off x="5981175" y="2005125"/>
              <a:ext cx="75125" cy="70850"/>
            </a:xfrm>
            <a:custGeom>
              <a:rect b="b" l="l" r="r" t="t"/>
              <a:pathLst>
                <a:path extrusionOk="0" h="2834" w="3005">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51"/>
            <p:cNvSpPr/>
            <p:nvPr/>
          </p:nvSpPr>
          <p:spPr>
            <a:xfrm>
              <a:off x="6263875" y="2005125"/>
              <a:ext cx="74525" cy="70850"/>
            </a:xfrm>
            <a:custGeom>
              <a:rect b="b" l="l" r="r" t="t"/>
              <a:pathLst>
                <a:path extrusionOk="0" h="2834" w="2981">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51"/>
            <p:cNvSpPr/>
            <p:nvPr/>
          </p:nvSpPr>
          <p:spPr>
            <a:xfrm>
              <a:off x="6147875" y="1619250"/>
              <a:ext cx="251575" cy="255850"/>
            </a:xfrm>
            <a:custGeom>
              <a:rect b="b" l="l" r="r" t="t"/>
              <a:pathLst>
                <a:path extrusionOk="0" h="10234" w="10063">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6" name="Google Shape;496;p51"/>
          <p:cNvGrpSpPr/>
          <p:nvPr/>
        </p:nvGrpSpPr>
        <p:grpSpPr>
          <a:xfrm>
            <a:off x="5226576" y="1863449"/>
            <a:ext cx="355589" cy="324416"/>
            <a:chOff x="6625350" y="1613750"/>
            <a:chExt cx="480525" cy="438400"/>
          </a:xfrm>
        </p:grpSpPr>
        <p:sp>
          <p:nvSpPr>
            <p:cNvPr id="497" name="Google Shape;497;p51"/>
            <p:cNvSpPr/>
            <p:nvPr/>
          </p:nvSpPr>
          <p:spPr>
            <a:xfrm>
              <a:off x="6670525" y="1887275"/>
              <a:ext cx="117875" cy="164875"/>
            </a:xfrm>
            <a:custGeom>
              <a:rect b="b" l="l" r="r" t="t"/>
              <a:pathLst>
                <a:path extrusionOk="0" h="6595" w="4715">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51"/>
            <p:cNvSpPr/>
            <p:nvPr/>
          </p:nvSpPr>
          <p:spPr>
            <a:xfrm>
              <a:off x="7075950" y="1754175"/>
              <a:ext cx="29925" cy="99550"/>
            </a:xfrm>
            <a:custGeom>
              <a:rect b="b" l="l" r="r" t="t"/>
              <a:pathLst>
                <a:path extrusionOk="0" h="3982" w="1197">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51"/>
            <p:cNvSpPr/>
            <p:nvPr/>
          </p:nvSpPr>
          <p:spPr>
            <a:xfrm>
              <a:off x="6625350" y="1729750"/>
              <a:ext cx="97700" cy="147175"/>
            </a:xfrm>
            <a:custGeom>
              <a:rect b="b" l="l" r="r" t="t"/>
              <a:pathLst>
                <a:path extrusionOk="0" h="5887" w="3908">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51"/>
            <p:cNvSpPr/>
            <p:nvPr/>
          </p:nvSpPr>
          <p:spPr>
            <a:xfrm>
              <a:off x="6736475" y="1638175"/>
              <a:ext cx="279650" cy="330325"/>
            </a:xfrm>
            <a:custGeom>
              <a:rect b="b" l="l" r="r" t="t"/>
              <a:pathLst>
                <a:path extrusionOk="0" h="13213" w="11186">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51"/>
            <p:cNvSpPr/>
            <p:nvPr/>
          </p:nvSpPr>
          <p:spPr>
            <a:xfrm>
              <a:off x="7029550" y="1613750"/>
              <a:ext cx="34200" cy="379800"/>
            </a:xfrm>
            <a:custGeom>
              <a:rect b="b" l="l" r="r" t="t"/>
              <a:pathLst>
                <a:path extrusionOk="0" h="15192" w="1368">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2" name="Google Shape;502;p51"/>
          <p:cNvGrpSpPr/>
          <p:nvPr/>
        </p:nvGrpSpPr>
        <p:grpSpPr>
          <a:xfrm>
            <a:off x="776086" y="2391180"/>
            <a:ext cx="268398" cy="288286"/>
            <a:chOff x="611175" y="2326900"/>
            <a:chExt cx="362700" cy="389575"/>
          </a:xfrm>
        </p:grpSpPr>
        <p:sp>
          <p:nvSpPr>
            <p:cNvPr id="503" name="Google Shape;503;p51"/>
            <p:cNvSpPr/>
            <p:nvPr/>
          </p:nvSpPr>
          <p:spPr>
            <a:xfrm>
              <a:off x="611175" y="2326900"/>
              <a:ext cx="362700" cy="389575"/>
            </a:xfrm>
            <a:custGeom>
              <a:rect b="b" l="l" r="r" t="t"/>
              <a:pathLst>
                <a:path extrusionOk="0" h="15583" w="14508">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51"/>
            <p:cNvSpPr/>
            <p:nvPr/>
          </p:nvSpPr>
          <p:spPr>
            <a:xfrm>
              <a:off x="794950" y="2500900"/>
              <a:ext cx="24450" cy="23850"/>
            </a:xfrm>
            <a:custGeom>
              <a:rect b="b" l="l" r="r" t="t"/>
              <a:pathLst>
                <a:path extrusionOk="0" h="954" w="978">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51"/>
            <p:cNvSpPr/>
            <p:nvPr/>
          </p:nvSpPr>
          <p:spPr>
            <a:xfrm>
              <a:off x="754650" y="2381250"/>
              <a:ext cx="75750" cy="14050"/>
            </a:xfrm>
            <a:custGeom>
              <a:rect b="b" l="l" r="r" t="t"/>
              <a:pathLst>
                <a:path extrusionOk="0" h="562" w="303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51"/>
            <p:cNvSpPr/>
            <p:nvPr/>
          </p:nvSpPr>
          <p:spPr>
            <a:xfrm>
              <a:off x="765025" y="2453900"/>
              <a:ext cx="31175" cy="31150"/>
            </a:xfrm>
            <a:custGeom>
              <a:rect b="b" l="l" r="r" t="t"/>
              <a:pathLst>
                <a:path extrusionOk="0" h="1246" w="1247">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7" name="Google Shape;507;p51"/>
          <p:cNvSpPr/>
          <p:nvPr/>
        </p:nvSpPr>
        <p:spPr>
          <a:xfrm>
            <a:off x="1267653" y="2393847"/>
            <a:ext cx="282865" cy="282865"/>
          </a:xfrm>
          <a:custGeom>
            <a:rect b="b" l="l" r="r" t="t"/>
            <a:pathLst>
              <a:path extrusionOk="0" h="15290" w="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51"/>
          <p:cNvSpPr/>
          <p:nvPr/>
        </p:nvSpPr>
        <p:spPr>
          <a:xfrm>
            <a:off x="1766460" y="2393847"/>
            <a:ext cx="282865" cy="282865"/>
          </a:xfrm>
          <a:custGeom>
            <a:rect b="b" l="l" r="r" t="t"/>
            <a:pathLst>
              <a:path extrusionOk="0" h="15290" w="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51"/>
          <p:cNvSpPr/>
          <p:nvPr/>
        </p:nvSpPr>
        <p:spPr>
          <a:xfrm>
            <a:off x="2265267" y="2393847"/>
            <a:ext cx="282865" cy="282865"/>
          </a:xfrm>
          <a:custGeom>
            <a:rect b="b" l="l" r="r" t="t"/>
            <a:pathLst>
              <a:path extrusionOk="0" h="15290" w="1529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0" name="Google Shape;510;p51"/>
          <p:cNvGrpSpPr/>
          <p:nvPr/>
        </p:nvGrpSpPr>
        <p:grpSpPr>
          <a:xfrm>
            <a:off x="2830086" y="2345096"/>
            <a:ext cx="150923" cy="376845"/>
            <a:chOff x="3386850" y="2264625"/>
            <a:chExt cx="203950" cy="509250"/>
          </a:xfrm>
        </p:grpSpPr>
        <p:sp>
          <p:nvSpPr>
            <p:cNvPr id="511" name="Google Shape;511;p51"/>
            <p:cNvSpPr/>
            <p:nvPr/>
          </p:nvSpPr>
          <p:spPr>
            <a:xfrm>
              <a:off x="3386850" y="2370850"/>
              <a:ext cx="203950" cy="403025"/>
            </a:xfrm>
            <a:custGeom>
              <a:rect b="b" l="l" r="r" t="t"/>
              <a:pathLst>
                <a:path extrusionOk="0" h="16121" w="8158">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51"/>
            <p:cNvSpPr/>
            <p:nvPr/>
          </p:nvSpPr>
          <p:spPr>
            <a:xfrm>
              <a:off x="3446075" y="2264625"/>
              <a:ext cx="85500" cy="94050"/>
            </a:xfrm>
            <a:custGeom>
              <a:rect b="b" l="l" r="r" t="t"/>
              <a:pathLst>
                <a:path extrusionOk="0" h="3762" w="342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3" name="Google Shape;513;p51"/>
          <p:cNvGrpSpPr/>
          <p:nvPr/>
        </p:nvGrpSpPr>
        <p:grpSpPr>
          <a:xfrm>
            <a:off x="3841277" y="2392993"/>
            <a:ext cx="123802" cy="281052"/>
            <a:chOff x="4753325" y="2329350"/>
            <a:chExt cx="167300" cy="379800"/>
          </a:xfrm>
        </p:grpSpPr>
        <p:sp>
          <p:nvSpPr>
            <p:cNvPr id="514" name="Google Shape;514;p51"/>
            <p:cNvSpPr/>
            <p:nvPr/>
          </p:nvSpPr>
          <p:spPr>
            <a:xfrm>
              <a:off x="4753325" y="2424600"/>
              <a:ext cx="167300" cy="284550"/>
            </a:xfrm>
            <a:custGeom>
              <a:rect b="b" l="l" r="r" t="t"/>
              <a:pathLst>
                <a:path extrusionOk="0" h="11382" w="6692">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51"/>
            <p:cNvSpPr/>
            <p:nvPr/>
          </p:nvSpPr>
          <p:spPr>
            <a:xfrm>
              <a:off x="4798500" y="2329350"/>
              <a:ext cx="76950" cy="84275"/>
            </a:xfrm>
            <a:custGeom>
              <a:rect b="b" l="l" r="r" t="t"/>
              <a:pathLst>
                <a:path extrusionOk="0" h="3371" w="3078">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6" name="Google Shape;516;p51"/>
          <p:cNvGrpSpPr/>
          <p:nvPr/>
        </p:nvGrpSpPr>
        <p:grpSpPr>
          <a:xfrm>
            <a:off x="3340186" y="2346891"/>
            <a:ext cx="128353" cy="373238"/>
            <a:chOff x="4076175" y="2267050"/>
            <a:chExt cx="173450" cy="504375"/>
          </a:xfrm>
        </p:grpSpPr>
        <p:sp>
          <p:nvSpPr>
            <p:cNvPr id="517" name="Google Shape;517;p51"/>
            <p:cNvSpPr/>
            <p:nvPr/>
          </p:nvSpPr>
          <p:spPr>
            <a:xfrm>
              <a:off x="4122600" y="2267050"/>
              <a:ext cx="80600" cy="91625"/>
            </a:xfrm>
            <a:custGeom>
              <a:rect b="b" l="l" r="r" t="t"/>
              <a:pathLst>
                <a:path extrusionOk="0" h="3665" w="3224">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51"/>
            <p:cNvSpPr/>
            <p:nvPr/>
          </p:nvSpPr>
          <p:spPr>
            <a:xfrm>
              <a:off x="4076175" y="2370250"/>
              <a:ext cx="173450" cy="401175"/>
            </a:xfrm>
            <a:custGeom>
              <a:rect b="b" l="l" r="r" t="t"/>
              <a:pathLst>
                <a:path extrusionOk="0" h="16047" w="6938">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9" name="Google Shape;519;p51"/>
          <p:cNvSpPr/>
          <p:nvPr/>
        </p:nvSpPr>
        <p:spPr>
          <a:xfrm>
            <a:off x="4260496" y="2386170"/>
            <a:ext cx="282865" cy="298220"/>
          </a:xfrm>
          <a:custGeom>
            <a:rect b="b" l="l" r="r" t="t"/>
            <a:pathLst>
              <a:path extrusionOk="0" h="16120" w="1529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0" name="Google Shape;520;p51"/>
          <p:cNvGrpSpPr/>
          <p:nvPr/>
        </p:nvGrpSpPr>
        <p:grpSpPr>
          <a:xfrm>
            <a:off x="4745372" y="2391624"/>
            <a:ext cx="310874" cy="287379"/>
            <a:chOff x="5975075" y="2327500"/>
            <a:chExt cx="420100" cy="388350"/>
          </a:xfrm>
        </p:grpSpPr>
        <p:sp>
          <p:nvSpPr>
            <p:cNvPr id="521" name="Google Shape;521;p51"/>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51"/>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3" name="Google Shape;523;p51"/>
          <p:cNvGrpSpPr/>
          <p:nvPr/>
        </p:nvGrpSpPr>
        <p:grpSpPr>
          <a:xfrm>
            <a:off x="5304276" y="2383040"/>
            <a:ext cx="190698" cy="310874"/>
            <a:chOff x="6730350" y="2315900"/>
            <a:chExt cx="257700" cy="420100"/>
          </a:xfrm>
        </p:grpSpPr>
        <p:sp>
          <p:nvSpPr>
            <p:cNvPr id="524" name="Google Shape;524;p51"/>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51"/>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51"/>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51"/>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51"/>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9" name="Google Shape;529;p51"/>
          <p:cNvGrpSpPr/>
          <p:nvPr/>
        </p:nvGrpSpPr>
        <p:grpSpPr>
          <a:xfrm>
            <a:off x="861926" y="2857916"/>
            <a:ext cx="96718" cy="352443"/>
            <a:chOff x="727175" y="2957625"/>
            <a:chExt cx="130700" cy="476275"/>
          </a:xfrm>
        </p:grpSpPr>
        <p:sp>
          <p:nvSpPr>
            <p:cNvPr id="530" name="Google Shape;530;p51"/>
            <p:cNvSpPr/>
            <p:nvPr/>
          </p:nvSpPr>
          <p:spPr>
            <a:xfrm>
              <a:off x="727175" y="2957625"/>
              <a:ext cx="130700" cy="476275"/>
            </a:xfrm>
            <a:custGeom>
              <a:rect b="b" l="l" r="r" t="t"/>
              <a:pathLst>
                <a:path extrusionOk="0" h="19051" w="5228">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51"/>
            <p:cNvSpPr/>
            <p:nvPr/>
          </p:nvSpPr>
          <p:spPr>
            <a:xfrm>
              <a:off x="751600" y="3090125"/>
              <a:ext cx="81850" cy="319350"/>
            </a:xfrm>
            <a:custGeom>
              <a:rect b="b" l="l" r="r" t="t"/>
              <a:pathLst>
                <a:path extrusionOk="0" h="12774" w="3274">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2" name="Google Shape;532;p51"/>
          <p:cNvSpPr/>
          <p:nvPr/>
        </p:nvSpPr>
        <p:spPr>
          <a:xfrm>
            <a:off x="1759689" y="2843870"/>
            <a:ext cx="296407" cy="380453"/>
          </a:xfrm>
          <a:custGeom>
            <a:rect b="b" l="l" r="r" t="t"/>
            <a:pathLst>
              <a:path extrusionOk="0" h="20565" w="16022">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51"/>
          <p:cNvSpPr/>
          <p:nvPr/>
        </p:nvSpPr>
        <p:spPr>
          <a:xfrm>
            <a:off x="1299287" y="2843870"/>
            <a:ext cx="219595" cy="380453"/>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4" name="Google Shape;534;p51"/>
          <p:cNvGrpSpPr/>
          <p:nvPr/>
        </p:nvGrpSpPr>
        <p:grpSpPr>
          <a:xfrm>
            <a:off x="2235477" y="2869201"/>
            <a:ext cx="342509" cy="329855"/>
            <a:chOff x="2583325" y="2972875"/>
            <a:chExt cx="462850" cy="445750"/>
          </a:xfrm>
        </p:grpSpPr>
        <p:sp>
          <p:nvSpPr>
            <p:cNvPr id="535" name="Google Shape;535;p51"/>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51"/>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7" name="Google Shape;537;p51"/>
          <p:cNvGrpSpPr/>
          <p:nvPr/>
        </p:nvGrpSpPr>
        <p:grpSpPr>
          <a:xfrm>
            <a:off x="2722545" y="2918467"/>
            <a:ext cx="366004" cy="231343"/>
            <a:chOff x="3241525" y="3039450"/>
            <a:chExt cx="494600" cy="312625"/>
          </a:xfrm>
        </p:grpSpPr>
        <p:sp>
          <p:nvSpPr>
            <p:cNvPr id="538" name="Google Shape;538;p51"/>
            <p:cNvSpPr/>
            <p:nvPr/>
          </p:nvSpPr>
          <p:spPr>
            <a:xfrm>
              <a:off x="3241525" y="3039450"/>
              <a:ext cx="494600" cy="312625"/>
            </a:xfrm>
            <a:custGeom>
              <a:rect b="b" l="l" r="r" t="t"/>
              <a:pathLst>
                <a:path extrusionOk="0" h="12505" w="19784">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51"/>
            <p:cNvSpPr/>
            <p:nvPr/>
          </p:nvSpPr>
          <p:spPr>
            <a:xfrm>
              <a:off x="3384400" y="3091350"/>
              <a:ext cx="208850" cy="208825"/>
            </a:xfrm>
            <a:custGeom>
              <a:rect b="b" l="l" r="r" t="t"/>
              <a:pathLst>
                <a:path extrusionOk="0" h="8353" w="8354">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0" name="Google Shape;540;p51"/>
          <p:cNvSpPr/>
          <p:nvPr/>
        </p:nvSpPr>
        <p:spPr>
          <a:xfrm>
            <a:off x="3745871" y="2876855"/>
            <a:ext cx="314500" cy="314482"/>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1" name="Google Shape;541;p51"/>
          <p:cNvGrpSpPr/>
          <p:nvPr/>
        </p:nvGrpSpPr>
        <p:grpSpPr>
          <a:xfrm>
            <a:off x="4212665" y="2894065"/>
            <a:ext cx="378658" cy="280146"/>
            <a:chOff x="5255200" y="3006475"/>
            <a:chExt cx="511700" cy="378575"/>
          </a:xfrm>
        </p:grpSpPr>
        <p:sp>
          <p:nvSpPr>
            <p:cNvPr id="542" name="Google Shape;542;p51"/>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51"/>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4" name="Google Shape;544;p51"/>
          <p:cNvGrpSpPr/>
          <p:nvPr/>
        </p:nvGrpSpPr>
        <p:grpSpPr>
          <a:xfrm>
            <a:off x="3251183" y="2877804"/>
            <a:ext cx="306360" cy="312669"/>
            <a:chOff x="3955900" y="2984500"/>
            <a:chExt cx="414000" cy="422525"/>
          </a:xfrm>
        </p:grpSpPr>
        <p:sp>
          <p:nvSpPr>
            <p:cNvPr id="545" name="Google Shape;545;p51"/>
            <p:cNvSpPr/>
            <p:nvPr/>
          </p:nvSpPr>
          <p:spPr>
            <a:xfrm>
              <a:off x="3955900" y="2984500"/>
              <a:ext cx="315700" cy="315675"/>
            </a:xfrm>
            <a:custGeom>
              <a:rect b="b" l="l" r="r" t="t"/>
              <a:pathLst>
                <a:path extrusionOk="0" h="12627" w="12628">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51"/>
            <p:cNvSpPr/>
            <p:nvPr/>
          </p:nvSpPr>
          <p:spPr>
            <a:xfrm>
              <a:off x="3992525" y="3021125"/>
              <a:ext cx="242425" cy="242425"/>
            </a:xfrm>
            <a:custGeom>
              <a:rect b="b" l="l" r="r" t="t"/>
              <a:pathLst>
                <a:path extrusionOk="0" h="9697" w="9697">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51"/>
            <p:cNvSpPr/>
            <p:nvPr/>
          </p:nvSpPr>
          <p:spPr>
            <a:xfrm>
              <a:off x="4215400" y="3253150"/>
              <a:ext cx="154500" cy="153875"/>
            </a:xfrm>
            <a:custGeom>
              <a:rect b="b" l="l" r="r" t="t"/>
              <a:pathLst>
                <a:path extrusionOk="0" h="6155" w="618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8" name="Google Shape;548;p51"/>
          <p:cNvSpPr/>
          <p:nvPr/>
        </p:nvSpPr>
        <p:spPr>
          <a:xfrm>
            <a:off x="740837" y="3398249"/>
            <a:ext cx="342491" cy="269305"/>
          </a:xfrm>
          <a:custGeom>
            <a:rect b="b" l="l" r="r" t="t"/>
            <a:pathLst>
              <a:path extrusionOk="0" h="14557" w="18513">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51"/>
          <p:cNvSpPr/>
          <p:nvPr/>
        </p:nvSpPr>
        <p:spPr>
          <a:xfrm>
            <a:off x="4781447" y="2862388"/>
            <a:ext cx="238576" cy="343416"/>
          </a:xfrm>
          <a:custGeom>
            <a:rect b="b" l="l" r="r" t="t"/>
            <a:pathLst>
              <a:path extrusionOk="0" h="18563" w="12896">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0" name="Google Shape;550;p51"/>
          <p:cNvGrpSpPr/>
          <p:nvPr/>
        </p:nvGrpSpPr>
        <p:grpSpPr>
          <a:xfrm>
            <a:off x="5282594" y="2873271"/>
            <a:ext cx="234062" cy="332575"/>
            <a:chOff x="6701050" y="2978375"/>
            <a:chExt cx="316300" cy="449425"/>
          </a:xfrm>
        </p:grpSpPr>
        <p:sp>
          <p:nvSpPr>
            <p:cNvPr id="551" name="Google Shape;551;p51"/>
            <p:cNvSpPr/>
            <p:nvPr/>
          </p:nvSpPr>
          <p:spPr>
            <a:xfrm>
              <a:off x="6701050" y="2978375"/>
              <a:ext cx="316300" cy="78175"/>
            </a:xfrm>
            <a:custGeom>
              <a:rect b="b" l="l" r="r" t="t"/>
              <a:pathLst>
                <a:path extrusionOk="0" h="3127" w="12652">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51"/>
            <p:cNvSpPr/>
            <p:nvPr/>
          </p:nvSpPr>
          <p:spPr>
            <a:xfrm>
              <a:off x="6713875" y="3068750"/>
              <a:ext cx="290650" cy="359050"/>
            </a:xfrm>
            <a:custGeom>
              <a:rect b="b" l="l" r="r" t="t"/>
              <a:pathLst>
                <a:path extrusionOk="0" h="14362" w="11626">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3" name="Google Shape;553;p51"/>
          <p:cNvGrpSpPr/>
          <p:nvPr/>
        </p:nvGrpSpPr>
        <p:grpSpPr>
          <a:xfrm>
            <a:off x="1242360" y="3420890"/>
            <a:ext cx="333481" cy="224128"/>
            <a:chOff x="1241275" y="3718400"/>
            <a:chExt cx="450650" cy="302875"/>
          </a:xfrm>
        </p:grpSpPr>
        <p:sp>
          <p:nvSpPr>
            <p:cNvPr id="554" name="Google Shape;554;p51"/>
            <p:cNvSpPr/>
            <p:nvPr/>
          </p:nvSpPr>
          <p:spPr>
            <a:xfrm>
              <a:off x="1241275" y="3718400"/>
              <a:ext cx="450650" cy="302875"/>
            </a:xfrm>
            <a:custGeom>
              <a:rect b="b" l="l" r="r" t="t"/>
              <a:pathLst>
                <a:path extrusionOk="0" h="12115" w="18026">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51"/>
            <p:cNvSpPr/>
            <p:nvPr/>
          </p:nvSpPr>
          <p:spPr>
            <a:xfrm>
              <a:off x="1293175" y="3895475"/>
              <a:ext cx="174050" cy="12225"/>
            </a:xfrm>
            <a:custGeom>
              <a:rect b="b" l="l" r="r" t="t"/>
              <a:pathLst>
                <a:path extrusionOk="0" h="489" w="6962">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51"/>
            <p:cNvSpPr/>
            <p:nvPr/>
          </p:nvSpPr>
          <p:spPr>
            <a:xfrm>
              <a:off x="1293175" y="3935775"/>
              <a:ext cx="122750" cy="12225"/>
            </a:xfrm>
            <a:custGeom>
              <a:rect b="b" l="l" r="r" t="t"/>
              <a:pathLst>
                <a:path extrusionOk="0" h="489" w="491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51"/>
            <p:cNvSpPr/>
            <p:nvPr/>
          </p:nvSpPr>
          <p:spPr>
            <a:xfrm>
              <a:off x="1570375" y="3901575"/>
              <a:ext cx="62300" cy="40325"/>
            </a:xfrm>
            <a:custGeom>
              <a:rect b="b" l="l" r="r" t="t"/>
              <a:pathLst>
                <a:path extrusionOk="0" h="1613" w="2492">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8" name="Google Shape;558;p51"/>
          <p:cNvGrpSpPr/>
          <p:nvPr/>
        </p:nvGrpSpPr>
        <p:grpSpPr>
          <a:xfrm>
            <a:off x="1745708" y="3403722"/>
            <a:ext cx="324416" cy="258908"/>
            <a:chOff x="1921475" y="3695200"/>
            <a:chExt cx="438400" cy="349875"/>
          </a:xfrm>
        </p:grpSpPr>
        <p:sp>
          <p:nvSpPr>
            <p:cNvPr id="559" name="Google Shape;559;p51"/>
            <p:cNvSpPr/>
            <p:nvPr/>
          </p:nvSpPr>
          <p:spPr>
            <a:xfrm>
              <a:off x="2246900" y="3992550"/>
              <a:ext cx="52525" cy="52525"/>
            </a:xfrm>
            <a:custGeom>
              <a:rect b="b" l="l" r="r" t="t"/>
              <a:pathLst>
                <a:path extrusionOk="0" h="2101" w="2101">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51"/>
            <p:cNvSpPr/>
            <p:nvPr/>
          </p:nvSpPr>
          <p:spPr>
            <a:xfrm>
              <a:off x="2033800" y="3992550"/>
              <a:ext cx="52550" cy="52525"/>
            </a:xfrm>
            <a:custGeom>
              <a:rect b="b" l="l" r="r" t="t"/>
              <a:pathLst>
                <a:path extrusionOk="0" h="2101" w="2102">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51"/>
            <p:cNvSpPr/>
            <p:nvPr/>
          </p:nvSpPr>
          <p:spPr>
            <a:xfrm>
              <a:off x="1921475" y="3695200"/>
              <a:ext cx="438400" cy="297975"/>
            </a:xfrm>
            <a:custGeom>
              <a:rect b="b" l="l" r="r" t="t"/>
              <a:pathLst>
                <a:path extrusionOk="0" h="11919" w="17536">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2" name="Google Shape;562;p51"/>
          <p:cNvGrpSpPr/>
          <p:nvPr/>
        </p:nvGrpSpPr>
        <p:grpSpPr>
          <a:xfrm>
            <a:off x="2247687" y="3399652"/>
            <a:ext cx="318089" cy="266604"/>
            <a:chOff x="2599825" y="3689700"/>
            <a:chExt cx="429850" cy="360275"/>
          </a:xfrm>
        </p:grpSpPr>
        <p:sp>
          <p:nvSpPr>
            <p:cNvPr id="563" name="Google Shape;563;p51"/>
            <p:cNvSpPr/>
            <p:nvPr/>
          </p:nvSpPr>
          <p:spPr>
            <a:xfrm>
              <a:off x="2599825" y="3689700"/>
              <a:ext cx="429850" cy="169150"/>
            </a:xfrm>
            <a:custGeom>
              <a:rect b="b" l="l" r="r" t="t"/>
              <a:pathLst>
                <a:path extrusionOk="0" h="6766" w="17194">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51"/>
            <p:cNvSpPr/>
            <p:nvPr/>
          </p:nvSpPr>
          <p:spPr>
            <a:xfrm>
              <a:off x="2599825" y="3861275"/>
              <a:ext cx="429850" cy="188700"/>
            </a:xfrm>
            <a:custGeom>
              <a:rect b="b" l="l" r="r" t="t"/>
              <a:pathLst>
                <a:path extrusionOk="0" h="7548" w="17194">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5" name="Google Shape;565;p51"/>
          <p:cNvGrpSpPr/>
          <p:nvPr/>
        </p:nvGrpSpPr>
        <p:grpSpPr>
          <a:xfrm>
            <a:off x="2761858" y="3372087"/>
            <a:ext cx="287379" cy="300033"/>
            <a:chOff x="3294650" y="3652450"/>
            <a:chExt cx="388350" cy="405450"/>
          </a:xfrm>
        </p:grpSpPr>
        <p:sp>
          <p:nvSpPr>
            <p:cNvPr id="566" name="Google Shape;566;p51"/>
            <p:cNvSpPr/>
            <p:nvPr/>
          </p:nvSpPr>
          <p:spPr>
            <a:xfrm>
              <a:off x="3294650" y="3681775"/>
              <a:ext cx="376150" cy="376125"/>
            </a:xfrm>
            <a:custGeom>
              <a:rect b="b" l="l" r="r" t="t"/>
              <a:pathLst>
                <a:path extrusionOk="0" h="15045" w="15046">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51"/>
            <p:cNvSpPr/>
            <p:nvPr/>
          </p:nvSpPr>
          <p:spPr>
            <a:xfrm>
              <a:off x="3494925" y="3760525"/>
              <a:ext cx="188075" cy="97100"/>
            </a:xfrm>
            <a:custGeom>
              <a:rect b="b" l="l" r="r" t="t"/>
              <a:pathLst>
                <a:path extrusionOk="0" h="3884" w="7523">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51"/>
            <p:cNvSpPr/>
            <p:nvPr/>
          </p:nvSpPr>
          <p:spPr>
            <a:xfrm>
              <a:off x="3494925" y="3652450"/>
              <a:ext cx="161200" cy="188100"/>
            </a:xfrm>
            <a:custGeom>
              <a:rect b="b" l="l" r="r" t="t"/>
              <a:pathLst>
                <a:path extrusionOk="0" h="7524" w="6448">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9" name="Google Shape;569;p51"/>
          <p:cNvGrpSpPr/>
          <p:nvPr/>
        </p:nvGrpSpPr>
        <p:grpSpPr>
          <a:xfrm>
            <a:off x="3236734" y="3410049"/>
            <a:ext cx="335257" cy="245810"/>
            <a:chOff x="3936375" y="3703750"/>
            <a:chExt cx="453050" cy="332175"/>
          </a:xfrm>
        </p:grpSpPr>
        <p:sp>
          <p:nvSpPr>
            <p:cNvPr id="570" name="Google Shape;570;p51"/>
            <p:cNvSpPr/>
            <p:nvPr/>
          </p:nvSpPr>
          <p:spPr>
            <a:xfrm>
              <a:off x="3936375" y="3703750"/>
              <a:ext cx="453050" cy="332175"/>
            </a:xfrm>
            <a:custGeom>
              <a:rect b="b" l="l" r="r" t="t"/>
              <a:pathLst>
                <a:path extrusionOk="0" h="13287" w="18122">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51"/>
            <p:cNvSpPr/>
            <p:nvPr/>
          </p:nvSpPr>
          <p:spPr>
            <a:xfrm>
              <a:off x="3988875" y="3864325"/>
              <a:ext cx="77575" cy="133125"/>
            </a:xfrm>
            <a:custGeom>
              <a:rect b="b" l="l" r="r" t="t"/>
              <a:pathLst>
                <a:path extrusionOk="0" h="5325" w="3103">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51"/>
            <p:cNvSpPr/>
            <p:nvPr/>
          </p:nvSpPr>
          <p:spPr>
            <a:xfrm>
              <a:off x="4259350" y="3864325"/>
              <a:ext cx="77575" cy="133125"/>
            </a:xfrm>
            <a:custGeom>
              <a:rect b="b" l="l" r="r" t="t"/>
              <a:pathLst>
                <a:path extrusionOk="0" h="5325" w="3103">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51"/>
            <p:cNvSpPr/>
            <p:nvPr/>
          </p:nvSpPr>
          <p:spPr>
            <a:xfrm>
              <a:off x="4078625" y="3717800"/>
              <a:ext cx="77575" cy="279650"/>
            </a:xfrm>
            <a:custGeom>
              <a:rect b="b" l="l" r="r" t="t"/>
              <a:pathLst>
                <a:path extrusionOk="0" h="11186" w="3103">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51"/>
            <p:cNvSpPr/>
            <p:nvPr/>
          </p:nvSpPr>
          <p:spPr>
            <a:xfrm>
              <a:off x="4168375" y="3788625"/>
              <a:ext cx="78175" cy="208825"/>
            </a:xfrm>
            <a:custGeom>
              <a:rect b="b" l="l" r="r" t="t"/>
              <a:pathLst>
                <a:path extrusionOk="0" h="8353" w="3127">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5" name="Google Shape;575;p51"/>
          <p:cNvGrpSpPr/>
          <p:nvPr/>
        </p:nvGrpSpPr>
        <p:grpSpPr>
          <a:xfrm>
            <a:off x="3735550" y="3410049"/>
            <a:ext cx="335257" cy="245810"/>
            <a:chOff x="4610450" y="3703750"/>
            <a:chExt cx="453050" cy="332175"/>
          </a:xfrm>
        </p:grpSpPr>
        <p:sp>
          <p:nvSpPr>
            <p:cNvPr id="576" name="Google Shape;576;p51"/>
            <p:cNvSpPr/>
            <p:nvPr/>
          </p:nvSpPr>
          <p:spPr>
            <a:xfrm>
              <a:off x="4610450" y="3703750"/>
              <a:ext cx="453050" cy="332175"/>
            </a:xfrm>
            <a:custGeom>
              <a:rect b="b" l="l" r="r" t="t"/>
              <a:pathLst>
                <a:path extrusionOk="0" h="13287" w="18122">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51"/>
            <p:cNvSpPr/>
            <p:nvPr/>
          </p:nvSpPr>
          <p:spPr>
            <a:xfrm>
              <a:off x="4642200" y="3730000"/>
              <a:ext cx="389550" cy="249150"/>
            </a:xfrm>
            <a:custGeom>
              <a:rect b="b" l="l" r="r" t="t"/>
              <a:pathLst>
                <a:path extrusionOk="0" h="9966" w="15582">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8" name="Google Shape;578;p51"/>
          <p:cNvGrpSpPr/>
          <p:nvPr/>
        </p:nvGrpSpPr>
        <p:grpSpPr>
          <a:xfrm>
            <a:off x="4246113" y="3385203"/>
            <a:ext cx="311762" cy="295501"/>
            <a:chOff x="5300400" y="3670175"/>
            <a:chExt cx="421300" cy="399325"/>
          </a:xfrm>
        </p:grpSpPr>
        <p:sp>
          <p:nvSpPr>
            <p:cNvPr id="579" name="Google Shape;579;p51"/>
            <p:cNvSpPr/>
            <p:nvPr/>
          </p:nvSpPr>
          <p:spPr>
            <a:xfrm>
              <a:off x="5300400" y="3708025"/>
              <a:ext cx="421300" cy="267450"/>
            </a:xfrm>
            <a:custGeom>
              <a:rect b="b" l="l" r="r" t="t"/>
              <a:pathLst>
                <a:path extrusionOk="0" h="10698" w="16852">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51"/>
            <p:cNvSpPr/>
            <p:nvPr/>
          </p:nvSpPr>
          <p:spPr>
            <a:xfrm>
              <a:off x="5498825" y="3670175"/>
              <a:ext cx="24450" cy="25650"/>
            </a:xfrm>
            <a:custGeom>
              <a:rect b="b" l="l" r="r" t="t"/>
              <a:pathLst>
                <a:path extrusionOk="0" h="1026" w="978">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51"/>
            <p:cNvSpPr/>
            <p:nvPr/>
          </p:nvSpPr>
          <p:spPr>
            <a:xfrm>
              <a:off x="5366325" y="3987675"/>
              <a:ext cx="61100" cy="81825"/>
            </a:xfrm>
            <a:custGeom>
              <a:rect b="b" l="l" r="r" t="t"/>
              <a:pathLst>
                <a:path extrusionOk="0" h="3273" w="2444">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51"/>
            <p:cNvSpPr/>
            <p:nvPr/>
          </p:nvSpPr>
          <p:spPr>
            <a:xfrm>
              <a:off x="5594700" y="3987675"/>
              <a:ext cx="61075" cy="81825"/>
            </a:xfrm>
            <a:custGeom>
              <a:rect b="b" l="l" r="r" t="t"/>
              <a:pathLst>
                <a:path extrusionOk="0" h="3273" w="2443">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51"/>
            <p:cNvSpPr/>
            <p:nvPr/>
          </p:nvSpPr>
          <p:spPr>
            <a:xfrm>
              <a:off x="5324825" y="3732450"/>
              <a:ext cx="372475" cy="218600"/>
            </a:xfrm>
            <a:custGeom>
              <a:rect b="b" l="l" r="r" t="t"/>
              <a:pathLst>
                <a:path extrusionOk="0" h="8744" w="14899">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4" name="Google Shape;584;p51"/>
          <p:cNvSpPr/>
          <p:nvPr/>
        </p:nvSpPr>
        <p:spPr>
          <a:xfrm>
            <a:off x="4727225" y="3359399"/>
            <a:ext cx="347023" cy="347005"/>
          </a:xfrm>
          <a:custGeom>
            <a:rect b="b" l="l" r="r" t="t"/>
            <a:pathLst>
              <a:path extrusionOk="0" h="18757" w="18758">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5" name="Google Shape;585;p51"/>
          <p:cNvGrpSpPr/>
          <p:nvPr/>
        </p:nvGrpSpPr>
        <p:grpSpPr>
          <a:xfrm>
            <a:off x="5248258" y="3381577"/>
            <a:ext cx="302734" cy="302753"/>
            <a:chOff x="6654650" y="3665275"/>
            <a:chExt cx="409100" cy="409125"/>
          </a:xfrm>
        </p:grpSpPr>
        <p:sp>
          <p:nvSpPr>
            <p:cNvPr id="586" name="Google Shape;586;p51"/>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51"/>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8" name="Google Shape;588;p51"/>
          <p:cNvGrpSpPr/>
          <p:nvPr/>
        </p:nvGrpSpPr>
        <p:grpSpPr>
          <a:xfrm>
            <a:off x="746264" y="3867739"/>
            <a:ext cx="328042" cy="328061"/>
            <a:chOff x="570875" y="4322250"/>
            <a:chExt cx="443300" cy="443325"/>
          </a:xfrm>
        </p:grpSpPr>
        <p:sp>
          <p:nvSpPr>
            <p:cNvPr id="589" name="Google Shape;589;p51"/>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51"/>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51"/>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51"/>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3" name="Google Shape;593;p51"/>
          <p:cNvSpPr/>
          <p:nvPr/>
        </p:nvSpPr>
        <p:spPr>
          <a:xfrm>
            <a:off x="1231504" y="3931390"/>
            <a:ext cx="355163" cy="200633"/>
          </a:xfrm>
          <a:custGeom>
            <a:rect b="b" l="l" r="r" t="t"/>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4" name="Google Shape;594;p51"/>
          <p:cNvGrpSpPr/>
          <p:nvPr/>
        </p:nvGrpSpPr>
        <p:grpSpPr>
          <a:xfrm>
            <a:off x="1788628" y="3843356"/>
            <a:ext cx="238576" cy="376827"/>
            <a:chOff x="1979475" y="4289300"/>
            <a:chExt cx="322400" cy="509225"/>
          </a:xfrm>
        </p:grpSpPr>
        <p:sp>
          <p:nvSpPr>
            <p:cNvPr id="595" name="Google Shape;595;p51"/>
            <p:cNvSpPr/>
            <p:nvPr/>
          </p:nvSpPr>
          <p:spPr>
            <a:xfrm>
              <a:off x="2187075" y="4509100"/>
              <a:ext cx="114800" cy="114800"/>
            </a:xfrm>
            <a:custGeom>
              <a:rect b="b" l="l" r="r" t="t"/>
              <a:pathLst>
                <a:path extrusionOk="0" h="4592" w="4592">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51"/>
            <p:cNvSpPr/>
            <p:nvPr/>
          </p:nvSpPr>
          <p:spPr>
            <a:xfrm>
              <a:off x="1979475" y="4542675"/>
              <a:ext cx="156925" cy="156950"/>
            </a:xfrm>
            <a:custGeom>
              <a:rect b="b" l="l" r="r" t="t"/>
              <a:pathLst>
                <a:path extrusionOk="0" h="6278" w="6277">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51"/>
            <p:cNvSpPr/>
            <p:nvPr/>
          </p:nvSpPr>
          <p:spPr>
            <a:xfrm>
              <a:off x="2041125" y="4289300"/>
              <a:ext cx="240000" cy="509225"/>
            </a:xfrm>
            <a:custGeom>
              <a:rect b="b" l="l" r="r" t="t"/>
              <a:pathLst>
                <a:path extrusionOk="0" h="20369" w="960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8" name="Google Shape;598;p51"/>
          <p:cNvGrpSpPr/>
          <p:nvPr/>
        </p:nvGrpSpPr>
        <p:grpSpPr>
          <a:xfrm>
            <a:off x="2266206" y="3848314"/>
            <a:ext cx="281496" cy="366911"/>
            <a:chOff x="2624850" y="4296000"/>
            <a:chExt cx="380400" cy="495825"/>
          </a:xfrm>
        </p:grpSpPr>
        <p:sp>
          <p:nvSpPr>
            <p:cNvPr id="599" name="Google Shape;599;p51"/>
            <p:cNvSpPr/>
            <p:nvPr/>
          </p:nvSpPr>
          <p:spPr>
            <a:xfrm>
              <a:off x="2845875" y="4296000"/>
              <a:ext cx="126425" cy="125800"/>
            </a:xfrm>
            <a:custGeom>
              <a:rect b="b" l="l" r="r" t="t"/>
              <a:pathLst>
                <a:path extrusionOk="0" h="5032" w="5057">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51"/>
            <p:cNvSpPr/>
            <p:nvPr/>
          </p:nvSpPr>
          <p:spPr>
            <a:xfrm>
              <a:off x="2635850" y="4316150"/>
              <a:ext cx="369400" cy="475675"/>
            </a:xfrm>
            <a:custGeom>
              <a:rect b="b" l="l" r="r" t="t"/>
              <a:pathLst>
                <a:path extrusionOk="0" h="19027" w="14776">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51"/>
            <p:cNvSpPr/>
            <p:nvPr/>
          </p:nvSpPr>
          <p:spPr>
            <a:xfrm>
              <a:off x="2624850" y="4357675"/>
              <a:ext cx="171600" cy="171600"/>
            </a:xfrm>
            <a:custGeom>
              <a:rect b="b" l="l" r="r" t="t"/>
              <a:pathLst>
                <a:path extrusionOk="0" h="6864" w="6864">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2" name="Google Shape;602;p51"/>
          <p:cNvSpPr/>
          <p:nvPr/>
        </p:nvSpPr>
        <p:spPr>
          <a:xfrm>
            <a:off x="3253854" y="3881238"/>
            <a:ext cx="300921" cy="300940"/>
          </a:xfrm>
          <a:custGeom>
            <a:rect b="b" l="l" r="r" t="t"/>
            <a:pathLst>
              <a:path extrusionOk="0" h="16267" w="16266">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51"/>
          <p:cNvSpPr/>
          <p:nvPr/>
        </p:nvSpPr>
        <p:spPr>
          <a:xfrm>
            <a:off x="2755046" y="3900218"/>
            <a:ext cx="300921" cy="262978"/>
          </a:xfrm>
          <a:custGeom>
            <a:rect b="b" l="l" r="r" t="t"/>
            <a:pathLst>
              <a:path extrusionOk="0" h="14215" w="16266">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51"/>
          <p:cNvSpPr/>
          <p:nvPr/>
        </p:nvSpPr>
        <p:spPr>
          <a:xfrm>
            <a:off x="3751292" y="3879887"/>
            <a:ext cx="303659" cy="303641"/>
          </a:xfrm>
          <a:custGeom>
            <a:rect b="b" l="l" r="r" t="t"/>
            <a:pathLst>
              <a:path extrusionOk="0" h="16413" w="16414">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5" name="Google Shape;605;p51"/>
          <p:cNvGrpSpPr/>
          <p:nvPr/>
        </p:nvGrpSpPr>
        <p:grpSpPr>
          <a:xfrm>
            <a:off x="4228038" y="3884463"/>
            <a:ext cx="347911" cy="294613"/>
            <a:chOff x="5275975" y="4344850"/>
            <a:chExt cx="470150" cy="398125"/>
          </a:xfrm>
        </p:grpSpPr>
        <p:sp>
          <p:nvSpPr>
            <p:cNvPr id="606" name="Google Shape;606;p51"/>
            <p:cNvSpPr/>
            <p:nvPr/>
          </p:nvSpPr>
          <p:spPr>
            <a:xfrm>
              <a:off x="5661250" y="4690450"/>
              <a:ext cx="65950" cy="52525"/>
            </a:xfrm>
            <a:custGeom>
              <a:rect b="b" l="l" r="r" t="t"/>
              <a:pathLst>
                <a:path extrusionOk="0" h="2101" w="2638">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51"/>
            <p:cNvSpPr/>
            <p:nvPr/>
          </p:nvSpPr>
          <p:spPr>
            <a:xfrm>
              <a:off x="5294900" y="4690450"/>
              <a:ext cx="65950" cy="52525"/>
            </a:xfrm>
            <a:custGeom>
              <a:rect b="b" l="l" r="r" t="t"/>
              <a:pathLst>
                <a:path extrusionOk="0" h="2101" w="2638">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51"/>
            <p:cNvSpPr/>
            <p:nvPr/>
          </p:nvSpPr>
          <p:spPr>
            <a:xfrm>
              <a:off x="5275975" y="4344850"/>
              <a:ext cx="470150" cy="334025"/>
            </a:xfrm>
            <a:custGeom>
              <a:rect b="b" l="l" r="r" t="t"/>
              <a:pathLst>
                <a:path extrusionOk="0" h="13361" w="18806">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9" name="Google Shape;609;p51"/>
          <p:cNvSpPr/>
          <p:nvPr/>
        </p:nvSpPr>
        <p:spPr>
          <a:xfrm>
            <a:off x="4744393" y="3875373"/>
            <a:ext cx="312687" cy="312669"/>
          </a:xfrm>
          <a:custGeom>
            <a:rect b="b" l="l" r="r" t="t"/>
            <a:pathLst>
              <a:path extrusionOk="0" h="16901" w="16902">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0" name="Google Shape;610;p51"/>
          <p:cNvGrpSpPr/>
          <p:nvPr/>
        </p:nvGrpSpPr>
        <p:grpSpPr>
          <a:xfrm>
            <a:off x="5239211" y="3860524"/>
            <a:ext cx="320827" cy="342491"/>
            <a:chOff x="6642425" y="4312500"/>
            <a:chExt cx="433550" cy="462825"/>
          </a:xfrm>
        </p:grpSpPr>
        <p:sp>
          <p:nvSpPr>
            <p:cNvPr id="611" name="Google Shape;611;p51"/>
            <p:cNvSpPr/>
            <p:nvPr/>
          </p:nvSpPr>
          <p:spPr>
            <a:xfrm>
              <a:off x="6642425" y="4687375"/>
              <a:ext cx="433550" cy="39125"/>
            </a:xfrm>
            <a:custGeom>
              <a:rect b="b" l="l" r="r" t="t"/>
              <a:pathLst>
                <a:path extrusionOk="0" h="1565" w="17342">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51"/>
            <p:cNvSpPr/>
            <p:nvPr/>
          </p:nvSpPr>
          <p:spPr>
            <a:xfrm>
              <a:off x="6642425" y="4736225"/>
              <a:ext cx="433550" cy="39100"/>
            </a:xfrm>
            <a:custGeom>
              <a:rect b="b" l="l" r="r" t="t"/>
              <a:pathLst>
                <a:path extrusionOk="0" h="1564" w="17342">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51"/>
            <p:cNvSpPr/>
            <p:nvPr/>
          </p:nvSpPr>
          <p:spPr>
            <a:xfrm>
              <a:off x="6684575" y="4312500"/>
              <a:ext cx="349875" cy="377350"/>
            </a:xfrm>
            <a:custGeom>
              <a:rect b="b" l="l" r="r" t="t"/>
              <a:pathLst>
                <a:path extrusionOk="0" h="15094" w="13995">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4" name="Google Shape;614;p51"/>
          <p:cNvSpPr/>
          <p:nvPr/>
        </p:nvSpPr>
        <p:spPr>
          <a:xfrm>
            <a:off x="704244" y="4408958"/>
            <a:ext cx="412069" cy="243109"/>
          </a:xfrm>
          <a:custGeom>
            <a:rect b="b" l="l" r="r" t="t"/>
            <a:pathLst>
              <a:path extrusionOk="0" h="13141" w="22274">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5" name="Google Shape;615;p51"/>
          <p:cNvGrpSpPr/>
          <p:nvPr/>
        </p:nvGrpSpPr>
        <p:grpSpPr>
          <a:xfrm>
            <a:off x="1244617" y="4368830"/>
            <a:ext cx="328949" cy="323528"/>
            <a:chOff x="1244325" y="4999400"/>
            <a:chExt cx="444525" cy="437200"/>
          </a:xfrm>
        </p:grpSpPr>
        <p:sp>
          <p:nvSpPr>
            <p:cNvPr id="616" name="Google Shape;616;p51"/>
            <p:cNvSpPr/>
            <p:nvPr/>
          </p:nvSpPr>
          <p:spPr>
            <a:xfrm>
              <a:off x="1244325" y="5161200"/>
              <a:ext cx="374925" cy="222275"/>
            </a:xfrm>
            <a:custGeom>
              <a:rect b="b" l="l" r="r" t="t"/>
              <a:pathLst>
                <a:path extrusionOk="0" h="8891" w="14997">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51"/>
            <p:cNvSpPr/>
            <p:nvPr/>
          </p:nvSpPr>
          <p:spPr>
            <a:xfrm>
              <a:off x="1244325" y="5397500"/>
              <a:ext cx="444525" cy="39100"/>
            </a:xfrm>
            <a:custGeom>
              <a:rect b="b" l="l" r="r" t="t"/>
              <a:pathLst>
                <a:path extrusionOk="0" h="1564" w="17781">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51"/>
            <p:cNvSpPr/>
            <p:nvPr/>
          </p:nvSpPr>
          <p:spPr>
            <a:xfrm>
              <a:off x="1451925" y="4999400"/>
              <a:ext cx="31175" cy="129450"/>
            </a:xfrm>
            <a:custGeom>
              <a:rect b="b" l="l" r="r" t="t"/>
              <a:pathLst>
                <a:path extrusionOk="0" h="5178" w="1247">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51"/>
            <p:cNvSpPr/>
            <p:nvPr/>
          </p:nvSpPr>
          <p:spPr>
            <a:xfrm>
              <a:off x="1407975" y="4999400"/>
              <a:ext cx="31150" cy="129450"/>
            </a:xfrm>
            <a:custGeom>
              <a:rect b="b" l="l" r="r" t="t"/>
              <a:pathLst>
                <a:path extrusionOk="0" h="5178" w="1246">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51"/>
            <p:cNvSpPr/>
            <p:nvPr/>
          </p:nvSpPr>
          <p:spPr>
            <a:xfrm>
              <a:off x="1495900" y="4999400"/>
              <a:ext cx="30550" cy="129450"/>
            </a:xfrm>
            <a:custGeom>
              <a:rect b="b" l="l" r="r" t="t"/>
              <a:pathLst>
                <a:path extrusionOk="0" h="5178" w="1222">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1" name="Google Shape;621;p51"/>
          <p:cNvGrpSpPr/>
          <p:nvPr/>
        </p:nvGrpSpPr>
        <p:grpSpPr>
          <a:xfrm>
            <a:off x="1772811" y="4358433"/>
            <a:ext cx="270211" cy="344304"/>
            <a:chOff x="1958100" y="4985350"/>
            <a:chExt cx="365150" cy="465275"/>
          </a:xfrm>
        </p:grpSpPr>
        <p:sp>
          <p:nvSpPr>
            <p:cNvPr id="622" name="Google Shape;622;p51"/>
            <p:cNvSpPr/>
            <p:nvPr/>
          </p:nvSpPr>
          <p:spPr>
            <a:xfrm>
              <a:off x="1958100" y="4985350"/>
              <a:ext cx="365150" cy="465275"/>
            </a:xfrm>
            <a:custGeom>
              <a:rect b="b" l="l" r="r" t="t"/>
              <a:pathLst>
                <a:path extrusionOk="0" h="18611" w="14606">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51"/>
            <p:cNvSpPr/>
            <p:nvPr/>
          </p:nvSpPr>
          <p:spPr>
            <a:xfrm>
              <a:off x="1977625" y="5237525"/>
              <a:ext cx="113600" cy="213100"/>
            </a:xfrm>
            <a:custGeom>
              <a:rect b="b" l="l" r="r" t="t"/>
              <a:pathLst>
                <a:path extrusionOk="0" h="8524" w="4544">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51"/>
            <p:cNvSpPr/>
            <p:nvPr/>
          </p:nvSpPr>
          <p:spPr>
            <a:xfrm>
              <a:off x="2190125" y="5237525"/>
              <a:ext cx="113575" cy="213100"/>
            </a:xfrm>
            <a:custGeom>
              <a:rect b="b" l="l" r="r" t="t"/>
              <a:pathLst>
                <a:path extrusionOk="0" h="8524" w="4543">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5" name="Google Shape;625;p51"/>
          <p:cNvGrpSpPr/>
          <p:nvPr/>
        </p:nvGrpSpPr>
        <p:grpSpPr>
          <a:xfrm>
            <a:off x="2251739" y="4371531"/>
            <a:ext cx="309986" cy="318552"/>
            <a:chOff x="2605300" y="5003050"/>
            <a:chExt cx="418900" cy="430475"/>
          </a:xfrm>
        </p:grpSpPr>
        <p:sp>
          <p:nvSpPr>
            <p:cNvPr id="626" name="Google Shape;626;p51"/>
            <p:cNvSpPr/>
            <p:nvPr/>
          </p:nvSpPr>
          <p:spPr>
            <a:xfrm>
              <a:off x="2820225" y="5222250"/>
              <a:ext cx="202750" cy="211275"/>
            </a:xfrm>
            <a:custGeom>
              <a:rect b="b" l="l" r="r" t="t"/>
              <a:pathLst>
                <a:path extrusionOk="0" h="8451" w="811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51"/>
            <p:cNvSpPr/>
            <p:nvPr/>
          </p:nvSpPr>
          <p:spPr>
            <a:xfrm>
              <a:off x="2606525" y="5003050"/>
              <a:ext cx="203975" cy="208225"/>
            </a:xfrm>
            <a:custGeom>
              <a:rect b="b" l="l" r="r" t="t"/>
              <a:pathLst>
                <a:path extrusionOk="0" h="8329" w="8159">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51"/>
            <p:cNvSpPr/>
            <p:nvPr/>
          </p:nvSpPr>
          <p:spPr>
            <a:xfrm>
              <a:off x="2605300" y="5008550"/>
              <a:ext cx="418900" cy="418875"/>
            </a:xfrm>
            <a:custGeom>
              <a:rect b="b" l="l" r="r" t="t"/>
              <a:pathLst>
                <a:path extrusionOk="0" h="16755" w="16756">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9" name="Google Shape;629;p51"/>
          <p:cNvGrpSpPr/>
          <p:nvPr/>
        </p:nvGrpSpPr>
        <p:grpSpPr>
          <a:xfrm>
            <a:off x="2720288" y="4378320"/>
            <a:ext cx="370518" cy="304547"/>
            <a:chOff x="3238475" y="5012225"/>
            <a:chExt cx="500700" cy="411550"/>
          </a:xfrm>
        </p:grpSpPr>
        <p:sp>
          <p:nvSpPr>
            <p:cNvPr id="630" name="Google Shape;630;p51"/>
            <p:cNvSpPr/>
            <p:nvPr/>
          </p:nvSpPr>
          <p:spPr>
            <a:xfrm>
              <a:off x="3238475" y="5315050"/>
              <a:ext cx="500700" cy="108725"/>
            </a:xfrm>
            <a:custGeom>
              <a:rect b="b" l="l" r="r" t="t"/>
              <a:pathLst>
                <a:path extrusionOk="0" h="4349" w="20028">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51"/>
            <p:cNvSpPr/>
            <p:nvPr/>
          </p:nvSpPr>
          <p:spPr>
            <a:xfrm>
              <a:off x="3282450" y="5160575"/>
              <a:ext cx="412750" cy="140475"/>
            </a:xfrm>
            <a:custGeom>
              <a:rect b="b" l="l" r="r" t="t"/>
              <a:pathLst>
                <a:path extrusionOk="0" h="5619" w="1651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51"/>
            <p:cNvSpPr/>
            <p:nvPr/>
          </p:nvSpPr>
          <p:spPr>
            <a:xfrm>
              <a:off x="3473550" y="5012225"/>
              <a:ext cx="30550" cy="129450"/>
            </a:xfrm>
            <a:custGeom>
              <a:rect b="b" l="l" r="r" t="t"/>
              <a:pathLst>
                <a:path extrusionOk="0" h="5178" w="1222">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51"/>
            <p:cNvSpPr/>
            <p:nvPr/>
          </p:nvSpPr>
          <p:spPr>
            <a:xfrm>
              <a:off x="3429575" y="5012225"/>
              <a:ext cx="31175" cy="129450"/>
            </a:xfrm>
            <a:custGeom>
              <a:rect b="b" l="l" r="r" t="t"/>
              <a:pathLst>
                <a:path extrusionOk="0" h="5178" w="1247">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51"/>
            <p:cNvSpPr/>
            <p:nvPr/>
          </p:nvSpPr>
          <p:spPr>
            <a:xfrm>
              <a:off x="3516900" y="5012225"/>
              <a:ext cx="31175" cy="129450"/>
            </a:xfrm>
            <a:custGeom>
              <a:rect b="b" l="l" r="r" t="t"/>
              <a:pathLst>
                <a:path extrusionOk="0" h="5178" w="1247">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5" name="Google Shape;635;p51"/>
          <p:cNvGrpSpPr/>
          <p:nvPr/>
        </p:nvGrpSpPr>
        <p:grpSpPr>
          <a:xfrm>
            <a:off x="3699845" y="4345779"/>
            <a:ext cx="406667" cy="369612"/>
            <a:chOff x="4562200" y="4968250"/>
            <a:chExt cx="549550" cy="499475"/>
          </a:xfrm>
        </p:grpSpPr>
        <p:sp>
          <p:nvSpPr>
            <p:cNvPr id="636" name="Google Shape;636;p51"/>
            <p:cNvSpPr/>
            <p:nvPr/>
          </p:nvSpPr>
          <p:spPr>
            <a:xfrm>
              <a:off x="4842450" y="5242400"/>
              <a:ext cx="213125" cy="225325"/>
            </a:xfrm>
            <a:custGeom>
              <a:rect b="b" l="l" r="r" t="t"/>
              <a:pathLst>
                <a:path extrusionOk="0" h="9013" w="8525">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51"/>
            <p:cNvSpPr/>
            <p:nvPr/>
          </p:nvSpPr>
          <p:spPr>
            <a:xfrm>
              <a:off x="4617775" y="5241800"/>
              <a:ext cx="212500" cy="225925"/>
            </a:xfrm>
            <a:custGeom>
              <a:rect b="b" l="l" r="r" t="t"/>
              <a:pathLst>
                <a:path extrusionOk="0" h="9037" w="850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51"/>
            <p:cNvSpPr/>
            <p:nvPr/>
          </p:nvSpPr>
          <p:spPr>
            <a:xfrm>
              <a:off x="4631200" y="4968250"/>
              <a:ext cx="411550" cy="236325"/>
            </a:xfrm>
            <a:custGeom>
              <a:rect b="b" l="l" r="r" t="t"/>
              <a:pathLst>
                <a:path extrusionOk="0" h="9453" w="16462">
                  <a:moveTo>
                    <a:pt x="8182" y="1"/>
                  </a:moveTo>
                  <a:lnTo>
                    <a:pt x="0" y="4763"/>
                  </a:lnTo>
                  <a:lnTo>
                    <a:pt x="8231" y="9452"/>
                  </a:lnTo>
                  <a:lnTo>
                    <a:pt x="16462" y="4763"/>
                  </a:lnTo>
                  <a:lnTo>
                    <a:pt x="818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51"/>
            <p:cNvSpPr/>
            <p:nvPr/>
          </p:nvSpPr>
          <p:spPr>
            <a:xfrm>
              <a:off x="4562200" y="5094025"/>
              <a:ext cx="274800" cy="226550"/>
            </a:xfrm>
            <a:custGeom>
              <a:rect b="b" l="l" r="r" t="t"/>
              <a:pathLst>
                <a:path extrusionOk="0" h="9062" w="10992">
                  <a:moveTo>
                    <a:pt x="2248" y="1"/>
                  </a:moveTo>
                  <a:lnTo>
                    <a:pt x="1" y="4079"/>
                  </a:lnTo>
                  <a:lnTo>
                    <a:pt x="8744" y="9062"/>
                  </a:lnTo>
                  <a:lnTo>
                    <a:pt x="10991" y="4983"/>
                  </a:lnTo>
                  <a:lnTo>
                    <a:pt x="224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51"/>
            <p:cNvSpPr/>
            <p:nvPr/>
          </p:nvSpPr>
          <p:spPr>
            <a:xfrm>
              <a:off x="4836975" y="5094025"/>
              <a:ext cx="274775" cy="226550"/>
            </a:xfrm>
            <a:custGeom>
              <a:rect b="b" l="l" r="r" t="t"/>
              <a:pathLst>
                <a:path extrusionOk="0" h="9062" w="10991">
                  <a:moveTo>
                    <a:pt x="8743" y="1"/>
                  </a:moveTo>
                  <a:lnTo>
                    <a:pt x="0" y="4983"/>
                  </a:lnTo>
                  <a:lnTo>
                    <a:pt x="2247" y="9062"/>
                  </a:lnTo>
                  <a:lnTo>
                    <a:pt x="10990" y="4079"/>
                  </a:lnTo>
                  <a:lnTo>
                    <a:pt x="874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1" name="Google Shape;641;p51"/>
          <p:cNvGrpSpPr/>
          <p:nvPr/>
        </p:nvGrpSpPr>
        <p:grpSpPr>
          <a:xfrm>
            <a:off x="3263393" y="4366573"/>
            <a:ext cx="281940" cy="327580"/>
            <a:chOff x="3972400" y="4996350"/>
            <a:chExt cx="381000" cy="442675"/>
          </a:xfrm>
        </p:grpSpPr>
        <p:sp>
          <p:nvSpPr>
            <p:cNvPr id="642" name="Google Shape;642;p51"/>
            <p:cNvSpPr/>
            <p:nvPr/>
          </p:nvSpPr>
          <p:spPr>
            <a:xfrm>
              <a:off x="4157400" y="4996350"/>
              <a:ext cx="86725" cy="103200"/>
            </a:xfrm>
            <a:custGeom>
              <a:rect b="b" l="l" r="r" t="t"/>
              <a:pathLst>
                <a:path extrusionOk="0" h="4128" w="3469">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51"/>
            <p:cNvSpPr/>
            <p:nvPr/>
          </p:nvSpPr>
          <p:spPr>
            <a:xfrm>
              <a:off x="3972400" y="5048250"/>
              <a:ext cx="381000" cy="390775"/>
            </a:xfrm>
            <a:custGeom>
              <a:rect b="b" l="l" r="r" t="t"/>
              <a:pathLst>
                <a:path extrusionOk="0" h="15631" w="1524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4" name="Google Shape;644;p51"/>
          <p:cNvGrpSpPr/>
          <p:nvPr/>
        </p:nvGrpSpPr>
        <p:grpSpPr>
          <a:xfrm>
            <a:off x="4202286" y="4339008"/>
            <a:ext cx="399434" cy="383154"/>
            <a:chOff x="5241175" y="4959100"/>
            <a:chExt cx="539775" cy="517775"/>
          </a:xfrm>
        </p:grpSpPr>
        <p:sp>
          <p:nvSpPr>
            <p:cNvPr id="645" name="Google Shape;645;p51"/>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51"/>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51"/>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51"/>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51"/>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51"/>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1" name="Google Shape;651;p51"/>
          <p:cNvSpPr/>
          <p:nvPr/>
        </p:nvSpPr>
        <p:spPr>
          <a:xfrm>
            <a:off x="4724968" y="4433359"/>
            <a:ext cx="351537" cy="194306"/>
          </a:xfrm>
          <a:custGeom>
            <a:rect b="b" l="l" r="r" t="t"/>
            <a:pathLst>
              <a:path extrusionOk="0" h="10503" w="19002">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2" name="Google Shape;652;p51"/>
          <p:cNvGrpSpPr/>
          <p:nvPr/>
        </p:nvGrpSpPr>
        <p:grpSpPr>
          <a:xfrm>
            <a:off x="5270846" y="4395932"/>
            <a:ext cx="256207" cy="294613"/>
            <a:chOff x="6685175" y="5036025"/>
            <a:chExt cx="346225" cy="398125"/>
          </a:xfrm>
        </p:grpSpPr>
        <p:sp>
          <p:nvSpPr>
            <p:cNvPr id="653" name="Google Shape;653;p51"/>
            <p:cNvSpPr/>
            <p:nvPr/>
          </p:nvSpPr>
          <p:spPr>
            <a:xfrm>
              <a:off x="6743800" y="5036025"/>
              <a:ext cx="105650" cy="147775"/>
            </a:xfrm>
            <a:custGeom>
              <a:rect b="b" l="l" r="r" t="t"/>
              <a:pathLst>
                <a:path extrusionOk="0" h="5911" w="4226">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51"/>
            <p:cNvSpPr/>
            <p:nvPr/>
          </p:nvSpPr>
          <p:spPr>
            <a:xfrm>
              <a:off x="6685175" y="5152025"/>
              <a:ext cx="84275" cy="117275"/>
            </a:xfrm>
            <a:custGeom>
              <a:rect b="b" l="l" r="r" t="t"/>
              <a:pathLst>
                <a:path extrusionOk="0" h="4691" w="3371">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51"/>
            <p:cNvSpPr/>
            <p:nvPr/>
          </p:nvSpPr>
          <p:spPr>
            <a:xfrm>
              <a:off x="6871400" y="5038475"/>
              <a:ext cx="105650" cy="145325"/>
            </a:xfrm>
            <a:custGeom>
              <a:rect b="b" l="l" r="r" t="t"/>
              <a:pathLst>
                <a:path extrusionOk="0" h="5813" w="4226">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51"/>
            <p:cNvSpPr/>
            <p:nvPr/>
          </p:nvSpPr>
          <p:spPr>
            <a:xfrm>
              <a:off x="6944050" y="5155700"/>
              <a:ext cx="87350" cy="116025"/>
            </a:xfrm>
            <a:custGeom>
              <a:rect b="b" l="l" r="r" t="t"/>
              <a:pathLst>
                <a:path extrusionOk="0" h="4641" w="3494">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51"/>
            <p:cNvSpPr/>
            <p:nvPr/>
          </p:nvSpPr>
          <p:spPr>
            <a:xfrm>
              <a:off x="6727300" y="5185625"/>
              <a:ext cx="263800" cy="248525"/>
            </a:xfrm>
            <a:custGeom>
              <a:rect b="b" l="l" r="r" t="t"/>
              <a:pathLst>
                <a:path extrusionOk="0" h="9941" w="10552">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8" name="Google Shape;658;p51"/>
          <p:cNvGrpSpPr/>
          <p:nvPr/>
        </p:nvGrpSpPr>
        <p:grpSpPr>
          <a:xfrm>
            <a:off x="6131017" y="2410999"/>
            <a:ext cx="432570" cy="421334"/>
            <a:chOff x="5926225" y="921350"/>
            <a:chExt cx="517800" cy="504350"/>
          </a:xfrm>
        </p:grpSpPr>
        <p:sp>
          <p:nvSpPr>
            <p:cNvPr id="659" name="Google Shape;659;p51"/>
            <p:cNvSpPr/>
            <p:nvPr/>
          </p:nvSpPr>
          <p:spPr>
            <a:xfrm>
              <a:off x="5926225" y="921350"/>
              <a:ext cx="517800" cy="504350"/>
            </a:xfrm>
            <a:custGeom>
              <a:rect b="b" l="l" r="r" t="t"/>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1C232"/>
                </a:solidFill>
                <a:latin typeface="Arial"/>
                <a:ea typeface="Arial"/>
                <a:cs typeface="Arial"/>
                <a:sym typeface="Arial"/>
              </a:endParaRPr>
            </a:p>
          </p:txBody>
        </p:sp>
        <p:sp>
          <p:nvSpPr>
            <p:cNvPr id="660" name="Google Shape;660;p51"/>
            <p:cNvSpPr/>
            <p:nvPr/>
          </p:nvSpPr>
          <p:spPr>
            <a:xfrm>
              <a:off x="6016600" y="1005000"/>
              <a:ext cx="337050" cy="337050"/>
            </a:xfrm>
            <a:custGeom>
              <a:rect b="b" l="l" r="r" t="t"/>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1C232"/>
                </a:solidFill>
                <a:latin typeface="Arial"/>
                <a:ea typeface="Arial"/>
                <a:cs typeface="Arial"/>
                <a:sym typeface="Arial"/>
              </a:endParaRPr>
            </a:p>
          </p:txBody>
        </p:sp>
      </p:grpSp>
      <p:sp>
        <p:nvSpPr>
          <p:cNvPr id="661" name="Google Shape;661;p51"/>
          <p:cNvSpPr/>
          <p:nvPr/>
        </p:nvSpPr>
        <p:spPr>
          <a:xfrm>
            <a:off x="6324938" y="2647056"/>
            <a:ext cx="400950" cy="226498"/>
          </a:xfrm>
          <a:custGeom>
            <a:rect b="b" l="l" r="r" t="t"/>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62" name="Google Shape;662;p51"/>
          <p:cNvGrpSpPr/>
          <p:nvPr/>
        </p:nvGrpSpPr>
        <p:grpSpPr>
          <a:xfrm>
            <a:off x="7016005" y="2390379"/>
            <a:ext cx="432570" cy="421334"/>
            <a:chOff x="5926225" y="921350"/>
            <a:chExt cx="517800" cy="504350"/>
          </a:xfrm>
        </p:grpSpPr>
        <p:sp>
          <p:nvSpPr>
            <p:cNvPr id="663" name="Google Shape;663;p51"/>
            <p:cNvSpPr/>
            <p:nvPr/>
          </p:nvSpPr>
          <p:spPr>
            <a:xfrm>
              <a:off x="5926225" y="921350"/>
              <a:ext cx="517800" cy="504350"/>
            </a:xfrm>
            <a:custGeom>
              <a:rect b="b" l="l" r="r" t="t"/>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cap="flat" cmpd="sng" w="9525">
              <a:solidFill>
                <a:srgbClr val="FFFF00"/>
              </a:solidFill>
              <a:prstDash val="solid"/>
              <a:bevel/>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51"/>
            <p:cNvSpPr/>
            <p:nvPr/>
          </p:nvSpPr>
          <p:spPr>
            <a:xfrm>
              <a:off x="6016600" y="1005000"/>
              <a:ext cx="337050" cy="337050"/>
            </a:xfrm>
            <a:custGeom>
              <a:rect b="b" l="l" r="r" t="t"/>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cap="flat" cmpd="sng" w="9525">
              <a:solidFill>
                <a:srgbClr val="FFFF00"/>
              </a:solidFill>
              <a:prstDash val="solid"/>
              <a:bevel/>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5" name="Google Shape;665;p51"/>
          <p:cNvSpPr/>
          <p:nvPr/>
        </p:nvSpPr>
        <p:spPr>
          <a:xfrm>
            <a:off x="7209926" y="2626436"/>
            <a:ext cx="400950" cy="226498"/>
          </a:xfrm>
          <a:custGeom>
            <a:rect b="b" l="l" r="r" t="t"/>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66" name="Google Shape;666;p51"/>
          <p:cNvGrpSpPr/>
          <p:nvPr/>
        </p:nvGrpSpPr>
        <p:grpSpPr>
          <a:xfrm>
            <a:off x="6131285" y="3139421"/>
            <a:ext cx="1075937" cy="1047989"/>
            <a:chOff x="5926225" y="921350"/>
            <a:chExt cx="517800" cy="504350"/>
          </a:xfrm>
        </p:grpSpPr>
        <p:sp>
          <p:nvSpPr>
            <p:cNvPr id="667" name="Google Shape;667;p51"/>
            <p:cNvSpPr/>
            <p:nvPr/>
          </p:nvSpPr>
          <p:spPr>
            <a:xfrm>
              <a:off x="5926225" y="921350"/>
              <a:ext cx="517800" cy="504350"/>
            </a:xfrm>
            <a:custGeom>
              <a:rect b="b" l="l" r="r" t="t"/>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cap="flat" cmpd="sng" w="28575">
              <a:solidFill>
                <a:srgbClr val="ABE33F"/>
              </a:solidFill>
              <a:prstDash val="solid"/>
              <a:bevel/>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51"/>
            <p:cNvSpPr/>
            <p:nvPr/>
          </p:nvSpPr>
          <p:spPr>
            <a:xfrm>
              <a:off x="6016600" y="1005000"/>
              <a:ext cx="337050" cy="337050"/>
            </a:xfrm>
            <a:custGeom>
              <a:rect b="b" l="l" r="r" t="t"/>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cap="flat" cmpd="sng" w="28575">
              <a:solidFill>
                <a:srgbClr val="ABE33F"/>
              </a:solidFill>
              <a:prstDash val="solid"/>
              <a:bevel/>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9" name="Google Shape;669;p51"/>
          <p:cNvSpPr/>
          <p:nvPr/>
        </p:nvSpPr>
        <p:spPr>
          <a:xfrm>
            <a:off x="6613598" y="3726518"/>
            <a:ext cx="997288" cy="563371"/>
          </a:xfrm>
          <a:custGeom>
            <a:rect b="b" l="l" r="r" t="t"/>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cap="flat" cmpd="sng" w="9525">
            <a:solidFill>
              <a:srgbClr val="ABE33F"/>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51"/>
          <p:cNvSpPr txBox="1"/>
          <p:nvPr/>
        </p:nvSpPr>
        <p:spPr>
          <a:xfrm>
            <a:off x="6019975" y="845475"/>
            <a:ext cx="2592000" cy="152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900" u="none" cap="none" strike="noStrike">
                <a:solidFill>
                  <a:srgbClr val="FFFFFF"/>
                </a:solidFill>
                <a:latin typeface="Karla"/>
                <a:ea typeface="Karla"/>
                <a:cs typeface="Karla"/>
                <a:sym typeface="Karla"/>
              </a:rPr>
              <a:t>SlidesCarnival icons are editable shapes</a:t>
            </a:r>
            <a:r>
              <a:rPr b="0" i="0" lang="en" sz="900" u="none" cap="none" strike="noStrike">
                <a:solidFill>
                  <a:srgbClr val="FFFFFF"/>
                </a:solidFill>
                <a:latin typeface="Karla"/>
                <a:ea typeface="Karla"/>
                <a:cs typeface="Karla"/>
                <a:sym typeface="Karla"/>
              </a:rPr>
              <a:t>. </a:t>
            </a:r>
            <a:endParaRPr b="0" i="0" sz="900" u="none" cap="none" strike="noStrike">
              <a:solidFill>
                <a:srgbClr val="FFFFFF"/>
              </a:solidFill>
              <a:latin typeface="Karla"/>
              <a:ea typeface="Karla"/>
              <a:cs typeface="Karla"/>
              <a:sym typeface="Karla"/>
            </a:endParaRPr>
          </a:p>
          <a:p>
            <a:pPr indent="0" lvl="0" marL="0" marR="0" rtl="0" algn="l">
              <a:lnSpc>
                <a:spcPct val="100000"/>
              </a:lnSpc>
              <a:spcBef>
                <a:spcPts val="0"/>
              </a:spcBef>
              <a:spcAft>
                <a:spcPts val="0"/>
              </a:spcAft>
              <a:buClr>
                <a:schemeClr val="dk1"/>
              </a:buClr>
              <a:buSzPts val="1100"/>
              <a:buFont typeface="Arial"/>
              <a:buNone/>
            </a:pPr>
            <a:r>
              <a:t/>
            </a:r>
            <a:endParaRPr b="0" i="0" sz="900" u="none" cap="none" strike="noStrike">
              <a:solidFill>
                <a:srgbClr val="FFFFFF"/>
              </a:solidFill>
              <a:latin typeface="Karla"/>
              <a:ea typeface="Karla"/>
              <a:cs typeface="Karla"/>
              <a:sym typeface="Karla"/>
            </a:endParaRPr>
          </a:p>
          <a:p>
            <a:pPr indent="0" lvl="0" marL="0" marR="0" rtl="0" algn="l">
              <a:lnSpc>
                <a:spcPct val="100000"/>
              </a:lnSpc>
              <a:spcBef>
                <a:spcPts val="0"/>
              </a:spcBef>
              <a:spcAft>
                <a:spcPts val="0"/>
              </a:spcAft>
              <a:buClr>
                <a:schemeClr val="dk1"/>
              </a:buClr>
              <a:buSzPts val="1100"/>
              <a:buFont typeface="Arial"/>
              <a:buNone/>
            </a:pPr>
            <a:r>
              <a:rPr b="0" i="0" lang="en" sz="900" u="none" cap="none" strike="noStrike">
                <a:solidFill>
                  <a:srgbClr val="FFFFFF"/>
                </a:solidFill>
                <a:latin typeface="Karla"/>
                <a:ea typeface="Karla"/>
                <a:cs typeface="Karla"/>
                <a:sym typeface="Karla"/>
              </a:rPr>
              <a:t>This means that you can:</a:t>
            </a:r>
            <a:endParaRPr b="0" i="0" sz="900" u="none" cap="none" strike="noStrike">
              <a:solidFill>
                <a:srgbClr val="FFFFFF"/>
              </a:solidFill>
              <a:latin typeface="Karla"/>
              <a:ea typeface="Karla"/>
              <a:cs typeface="Karla"/>
              <a:sym typeface="Karla"/>
            </a:endParaRPr>
          </a:p>
          <a:p>
            <a:pPr indent="-285750" lvl="0" marL="457200" marR="0" rtl="0" algn="l">
              <a:lnSpc>
                <a:spcPct val="100000"/>
              </a:lnSpc>
              <a:spcBef>
                <a:spcPts val="0"/>
              </a:spcBef>
              <a:spcAft>
                <a:spcPts val="0"/>
              </a:spcAft>
              <a:buClr>
                <a:srgbClr val="FFFFFF"/>
              </a:buClr>
              <a:buSzPts val="900"/>
              <a:buFont typeface="Karla"/>
              <a:buChar char="●"/>
            </a:pPr>
            <a:r>
              <a:rPr b="0" i="0" lang="en" sz="900" u="none" cap="none" strike="noStrike">
                <a:solidFill>
                  <a:srgbClr val="FFFFFF"/>
                </a:solidFill>
                <a:latin typeface="Karla"/>
                <a:ea typeface="Karla"/>
                <a:cs typeface="Karla"/>
                <a:sym typeface="Karla"/>
              </a:rPr>
              <a:t>Resize them without losing quality.</a:t>
            </a:r>
            <a:endParaRPr b="0" i="0" sz="900" u="none" cap="none" strike="noStrike">
              <a:solidFill>
                <a:srgbClr val="FFFFFF"/>
              </a:solidFill>
              <a:latin typeface="Karla"/>
              <a:ea typeface="Karla"/>
              <a:cs typeface="Karla"/>
              <a:sym typeface="Karla"/>
            </a:endParaRPr>
          </a:p>
          <a:p>
            <a:pPr indent="-285750" lvl="0" marL="457200" marR="0" rtl="0" algn="l">
              <a:lnSpc>
                <a:spcPct val="100000"/>
              </a:lnSpc>
              <a:spcBef>
                <a:spcPts val="0"/>
              </a:spcBef>
              <a:spcAft>
                <a:spcPts val="0"/>
              </a:spcAft>
              <a:buClr>
                <a:srgbClr val="FFFFFF"/>
              </a:buClr>
              <a:buSzPts val="900"/>
              <a:buFont typeface="Karla"/>
              <a:buChar char="●"/>
            </a:pPr>
            <a:r>
              <a:rPr b="0" i="0" lang="en" sz="900" u="none" cap="none" strike="noStrike">
                <a:solidFill>
                  <a:srgbClr val="FFFFFF"/>
                </a:solidFill>
                <a:latin typeface="Karla"/>
                <a:ea typeface="Karla"/>
                <a:cs typeface="Karla"/>
                <a:sym typeface="Karla"/>
              </a:rPr>
              <a:t>Change fill color and opacity.</a:t>
            </a:r>
            <a:endParaRPr b="0" i="0" sz="900" u="none" cap="none" strike="noStrike">
              <a:solidFill>
                <a:srgbClr val="FFFFFF"/>
              </a:solidFill>
              <a:latin typeface="Karla"/>
              <a:ea typeface="Karla"/>
              <a:cs typeface="Karla"/>
              <a:sym typeface="Karla"/>
            </a:endParaRPr>
          </a:p>
          <a:p>
            <a:pPr indent="-285750" lvl="0" marL="457200" marR="0" rtl="0" algn="l">
              <a:lnSpc>
                <a:spcPct val="100000"/>
              </a:lnSpc>
              <a:spcBef>
                <a:spcPts val="0"/>
              </a:spcBef>
              <a:spcAft>
                <a:spcPts val="0"/>
              </a:spcAft>
              <a:buClr>
                <a:srgbClr val="FFFFFF"/>
              </a:buClr>
              <a:buSzPts val="900"/>
              <a:buFont typeface="Karla"/>
              <a:buChar char="●"/>
            </a:pPr>
            <a:r>
              <a:rPr b="0" i="0" lang="en" sz="900" u="none" cap="none" strike="noStrike">
                <a:solidFill>
                  <a:srgbClr val="FFFFFF"/>
                </a:solidFill>
                <a:latin typeface="Karla"/>
                <a:ea typeface="Karla"/>
                <a:cs typeface="Karla"/>
                <a:sym typeface="Karla"/>
              </a:rPr>
              <a:t>Change line color, width and style.</a:t>
            </a:r>
            <a:endParaRPr b="0" i="0" sz="900" u="none" cap="none" strike="noStrike">
              <a:solidFill>
                <a:srgbClr val="FFFFFF"/>
              </a:solidFill>
              <a:latin typeface="Karla"/>
              <a:ea typeface="Karla"/>
              <a:cs typeface="Karla"/>
              <a:sym typeface="Karla"/>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FFFFFF"/>
              </a:solidFill>
              <a:latin typeface="Karla"/>
              <a:ea typeface="Karla"/>
              <a:cs typeface="Karla"/>
              <a:sym typeface="Karla"/>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Karla"/>
                <a:ea typeface="Karla"/>
                <a:cs typeface="Karla"/>
                <a:sym typeface="Karla"/>
              </a:rPr>
              <a:t>Isn’t that nice? :)</a:t>
            </a:r>
            <a:endParaRPr b="0" i="0" sz="900" u="none" cap="none" strike="noStrike">
              <a:solidFill>
                <a:srgbClr val="FFFFFF"/>
              </a:solidFill>
              <a:latin typeface="Karla"/>
              <a:ea typeface="Karla"/>
              <a:cs typeface="Karla"/>
              <a:sym typeface="Karla"/>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FFFFFF"/>
              </a:solidFill>
              <a:latin typeface="Karla"/>
              <a:ea typeface="Karla"/>
              <a:cs typeface="Karla"/>
              <a:sym typeface="Karla"/>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Karla"/>
                <a:ea typeface="Karla"/>
                <a:cs typeface="Karla"/>
                <a:sym typeface="Karla"/>
              </a:rPr>
              <a:t>Examples:</a:t>
            </a:r>
            <a:endParaRPr b="0" i="0" sz="900" u="none" cap="none" strike="noStrike">
              <a:solidFill>
                <a:srgbClr val="FFFFFF"/>
              </a:solidFill>
              <a:latin typeface="Karla"/>
              <a:ea typeface="Karla"/>
              <a:cs typeface="Karla"/>
              <a:sym typeface="Karla"/>
            </a:endParaRPr>
          </a:p>
          <a:p>
            <a:pPr indent="0" lvl="0" marL="0" marR="0" rtl="0" algn="l">
              <a:lnSpc>
                <a:spcPct val="100000"/>
              </a:lnSpc>
              <a:spcBef>
                <a:spcPts val="0"/>
              </a:spcBef>
              <a:spcAft>
                <a:spcPts val="0"/>
              </a:spcAft>
              <a:buClr>
                <a:schemeClr val="dk1"/>
              </a:buClr>
              <a:buSzPts val="1100"/>
              <a:buFont typeface="Arial"/>
              <a:buNone/>
            </a:pPr>
            <a:r>
              <a:t/>
            </a:r>
            <a:endParaRPr b="0" i="0" sz="900" u="none" cap="none" strike="noStrike">
              <a:solidFill>
                <a:srgbClr val="FFFFFF"/>
              </a:solidFill>
              <a:latin typeface="Karla"/>
              <a:ea typeface="Karla"/>
              <a:cs typeface="Karla"/>
              <a:sym typeface="Karla"/>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FFFFFF"/>
              </a:solidFill>
              <a:latin typeface="Karla"/>
              <a:ea typeface="Karla"/>
              <a:cs typeface="Karla"/>
              <a:sym typeface="Karl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5"/>
          <p:cNvSpPr txBox="1"/>
          <p:nvPr>
            <p:ph type="title"/>
          </p:nvPr>
        </p:nvSpPr>
        <p:spPr>
          <a:xfrm>
            <a:off x="886650" y="398400"/>
            <a:ext cx="73707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Huidige situatie</a:t>
            </a:r>
            <a:endParaRPr/>
          </a:p>
        </p:txBody>
      </p:sp>
      <p:sp>
        <p:nvSpPr>
          <p:cNvPr id="112" name="Google Shape;112;p15"/>
          <p:cNvSpPr txBox="1"/>
          <p:nvPr>
            <p:ph idx="1" type="body"/>
          </p:nvPr>
        </p:nvSpPr>
        <p:spPr>
          <a:xfrm>
            <a:off x="505650" y="1671075"/>
            <a:ext cx="5732700" cy="27597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en"/>
              <a:t>Signalisatie met bordjes</a:t>
            </a:r>
            <a:endParaRPr/>
          </a:p>
          <a:p>
            <a:pPr indent="-381000" lvl="0" marL="457200" rtl="0" algn="l">
              <a:lnSpc>
                <a:spcPct val="100000"/>
              </a:lnSpc>
              <a:spcBef>
                <a:spcPts val="0"/>
              </a:spcBef>
              <a:spcAft>
                <a:spcPts val="0"/>
              </a:spcAft>
              <a:buSzPts val="2400"/>
              <a:buChar char="●"/>
            </a:pPr>
            <a:r>
              <a:rPr lang="en"/>
              <a:t>Servicedesk </a:t>
            </a:r>
            <a:endParaRPr/>
          </a:p>
          <a:p>
            <a:pPr indent="-381000" lvl="0" marL="457200" rtl="0" algn="l">
              <a:lnSpc>
                <a:spcPct val="100000"/>
              </a:lnSpc>
              <a:spcBef>
                <a:spcPts val="0"/>
              </a:spcBef>
              <a:spcAft>
                <a:spcPts val="0"/>
              </a:spcAft>
              <a:buSzPts val="2400"/>
              <a:buChar char="●"/>
            </a:pPr>
            <a:r>
              <a:rPr lang="en"/>
              <a:t>Promoties: website of bordjes</a:t>
            </a:r>
            <a:endParaRPr/>
          </a:p>
          <a:p>
            <a:pPr indent="-381000" lvl="0" marL="457200" rtl="0" algn="l">
              <a:lnSpc>
                <a:spcPct val="100000"/>
              </a:lnSpc>
              <a:spcBef>
                <a:spcPts val="0"/>
              </a:spcBef>
              <a:spcAft>
                <a:spcPts val="0"/>
              </a:spcAft>
              <a:buSzPts val="2400"/>
              <a:buChar char="●"/>
            </a:pPr>
            <a:r>
              <a:rPr lang="en"/>
              <a:t>Geen interesse bepaling klanten</a:t>
            </a:r>
            <a:endParaRPr/>
          </a:p>
          <a:p>
            <a:pPr indent="-381000" lvl="0" marL="457200" rtl="0" algn="l">
              <a:lnSpc>
                <a:spcPct val="100000"/>
              </a:lnSpc>
              <a:spcBef>
                <a:spcPts val="0"/>
              </a:spcBef>
              <a:spcAft>
                <a:spcPts val="0"/>
              </a:spcAft>
              <a:buSzPts val="2400"/>
              <a:buChar char="●"/>
            </a:pPr>
            <a:r>
              <a:rPr lang="en"/>
              <a:t>Digitaliseren  </a:t>
            </a:r>
            <a:endParaRPr/>
          </a:p>
          <a:p>
            <a:pPr indent="-381000" lvl="0" marL="457200" rtl="0" algn="l">
              <a:lnSpc>
                <a:spcPct val="100000"/>
              </a:lnSpc>
              <a:spcBef>
                <a:spcPts val="0"/>
              </a:spcBef>
              <a:spcAft>
                <a:spcPts val="0"/>
              </a:spcAft>
              <a:buSzPts val="2400"/>
              <a:buChar char="●"/>
            </a:pPr>
            <a:r>
              <a:rPr lang="en"/>
              <a:t>Nadelen </a:t>
            </a:r>
            <a:endParaRPr/>
          </a:p>
        </p:txBody>
      </p:sp>
      <p:pic>
        <p:nvPicPr>
          <p:cNvPr id="113" name="Google Shape;113;p15"/>
          <p:cNvPicPr preferRelativeResize="0"/>
          <p:nvPr/>
        </p:nvPicPr>
        <p:blipFill rotWithShape="1">
          <a:blip r:embed="rId3">
            <a:alphaModFix/>
          </a:blip>
          <a:srcRect b="0" l="0" r="0" t="0"/>
          <a:stretch/>
        </p:blipFill>
        <p:spPr>
          <a:xfrm>
            <a:off x="5828475" y="1601900"/>
            <a:ext cx="2428875" cy="2540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886650" y="398400"/>
            <a:ext cx="73707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Business case</a:t>
            </a:r>
            <a:endParaRPr/>
          </a:p>
        </p:txBody>
      </p:sp>
      <p:sp>
        <p:nvSpPr>
          <p:cNvPr id="119" name="Google Shape;119;p16"/>
          <p:cNvSpPr txBox="1"/>
          <p:nvPr>
            <p:ph idx="1" type="body"/>
          </p:nvPr>
        </p:nvSpPr>
        <p:spPr>
          <a:xfrm>
            <a:off x="886650" y="1747275"/>
            <a:ext cx="4436100" cy="27597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en"/>
              <a:t>Populaire plaatsen</a:t>
            </a:r>
            <a:endParaRPr/>
          </a:p>
          <a:p>
            <a:pPr indent="-381000" lvl="0" marL="457200" rtl="0" algn="l">
              <a:lnSpc>
                <a:spcPct val="100000"/>
              </a:lnSpc>
              <a:spcBef>
                <a:spcPts val="0"/>
              </a:spcBef>
              <a:spcAft>
                <a:spcPts val="0"/>
              </a:spcAft>
              <a:buSzPts val="2400"/>
              <a:buChar char="●"/>
            </a:pPr>
            <a:r>
              <a:rPr lang="en"/>
              <a:t>Klanten helpen</a:t>
            </a:r>
            <a:endParaRPr/>
          </a:p>
          <a:p>
            <a:pPr indent="-381000" lvl="0" marL="457200" rtl="0" algn="l">
              <a:lnSpc>
                <a:spcPct val="100000"/>
              </a:lnSpc>
              <a:spcBef>
                <a:spcPts val="0"/>
              </a:spcBef>
              <a:spcAft>
                <a:spcPts val="0"/>
              </a:spcAft>
              <a:buSzPts val="2400"/>
              <a:buChar char="●"/>
            </a:pPr>
            <a:r>
              <a:rPr lang="en"/>
              <a:t>Stijging verkoop</a:t>
            </a:r>
            <a:endParaRPr/>
          </a:p>
          <a:p>
            <a:pPr indent="-381000" lvl="0" marL="457200" rtl="0" algn="l">
              <a:lnSpc>
                <a:spcPct val="100000"/>
              </a:lnSpc>
              <a:spcBef>
                <a:spcPts val="0"/>
              </a:spcBef>
              <a:spcAft>
                <a:spcPts val="0"/>
              </a:spcAft>
              <a:buSzPts val="2400"/>
              <a:buChar char="●"/>
            </a:pPr>
            <a:r>
              <a:rPr lang="en"/>
              <a:t>Meer tijd voor andere taken</a:t>
            </a:r>
            <a:endParaRPr/>
          </a:p>
          <a:p>
            <a:pPr indent="-381000" lvl="0" marL="457200" rtl="0" algn="l">
              <a:lnSpc>
                <a:spcPct val="100000"/>
              </a:lnSpc>
              <a:spcBef>
                <a:spcPts val="0"/>
              </a:spcBef>
              <a:spcAft>
                <a:spcPts val="0"/>
              </a:spcAft>
              <a:buSzPts val="2400"/>
              <a:buChar char="●"/>
            </a:pPr>
            <a:r>
              <a:rPr lang="en"/>
              <a:t>Toepassing verkopen</a:t>
            </a:r>
            <a:endParaRPr/>
          </a:p>
        </p:txBody>
      </p:sp>
      <p:pic>
        <p:nvPicPr>
          <p:cNvPr id="120" name="Google Shape;120;p16"/>
          <p:cNvPicPr preferRelativeResize="0"/>
          <p:nvPr/>
        </p:nvPicPr>
        <p:blipFill rotWithShape="1">
          <a:blip r:embed="rId3">
            <a:alphaModFix/>
          </a:blip>
          <a:srcRect b="0" l="16647" r="16654" t="0"/>
          <a:stretch/>
        </p:blipFill>
        <p:spPr>
          <a:xfrm>
            <a:off x="5475150" y="1541925"/>
            <a:ext cx="2655025" cy="2655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7"/>
          <p:cNvSpPr txBox="1"/>
          <p:nvPr>
            <p:ph type="ctrTitle"/>
          </p:nvPr>
        </p:nvSpPr>
        <p:spPr>
          <a:xfrm>
            <a:off x="1815525" y="1888150"/>
            <a:ext cx="5513100" cy="1159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solidFill>
                  <a:srgbClr val="ABE33F"/>
                </a:solidFill>
              </a:rPr>
              <a:t>2.</a:t>
            </a:r>
            <a:endParaRPr>
              <a:solidFill>
                <a:srgbClr val="ABE33F"/>
              </a:solidFill>
            </a:endParaRPr>
          </a:p>
          <a:p>
            <a:pPr indent="0" lvl="0" marL="0" rtl="0" algn="ctr">
              <a:lnSpc>
                <a:spcPct val="100000"/>
              </a:lnSpc>
              <a:spcBef>
                <a:spcPts val="0"/>
              </a:spcBef>
              <a:spcAft>
                <a:spcPts val="0"/>
              </a:spcAft>
              <a:buSzPts val="3600"/>
              <a:buNone/>
            </a:pPr>
            <a:r>
              <a:rPr lang="en"/>
              <a:t>Ons project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886650" y="398400"/>
            <a:ext cx="73707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Onze oplossing</a:t>
            </a:r>
            <a:endParaRPr/>
          </a:p>
        </p:txBody>
      </p:sp>
      <p:sp>
        <p:nvSpPr>
          <p:cNvPr id="131" name="Google Shape;131;p18"/>
          <p:cNvSpPr txBox="1"/>
          <p:nvPr>
            <p:ph idx="1" type="body"/>
          </p:nvPr>
        </p:nvSpPr>
        <p:spPr>
          <a:xfrm>
            <a:off x="886650" y="1747275"/>
            <a:ext cx="4436100" cy="27597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en"/>
              <a:t>Webplatform</a:t>
            </a:r>
            <a:endParaRPr/>
          </a:p>
          <a:p>
            <a:pPr indent="-381000" lvl="0" marL="457200" rtl="0" algn="l">
              <a:lnSpc>
                <a:spcPct val="100000"/>
              </a:lnSpc>
              <a:spcBef>
                <a:spcPts val="0"/>
              </a:spcBef>
              <a:spcAft>
                <a:spcPts val="0"/>
              </a:spcAft>
              <a:buSzPts val="2400"/>
              <a:buChar char="●"/>
            </a:pPr>
            <a:r>
              <a:rPr lang="en"/>
              <a:t>Locatiebepaling </a:t>
            </a:r>
            <a:endParaRPr/>
          </a:p>
          <a:p>
            <a:pPr indent="-381000" lvl="0" marL="457200" rtl="0" algn="l">
              <a:lnSpc>
                <a:spcPct val="100000"/>
              </a:lnSpc>
              <a:spcBef>
                <a:spcPts val="0"/>
              </a:spcBef>
              <a:spcAft>
                <a:spcPts val="0"/>
              </a:spcAft>
              <a:buSzPts val="2400"/>
              <a:buChar char="●"/>
            </a:pPr>
            <a:r>
              <a:rPr lang="en"/>
              <a:t>Extra info</a:t>
            </a:r>
            <a:endParaRPr/>
          </a:p>
          <a:p>
            <a:pPr indent="-381000" lvl="0" marL="457200" rtl="0" algn="l">
              <a:lnSpc>
                <a:spcPct val="100000"/>
              </a:lnSpc>
              <a:spcBef>
                <a:spcPts val="0"/>
              </a:spcBef>
              <a:spcAft>
                <a:spcPts val="0"/>
              </a:spcAft>
              <a:buSzPts val="2400"/>
              <a:buChar char="●"/>
            </a:pPr>
            <a:r>
              <a:rPr lang="en"/>
              <a:t>Promoties </a:t>
            </a:r>
            <a:endParaRPr/>
          </a:p>
        </p:txBody>
      </p:sp>
      <p:pic>
        <p:nvPicPr>
          <p:cNvPr id="132" name="Google Shape;132;p18"/>
          <p:cNvPicPr preferRelativeResize="0"/>
          <p:nvPr/>
        </p:nvPicPr>
        <p:blipFill rotWithShape="1">
          <a:blip r:embed="rId3">
            <a:alphaModFix/>
          </a:blip>
          <a:srcRect b="0" l="0" r="0" t="0"/>
          <a:stretch/>
        </p:blipFill>
        <p:spPr>
          <a:xfrm>
            <a:off x="5475150" y="1541925"/>
            <a:ext cx="2655025" cy="2655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886650" y="398400"/>
            <a:ext cx="73707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Projectafbakening</a:t>
            </a:r>
            <a:endParaRPr/>
          </a:p>
        </p:txBody>
      </p:sp>
      <p:sp>
        <p:nvSpPr>
          <p:cNvPr id="138" name="Google Shape;138;p19"/>
          <p:cNvSpPr txBox="1"/>
          <p:nvPr>
            <p:ph idx="1" type="body"/>
          </p:nvPr>
        </p:nvSpPr>
        <p:spPr>
          <a:xfrm>
            <a:off x="886650" y="1747275"/>
            <a:ext cx="4436100" cy="27597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en"/>
              <a:t>Webplatform</a:t>
            </a:r>
            <a:endParaRPr/>
          </a:p>
          <a:p>
            <a:pPr indent="-381000" lvl="0" marL="457200" rtl="0" algn="l">
              <a:lnSpc>
                <a:spcPct val="100000"/>
              </a:lnSpc>
              <a:spcBef>
                <a:spcPts val="0"/>
              </a:spcBef>
              <a:spcAft>
                <a:spcPts val="0"/>
              </a:spcAft>
              <a:buSzPts val="2400"/>
              <a:buChar char="●"/>
            </a:pPr>
            <a:r>
              <a:rPr lang="en"/>
              <a:t>Locatiebepaling</a:t>
            </a:r>
            <a:br>
              <a:rPr lang="en"/>
            </a:br>
            <a:r>
              <a:rPr lang="en"/>
              <a:t>(wifi, bluetooth)</a:t>
            </a:r>
            <a:endParaRPr/>
          </a:p>
          <a:p>
            <a:pPr indent="-381000" lvl="0" marL="457200" rtl="0" algn="l">
              <a:lnSpc>
                <a:spcPct val="100000"/>
              </a:lnSpc>
              <a:spcBef>
                <a:spcPts val="0"/>
              </a:spcBef>
              <a:spcAft>
                <a:spcPts val="0"/>
              </a:spcAft>
              <a:buSzPts val="2400"/>
              <a:buChar char="●"/>
            </a:pPr>
            <a:r>
              <a:rPr lang="en"/>
              <a:t>Routebeschrijving</a:t>
            </a:r>
            <a:endParaRPr/>
          </a:p>
          <a:p>
            <a:pPr indent="-381000" lvl="0" marL="457200" rtl="0" algn="l">
              <a:lnSpc>
                <a:spcPct val="100000"/>
              </a:lnSpc>
              <a:spcBef>
                <a:spcPts val="0"/>
              </a:spcBef>
              <a:spcAft>
                <a:spcPts val="0"/>
              </a:spcAft>
              <a:buSzPts val="2400"/>
              <a:buChar char="●"/>
            </a:pPr>
            <a:r>
              <a:rPr lang="en"/>
              <a:t>Advertentie op locatie</a:t>
            </a:r>
            <a:endParaRPr/>
          </a:p>
          <a:p>
            <a:pPr indent="-381000" lvl="0" marL="457200" rtl="0" algn="l">
              <a:lnSpc>
                <a:spcPct val="100000"/>
              </a:lnSpc>
              <a:spcBef>
                <a:spcPts val="0"/>
              </a:spcBef>
              <a:spcAft>
                <a:spcPts val="0"/>
              </a:spcAft>
              <a:buSzPts val="2400"/>
              <a:buChar char="●"/>
            </a:pPr>
            <a:r>
              <a:rPr lang="en"/>
              <a:t>Locatiegegevens opslaan</a:t>
            </a:r>
            <a:endParaRPr/>
          </a:p>
          <a:p>
            <a:pPr indent="-381000" lvl="0" marL="457200" rtl="0" algn="l">
              <a:lnSpc>
                <a:spcPct val="100000"/>
              </a:lnSpc>
              <a:spcBef>
                <a:spcPts val="0"/>
              </a:spcBef>
              <a:spcAft>
                <a:spcPts val="0"/>
              </a:spcAft>
              <a:buSzPts val="2400"/>
              <a:buChar char="●"/>
            </a:pPr>
            <a:r>
              <a:rPr lang="en"/>
              <a:t>Feedback</a:t>
            </a:r>
            <a:endParaRPr/>
          </a:p>
        </p:txBody>
      </p:sp>
      <p:pic>
        <p:nvPicPr>
          <p:cNvPr id="139" name="Google Shape;139;p19"/>
          <p:cNvPicPr preferRelativeResize="0"/>
          <p:nvPr/>
        </p:nvPicPr>
        <p:blipFill rotWithShape="1">
          <a:blip r:embed="rId3">
            <a:alphaModFix/>
          </a:blip>
          <a:srcRect b="0" l="0" r="0" t="0"/>
          <a:stretch/>
        </p:blipFill>
        <p:spPr>
          <a:xfrm>
            <a:off x="4997525" y="1774150"/>
            <a:ext cx="3516449" cy="220479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scal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