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F21C3-3C1E-CAE1-E21C-B8713E55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DAC2AA-08E9-F48D-C5D5-7CCFC024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38887-1847-96C2-A146-08BFC712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FBD5F-9AF9-B2AD-4440-E64D3E7E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4D864-C17B-8A53-C329-09055613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4F2BF-0AB1-8916-ACE7-FFDB19E0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5EB556-621F-1DFE-2862-4F669200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3B3BBA-444E-544C-81D2-C96042C4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56DCFD-9AB7-F859-231B-4550617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9CAF5F-CFAD-5641-0A82-190E31DD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59C65F-0F34-2F8F-D121-F201D2039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F6FAE3-2B59-BF32-29AF-9E03CB78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8E8005-8C7B-92E2-B3B6-D82955B9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0551CC-B864-0826-6054-5DA002C5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6007E-9E04-D751-3B07-3A82EA32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9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AF4FE-23C2-BD5D-9C31-A7FA9EB2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04970-6C13-7EEF-B621-018627EE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7C0D3-449E-BD3B-465B-4AD31D33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154B7-7F4D-C8F4-16DB-F872F61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3FDC2-7D2D-7557-14EB-DDE0095B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32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2AE72-65B6-26A3-AD64-7F0A31A4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EE9CF5-06AD-D854-E7D1-5EFE7CF52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0C739-0436-BA95-B88A-C83DAC0A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DD42F-2D92-FBC5-E342-3B5C777F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EF680-8E0A-005E-8282-A18B63DE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8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3A317-EDF0-2208-9482-0D8957C5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D4EF89-8E47-A942-8EF4-4EE67308D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F4C6F-4B34-AE34-9D39-BCBB82B1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34B4B7-1D7F-8F48-2265-66CF7253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1D8C72-60B1-3160-4CA5-0CE84AC3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084800-26A2-C4C2-87E2-3B47522B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68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54371-29BA-A900-5D99-FFA0BCD9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C764B-8499-D97D-8CB6-93C6AB61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0E350D-CF97-3E67-502B-43B720D7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C416D4-9217-4864-1B87-ED07FEDA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580DD9-6C7A-3D75-B954-2BD2F0FA3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83281B-902E-E045-4EEE-2C9F1B26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744152-6DEE-9741-AA07-F201210D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75B01E-DB99-6F86-7B1F-1A3B2008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31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07FA8-8214-AA81-3A2C-44CA98BF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12EF0-7354-6E03-FACC-B0029A61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BC1733-09CE-89A7-0820-2EBA5C0F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438E38-540F-EAA0-B3A2-678AF008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60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A32130-1D52-D6AE-39B0-58FDC3D2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549761-94D3-C666-9421-B154A8E9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8BFE8F-8B07-E0B3-AFB5-95349517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6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21A1E-B43A-0F26-18CB-72E280AD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23456D-6609-26E8-4B8E-3BA04338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FD84D9-6840-2172-4FEF-E10AEC25F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0C6C64-4327-A460-DA58-A88CE2BE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DE2AB6-A577-BFAA-0A6C-1295E0E1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8A7E60-679D-247D-D417-44902E5A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74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B8A09-EB14-0E3C-67EA-DB1E23D3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D02647-F1F0-5E65-C1BC-2EFEB9AD1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48C0FA-D817-EC0E-B331-94086510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47714B-DA2A-2778-6E14-F15D4316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F1720-7A54-29AF-2DDD-2A7C9FCE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9717A-6B79-D9EE-1F53-9B87D74C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224DC7-0E3D-1FB0-B1C9-85B90CE5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19D52-FF18-7715-D228-7B25AAE2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0FA26-D8E7-8C29-5F3C-0F7F694B3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EA48-8BBA-2F4C-ADB7-F19F9927C803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C91F5-3665-BE18-0AED-1892941E3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7067D-CB86-3131-3F24-A60F57441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856F8FA-1ED2-11B5-952F-E521945AC5AF}"/>
              </a:ext>
            </a:extLst>
          </p:cNvPr>
          <p:cNvSpPr txBox="1"/>
          <p:nvPr/>
        </p:nvSpPr>
        <p:spPr>
          <a:xfrm>
            <a:off x="5727824" y="955551"/>
            <a:ext cx="24146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ESP32 Camera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6F4D52-BA35-22CA-A169-A7059313C801}"/>
              </a:ext>
            </a:extLst>
          </p:cNvPr>
          <p:cNvSpPr txBox="1"/>
          <p:nvPr/>
        </p:nvSpPr>
        <p:spPr>
          <a:xfrm>
            <a:off x="4102224" y="2151254"/>
            <a:ext cx="24146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Incubator </a:t>
            </a:r>
          </a:p>
          <a:p>
            <a:pPr algn="ctr"/>
            <a:r>
              <a:rPr lang="en-GB" dirty="0"/>
              <a:t>Microscope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DC77DEA-54C7-2C2F-5693-688F16535B7C}"/>
              </a:ext>
            </a:extLst>
          </p:cNvPr>
          <p:cNvSpPr txBox="1"/>
          <p:nvPr/>
        </p:nvSpPr>
        <p:spPr>
          <a:xfrm>
            <a:off x="7244566" y="2289753"/>
            <a:ext cx="24146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Anglerfish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92460F7-2EDE-C0B4-8ABA-5CF50244A298}"/>
              </a:ext>
            </a:extLst>
          </p:cNvPr>
          <p:cNvSpPr txBox="1"/>
          <p:nvPr/>
        </p:nvSpPr>
        <p:spPr>
          <a:xfrm>
            <a:off x="959882" y="2151254"/>
            <a:ext cx="24146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Video</a:t>
            </a:r>
          </a:p>
          <a:p>
            <a:pPr algn="ctr"/>
            <a:r>
              <a:rPr lang="en-GB" dirty="0"/>
              <a:t>microscope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FDB9C96-FA18-5563-4261-93DBA1FC2C2D}"/>
              </a:ext>
            </a:extLst>
          </p:cNvPr>
          <p:cNvSpPr txBox="1"/>
          <p:nvPr/>
        </p:nvSpPr>
        <p:spPr>
          <a:xfrm>
            <a:off x="4102224" y="3132460"/>
            <a:ext cx="241469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timelapse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stream stays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FTP Server for file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save images on SD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website for settings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26EA3C-6B8D-A294-D082-45929DB1A39B}"/>
              </a:ext>
            </a:extLst>
          </p:cNvPr>
          <p:cNvSpPr txBox="1"/>
          <p:nvPr/>
        </p:nvSpPr>
        <p:spPr>
          <a:xfrm>
            <a:off x="959882" y="3084063"/>
            <a:ext cx="241469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live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additional motors/</a:t>
            </a:r>
            <a:r>
              <a:rPr lang="en-GB" dirty="0" err="1"/>
              <a:t>leds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save/download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Send to cloud for processing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BD976E-1CC1-FD37-7BD0-14EF4995C66B}"/>
              </a:ext>
            </a:extLst>
          </p:cNvPr>
          <p:cNvSpPr txBox="1"/>
          <p:nvPr/>
        </p:nvSpPr>
        <p:spPr>
          <a:xfrm>
            <a:off x="10386909" y="2289753"/>
            <a:ext cx="24146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Omniscope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096F9D-C0AC-B3C8-0B77-4CF9577FD022}"/>
              </a:ext>
            </a:extLst>
          </p:cNvPr>
          <p:cNvSpPr txBox="1"/>
          <p:nvPr/>
        </p:nvSpPr>
        <p:spPr>
          <a:xfrm>
            <a:off x="10386909" y="3105833"/>
            <a:ext cx="241469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live stream (low 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parameters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3F04227-3AB3-9C66-7624-06A595E2B86D}"/>
              </a:ext>
            </a:extLst>
          </p:cNvPr>
          <p:cNvSpPr txBox="1"/>
          <p:nvPr/>
        </p:nvSpPr>
        <p:spPr>
          <a:xfrm>
            <a:off x="7384390" y="3084063"/>
            <a:ext cx="2414690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live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webpage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low-power </a:t>
            </a:r>
            <a:r>
              <a:rPr lang="en-GB" dirty="0" err="1"/>
              <a:t>timelase</a:t>
            </a:r>
            <a:r>
              <a:rPr lang="en-GB" dirty="0"/>
              <a:t> to SD card 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8FB2B9EA-F324-0F49-19DA-92B5021392BE}"/>
              </a:ext>
            </a:extLst>
          </p:cNvPr>
          <p:cNvCxnSpPr/>
          <p:nvPr/>
        </p:nvCxnSpPr>
        <p:spPr>
          <a:xfrm>
            <a:off x="2167227" y="1741714"/>
            <a:ext cx="94270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C8998C60-6808-ADE3-9CFB-A65D2384141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935169" y="1324883"/>
            <a:ext cx="0" cy="416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50884CEF-1265-D538-D24C-4DB3475711EB}"/>
              </a:ext>
            </a:extLst>
          </p:cNvPr>
          <p:cNvCxnSpPr>
            <a:cxnSpLocks/>
          </p:cNvCxnSpPr>
          <p:nvPr/>
        </p:nvCxnSpPr>
        <p:spPr>
          <a:xfrm>
            <a:off x="2167227" y="1741714"/>
            <a:ext cx="0" cy="416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2217863-8465-B9E9-15CE-A1D580363BBA}"/>
              </a:ext>
            </a:extLst>
          </p:cNvPr>
          <p:cNvCxnSpPr>
            <a:cxnSpLocks/>
          </p:cNvCxnSpPr>
          <p:nvPr/>
        </p:nvCxnSpPr>
        <p:spPr>
          <a:xfrm>
            <a:off x="5299653" y="1734423"/>
            <a:ext cx="0" cy="416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8CB4BD30-E734-4F89-C930-B1AE9F7B6ED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451911" y="1741714"/>
            <a:ext cx="0" cy="5480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E41AF1A0-55FD-F53D-2AF9-480E59E2042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1584585" y="1746893"/>
            <a:ext cx="9669" cy="5428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2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1</cp:revision>
  <dcterms:created xsi:type="dcterms:W3CDTF">2022-06-07T21:20:11Z</dcterms:created>
  <dcterms:modified xsi:type="dcterms:W3CDTF">2022-06-07T21:27:54Z</dcterms:modified>
</cp:coreProperties>
</file>