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UM Neue Helvetica 55 Regular" panose="020B060402020202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 autoAdjust="0"/>
    <p:restoredTop sz="94539" autoAdjust="0"/>
  </p:normalViewPr>
  <p:slideViewPr>
    <p:cSldViewPr>
      <p:cViewPr varScale="1">
        <p:scale>
          <a:sx n="123" d="100"/>
          <a:sy n="123" d="100"/>
        </p:scale>
        <p:origin x="67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3D422E2D-F444-4247-A734-F4F6FD7BA438}" type="datetimeFigureOut">
              <a:rPr lang="de-DE" smtClean="0"/>
              <a:pPr/>
              <a:t>20.06.2023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CB91C5E9-8EF1-8553-6DC9-3FD249FBB572}"/>
              </a:ext>
            </a:extLst>
          </p:cNvPr>
          <p:cNvSpPr/>
          <p:nvPr userDrawn="1"/>
        </p:nvSpPr>
        <p:spPr>
          <a:xfrm>
            <a:off x="9984432" y="6074410"/>
            <a:ext cx="2016223" cy="75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73DFED-9E33-4E4F-9E6E-B9FF7B2F749E}"/>
              </a:ext>
            </a:extLst>
          </p:cNvPr>
          <p:cNvSpPr/>
          <p:nvPr userDrawn="1"/>
        </p:nvSpPr>
        <p:spPr>
          <a:xfrm>
            <a:off x="13808" y="6093298"/>
            <a:ext cx="10402672" cy="758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22" name="Textfeld 21"/>
          <p:cNvSpPr txBox="1"/>
          <p:nvPr userDrawn="1"/>
        </p:nvSpPr>
        <p:spPr>
          <a:xfrm>
            <a:off x="4693853" y="6275593"/>
            <a:ext cx="28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www.ce.cit.tum.de/itr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2" y="3709622"/>
            <a:ext cx="11041227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623392" y="3974516"/>
            <a:ext cx="11041227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Supervisor: S. Supervisor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23393" y="5393160"/>
            <a:ext cx="39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Chair of Information-oriented Control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23393" y="5661248"/>
            <a:ext cx="330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Technical University of Munich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2" y="3212976"/>
            <a:ext cx="1104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  <p:pic>
        <p:nvPicPr>
          <p:cNvPr id="11" name="Picture 13" descr="tum_logo_transp">
            <a:extLst>
              <a:ext uri="{FF2B5EF4-FFF2-40B4-BE49-F238E27FC236}">
                <a16:creationId xmlns:a16="http://schemas.microsoft.com/office/drawing/2014/main" id="{80F10602-D1B9-C24C-9072-D1B2D17FA1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7" y="6238175"/>
            <a:ext cx="904008" cy="47835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D3F668AA-B923-5BEE-DF3F-220BA977F2C4}"/>
              </a:ext>
            </a:extLst>
          </p:cNvPr>
          <p:cNvSpPr/>
          <p:nvPr userDrawn="1"/>
        </p:nvSpPr>
        <p:spPr>
          <a:xfrm>
            <a:off x="12000655" y="6099192"/>
            <a:ext cx="191345" cy="75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52545FF9-FF2A-8F62-EC4E-6DA2D1F1C19A}"/>
              </a:ext>
            </a:extLst>
          </p:cNvPr>
          <p:cNvSpPr/>
          <p:nvPr userDrawn="1"/>
        </p:nvSpPr>
        <p:spPr>
          <a:xfrm>
            <a:off x="9408369" y="6093298"/>
            <a:ext cx="1200364" cy="720079"/>
          </a:xfrm>
          <a:prstGeom prst="roundRect">
            <a:avLst>
              <a:gd name="adj" fmla="val 12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CAC4D59-4303-45C0-6C12-9FBB66065B82}"/>
              </a:ext>
            </a:extLst>
          </p:cNvPr>
          <p:cNvSpPr/>
          <p:nvPr userDrawn="1"/>
        </p:nvSpPr>
        <p:spPr>
          <a:xfrm>
            <a:off x="10297155" y="6647303"/>
            <a:ext cx="1511248" cy="20435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85FFAFCC-4565-9C45-EE77-F5BAF2CD8BBA}"/>
              </a:ext>
            </a:extLst>
          </p:cNvPr>
          <p:cNvSpPr/>
          <p:nvPr userDrawn="1"/>
        </p:nvSpPr>
        <p:spPr>
          <a:xfrm>
            <a:off x="10618237" y="6074410"/>
            <a:ext cx="1065759" cy="720080"/>
          </a:xfrm>
          <a:prstGeom prst="roundRect">
            <a:avLst>
              <a:gd name="adj" fmla="val 68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pic>
        <p:nvPicPr>
          <p:cNvPr id="15" name="Bild 3" descr="itr_logo.pdf">
            <a:extLst>
              <a:ext uri="{FF2B5EF4-FFF2-40B4-BE49-F238E27FC236}">
                <a16:creationId xmlns:a16="http://schemas.microsoft.com/office/drawing/2014/main" id="{9CAE236B-B46B-805B-A10D-BB03851DAA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46" y="6199891"/>
            <a:ext cx="917839" cy="469118"/>
          </a:xfrm>
          <a:prstGeom prst="rect">
            <a:avLst/>
          </a:prstGeom>
        </p:spPr>
      </p:pic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A187BA43-8B62-2C6D-0FEA-57D24B789E32}"/>
              </a:ext>
            </a:extLst>
          </p:cNvPr>
          <p:cNvSpPr/>
          <p:nvPr userDrawn="1"/>
        </p:nvSpPr>
        <p:spPr>
          <a:xfrm>
            <a:off x="11692958" y="6099640"/>
            <a:ext cx="436716" cy="752018"/>
          </a:xfrm>
          <a:prstGeom prst="roundRect">
            <a:avLst>
              <a:gd name="adj" fmla="val 12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42853"/>
            <a:ext cx="8724923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/>
              <a:t>Edit title by clicking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063552" y="6322429"/>
            <a:ext cx="7872875" cy="373376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US" noProof="0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936427" y="6326555"/>
            <a:ext cx="1116608" cy="365125"/>
          </a:xfrm>
        </p:spPr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9107" y="1071546"/>
            <a:ext cx="10953788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3pPr>
              <a:defRPr/>
            </a:lvl3pPr>
            <a:lvl4pPr>
              <a:defRPr baseline="0"/>
            </a:lvl4pPr>
          </a:lstStyle>
          <a:p>
            <a:pPr lvl="0"/>
            <a:r>
              <a:rPr lang="en-US" dirty="0"/>
              <a:t>Click to edit text master formats</a:t>
            </a:r>
            <a:endParaRPr lang="de-DE" dirty="0"/>
          </a:p>
          <a:p>
            <a:pPr lvl="1"/>
            <a:r>
              <a:rPr lang="en-US" noProof="0" dirty="0"/>
              <a:t>Second</a:t>
            </a:r>
            <a:r>
              <a:rPr lang="de-DE" dirty="0"/>
              <a:t> </a:t>
            </a:r>
            <a:r>
              <a:rPr lang="en-US" noProof="0" dirty="0"/>
              <a:t>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42853"/>
            <a:ext cx="8724923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Edit title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063552" y="6322429"/>
            <a:ext cx="7872875" cy="373376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US" noProof="0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9936427" y="6326555"/>
            <a:ext cx="1116608" cy="365125"/>
          </a:xfrm>
        </p:spPr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9107" y="3143248"/>
            <a:ext cx="10953788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text master formats</a:t>
            </a:r>
            <a:endParaRPr lang="de-DE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9107" y="1000126"/>
            <a:ext cx="10963293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107" y="1505787"/>
            <a:ext cx="10969644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296427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Edit title by clicking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392" y="1071546"/>
            <a:ext cx="109728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 master formats</a:t>
            </a:r>
            <a:endParaRPr lang="de-DE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63552" y="6322429"/>
            <a:ext cx="7872875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noProof="0" dirty="0"/>
              <a:t>Example slides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71494" y="6143644"/>
            <a:ext cx="116490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7" y="6238175"/>
            <a:ext cx="904008" cy="47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936427" y="6326555"/>
            <a:ext cx="1116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Bild 3" descr="itr_logo.pdf">
            <a:extLst>
              <a:ext uri="{FF2B5EF4-FFF2-40B4-BE49-F238E27FC236}">
                <a16:creationId xmlns:a16="http://schemas.microsoft.com/office/drawing/2014/main" id="{F135C79F-9F8E-B947-ACE6-FBC1BC1055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2" y="6276333"/>
            <a:ext cx="917839" cy="469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71464" y="2294461"/>
            <a:ext cx="8736058" cy="72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A. Bauer, K. </a:t>
            </a:r>
            <a:r>
              <a:rPr lang="en-US" sz="1200" dirty="0" err="1">
                <a:latin typeface="TUM Neue Helvetica 55 Regular" pitchFamily="34" charset="0"/>
              </a:rPr>
              <a:t>Klasing</a:t>
            </a:r>
            <a:r>
              <a:rPr lang="en-US" sz="1200" dirty="0">
                <a:latin typeface="TUM Neue Helvetica 55 Regular" pitchFamily="34" charset="0"/>
              </a:rPr>
              <a:t>, G. </a:t>
            </a:r>
            <a:r>
              <a:rPr lang="en-US" sz="1200" dirty="0" err="1">
                <a:latin typeface="TUM Neue Helvetica 55 Regular" pitchFamily="34" charset="0"/>
              </a:rPr>
              <a:t>Lidoris</a:t>
            </a:r>
            <a:r>
              <a:rPr lang="en-US" sz="1200" dirty="0">
                <a:latin typeface="TUM Neue Helvetica 55 Regular" pitchFamily="34" charset="0"/>
              </a:rPr>
              <a:t>, Q. </a:t>
            </a:r>
            <a:r>
              <a:rPr lang="en-US" sz="1200" dirty="0" err="1">
                <a:latin typeface="TUM Neue Helvetica 55 Regular" pitchFamily="34" charset="0"/>
              </a:rPr>
              <a:t>Mühlbauer</a:t>
            </a:r>
            <a:r>
              <a:rPr lang="en-US" sz="1200" dirty="0">
                <a:latin typeface="TUM Neue Helvetica 55 Regular" pitchFamily="34" charset="0"/>
              </a:rPr>
              <a:t>, F. </a:t>
            </a:r>
            <a:r>
              <a:rPr lang="en-US" sz="1200" dirty="0" err="1">
                <a:latin typeface="TUM Neue Helvetica 55 Regular" pitchFamily="34" charset="0"/>
              </a:rPr>
              <a:t>Rohrmüller</a:t>
            </a:r>
            <a:r>
              <a:rPr lang="en-US" sz="1200" dirty="0">
                <a:latin typeface="TUM Neue Helvetica 55 Regular" pitchFamily="34" charset="0"/>
              </a:rPr>
              <a:t>, S. </a:t>
            </a:r>
            <a:r>
              <a:rPr lang="en-US" sz="1200" dirty="0" err="1">
                <a:latin typeface="TUM Neue Helvetica 55 Regular" pitchFamily="34" charset="0"/>
              </a:rPr>
              <a:t>Sosnowski</a:t>
            </a:r>
            <a:r>
              <a:rPr lang="en-US" sz="1200" dirty="0">
                <a:latin typeface="TUM Neue Helvetica 55 Regular" pitchFamily="34" charset="0"/>
              </a:rPr>
              <a:t>, et al.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The Autonomous City Explorer: Towards Natural Human-Robot Interaction in Urban Environments.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82" y="2353929"/>
            <a:ext cx="316769" cy="438910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271464" y="3573016"/>
            <a:ext cx="8736058" cy="72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M. Buss, D. Carton, B. </a:t>
            </a:r>
            <a:r>
              <a:rPr lang="en-US" sz="1200" dirty="0" err="1">
                <a:latin typeface="TUM Neue Helvetica 55 Regular" pitchFamily="34" charset="0"/>
              </a:rPr>
              <a:t>Gonsior</a:t>
            </a:r>
            <a:r>
              <a:rPr lang="en-US" sz="1200" dirty="0">
                <a:latin typeface="TUM Neue Helvetica 55 Regular" pitchFamily="34" charset="0"/>
              </a:rPr>
              <a:t>, K. </a:t>
            </a:r>
            <a:r>
              <a:rPr lang="en-US" sz="1200" dirty="0" err="1">
                <a:latin typeface="TUM Neue Helvetica 55 Regular" pitchFamily="34" charset="0"/>
              </a:rPr>
              <a:t>Kühnlenz</a:t>
            </a:r>
            <a:r>
              <a:rPr lang="en-US" sz="1200" dirty="0">
                <a:latin typeface="TUM Neue Helvetica 55 Regular" pitchFamily="34" charset="0"/>
              </a:rPr>
              <a:t>, C. </a:t>
            </a:r>
            <a:r>
              <a:rPr lang="en-US" sz="1200" dirty="0" err="1">
                <a:latin typeface="TUM Neue Helvetica 55 Regular" pitchFamily="34" charset="0"/>
              </a:rPr>
              <a:t>Landsiedel</a:t>
            </a:r>
            <a:r>
              <a:rPr lang="en-US" sz="1200" dirty="0">
                <a:latin typeface="TUM Neue Helvetica 55 Regular" pitchFamily="34" charset="0"/>
              </a:rPr>
              <a:t>, N. </a:t>
            </a:r>
            <a:r>
              <a:rPr lang="en-US" sz="1200" dirty="0" err="1">
                <a:latin typeface="TUM Neue Helvetica 55 Regular" pitchFamily="34" charset="0"/>
              </a:rPr>
              <a:t>Mitsou</a:t>
            </a:r>
            <a:r>
              <a:rPr lang="en-US" sz="1200" dirty="0">
                <a:latin typeface="TUM Neue Helvetica 55 Regular" pitchFamily="34" charset="0"/>
              </a:rPr>
              <a:t>, et al.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82" y="3650074"/>
            <a:ext cx="316769" cy="438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addressing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Aaa</a:t>
            </a:r>
            <a:endParaRPr lang="de-DE" dirty="0"/>
          </a:p>
          <a:p>
            <a:pPr lvl="1"/>
            <a:r>
              <a:rPr lang="de-DE" dirty="0" err="1"/>
              <a:t>Bbb</a:t>
            </a:r>
            <a:endParaRPr lang="de-DE" dirty="0"/>
          </a:p>
          <a:p>
            <a:pPr lvl="1"/>
            <a:r>
              <a:rPr lang="de-DE" dirty="0" err="1"/>
              <a:t>Ccc</a:t>
            </a:r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24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71933" imgH="3200400" progId="AcroExch.Document.7">
                  <p:embed/>
                </p:oleObj>
              </mc:Choice>
              <mc:Fallback>
                <p:oleObj name="Acrobat Document" r:id="rId2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53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UM Neue Helvetica 55 Regular" pitchFamily="34" charset="0"/>
              </a:rPr>
              <a:t>Bildunterschrift</a:t>
            </a:r>
            <a:r>
              <a:rPr lang="en-US" sz="1600" dirty="0">
                <a:latin typeface="TUM Neue Helvetica 55 Regular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lvl="1"/>
            <a:r>
              <a:rPr lang="de-DE" dirty="0"/>
              <a:t>Non-linear model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10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Relevant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</a:t>
            </a:r>
            <a:r>
              <a:rPr lang="en-US" dirty="0">
                <a:solidFill>
                  <a:schemeClr val="tx2"/>
                </a:solidFill>
              </a:rPr>
              <a:t>[Burns, 2010]</a:t>
            </a:r>
          </a:p>
          <a:p>
            <a:r>
              <a:rPr lang="de-DE" dirty="0"/>
              <a:t>Other </a:t>
            </a:r>
            <a:r>
              <a:rPr lang="de-DE" dirty="0" err="1"/>
              <a:t>method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in </a:t>
            </a:r>
            <a:r>
              <a:rPr lang="de-DE" dirty="0" err="1"/>
              <a:t>area</a:t>
            </a:r>
            <a:r>
              <a:rPr lang="de-DE" dirty="0"/>
              <a:t> ...</a:t>
            </a:r>
            <a:r>
              <a:rPr lang="en-US" dirty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slides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ITR_Master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Wingdings</vt:lpstr>
      <vt:lpstr>TUM Neue Helvetica 55 Regular</vt:lpstr>
      <vt:lpstr>Arial</vt:lpstr>
      <vt:lpstr>Calibri</vt:lpstr>
      <vt:lpstr>CMU Sans Serif</vt:lpstr>
      <vt:lpstr>ITR_Master</vt:lpstr>
      <vt:lpstr>Acrobat Document</vt:lpstr>
      <vt:lpstr>PowerPoint-Präsentation</vt:lpstr>
      <vt:lpstr>Motivation</vt:lpstr>
      <vt:lpstr>Problem Formulation</vt:lpstr>
      <vt:lpstr>Related Work </vt:lpstr>
      <vt:lpstr>Methods 1</vt:lpstr>
      <vt:lpstr>Methods 2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tstahl</dc:creator>
  <cp:lastModifiedBy>Robert Lefringhausen</cp:lastModifiedBy>
  <cp:revision>45</cp:revision>
  <dcterms:created xsi:type="dcterms:W3CDTF">2013-06-24T08:16:35Z</dcterms:created>
  <dcterms:modified xsi:type="dcterms:W3CDTF">2023-06-20T07:52:49Z</dcterms:modified>
</cp:coreProperties>
</file>