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</p:sldIdLst>
  <p:sldSz cx="9144000" cy="6858000" type="screen4x3"/>
  <p:notesSz cx="6858000" cy="9144000"/>
  <p:embeddedFontLst>
    <p:embeddedFont>
      <p:font typeface="TUM Neue Helvetica 55 Regular" panose="020B0604020202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593" autoAdjust="0"/>
  </p:normalViewPr>
  <p:slideViewPr>
    <p:cSldViewPr>
      <p:cViewPr varScale="1">
        <p:scale>
          <a:sx n="119" d="100"/>
          <a:sy n="119" d="100"/>
        </p:scale>
        <p:origin x="1406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3D422E2D-F444-4247-A734-F4F6FD7BA438}" type="datetimeFigureOut">
              <a:rPr lang="de-DE" smtClean="0"/>
              <a:pPr/>
              <a:t>28.03.2024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9BDED5-00C7-2BC4-15F7-767A79E11165}"/>
              </a:ext>
            </a:extLst>
          </p:cNvPr>
          <p:cNvSpPr/>
          <p:nvPr userDrawn="1"/>
        </p:nvSpPr>
        <p:spPr>
          <a:xfrm>
            <a:off x="9461" y="6082400"/>
            <a:ext cx="9099043" cy="758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D22A0-2329-0545-8902-180E67DB7569}"/>
              </a:ext>
            </a:extLst>
          </p:cNvPr>
          <p:cNvSpPr/>
          <p:nvPr userDrawn="1"/>
        </p:nvSpPr>
        <p:spPr>
          <a:xfrm>
            <a:off x="9461" y="6101063"/>
            <a:ext cx="7416089" cy="7505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Supervisor: S. Supervisor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1"/>
            <a:ext cx="40324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Chair of Information-oriented Control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67544" y="566124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Technical University of Munich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  <p:sp>
        <p:nvSpPr>
          <p:cNvPr id="13" name="Textfeld 21">
            <a:extLst>
              <a:ext uri="{FF2B5EF4-FFF2-40B4-BE49-F238E27FC236}">
                <a16:creationId xmlns:a16="http://schemas.microsoft.com/office/drawing/2014/main" id="{1527F9AB-2E8C-2745-A54F-D1716D31FECD}"/>
              </a:ext>
            </a:extLst>
          </p:cNvPr>
          <p:cNvSpPr txBox="1"/>
          <p:nvPr userDrawn="1"/>
        </p:nvSpPr>
        <p:spPr>
          <a:xfrm>
            <a:off x="3169853" y="6272423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www.ce.cit.tum.de/itr</a:t>
            </a:r>
          </a:p>
        </p:txBody>
      </p:sp>
      <p:pic>
        <p:nvPicPr>
          <p:cNvPr id="14" name="Picture 13" descr="tum_logo_transp">
            <a:extLst>
              <a:ext uri="{FF2B5EF4-FFF2-40B4-BE49-F238E27FC236}">
                <a16:creationId xmlns:a16="http://schemas.microsoft.com/office/drawing/2014/main" id="{300D4DA7-C296-0742-B374-A3F397623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1368"/>
            <a:ext cx="904008" cy="47835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3B4374-064D-5A4E-80BD-CDA155150B6A}"/>
              </a:ext>
            </a:extLst>
          </p:cNvPr>
          <p:cNvSpPr/>
          <p:nvPr userDrawn="1"/>
        </p:nvSpPr>
        <p:spPr>
          <a:xfrm>
            <a:off x="8943194" y="6120680"/>
            <a:ext cx="191345" cy="7309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CD17B-D458-BF4B-A2E5-1D674946F060}"/>
              </a:ext>
            </a:extLst>
          </p:cNvPr>
          <p:cNvSpPr/>
          <p:nvPr userDrawn="1"/>
        </p:nvSpPr>
        <p:spPr>
          <a:xfrm>
            <a:off x="6347509" y="6099131"/>
            <a:ext cx="1210327" cy="720079"/>
          </a:xfrm>
          <a:prstGeom prst="roundRect">
            <a:avLst>
              <a:gd name="adj" fmla="val 12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54BFC-9310-2E47-9A68-B2D75B388E41}"/>
              </a:ext>
            </a:extLst>
          </p:cNvPr>
          <p:cNvSpPr/>
          <p:nvPr userDrawn="1"/>
        </p:nvSpPr>
        <p:spPr>
          <a:xfrm>
            <a:off x="7236296" y="6669360"/>
            <a:ext cx="1511248" cy="1822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3CD96B-82F3-EB44-8C52-DBDC3DF32562}"/>
              </a:ext>
            </a:extLst>
          </p:cNvPr>
          <p:cNvSpPr/>
          <p:nvPr userDrawn="1"/>
        </p:nvSpPr>
        <p:spPr>
          <a:xfrm>
            <a:off x="7565584" y="6096467"/>
            <a:ext cx="1057553" cy="720080"/>
          </a:xfrm>
          <a:prstGeom prst="roundRect">
            <a:avLst>
              <a:gd name="adj" fmla="val 68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pic>
        <p:nvPicPr>
          <p:cNvPr id="26" name="Bild 3" descr="itr_logo.pdf">
            <a:extLst>
              <a:ext uri="{FF2B5EF4-FFF2-40B4-BE49-F238E27FC236}">
                <a16:creationId xmlns:a16="http://schemas.microsoft.com/office/drawing/2014/main" id="{492B3EC2-47BF-6945-9F27-25C203D0C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43" y="6221948"/>
            <a:ext cx="917839" cy="469118"/>
          </a:xfrm>
          <a:prstGeom prst="rect">
            <a:avLst/>
          </a:prstGeom>
        </p:spPr>
      </p:pic>
      <p:sp>
        <p:nvSpPr>
          <p:cNvPr id="2" name="Rounded Rectangle 18">
            <a:extLst>
              <a:ext uri="{FF2B5EF4-FFF2-40B4-BE49-F238E27FC236}">
                <a16:creationId xmlns:a16="http://schemas.microsoft.com/office/drawing/2014/main" id="{1CC52E36-B533-F2DF-9EF7-BEA7391BA807}"/>
              </a:ext>
            </a:extLst>
          </p:cNvPr>
          <p:cNvSpPr/>
          <p:nvPr userDrawn="1"/>
        </p:nvSpPr>
        <p:spPr>
          <a:xfrm>
            <a:off x="8630885" y="6120680"/>
            <a:ext cx="436716" cy="730977"/>
          </a:xfrm>
          <a:prstGeom prst="roundRect">
            <a:avLst>
              <a:gd name="adj" fmla="val 12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/>
              <a:t>Edit title by clicking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en-US" dirty="0"/>
              <a:t>Click to edit text master formats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/>
              <a:t>Edit title by clicking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en-US" dirty="0"/>
              <a:t>Click to edit text master formats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Edit title by clicking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 master formats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7096" y="6289542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noProof="0" dirty="0"/>
              <a:t>Example slides</a:t>
            </a:r>
          </a:p>
        </p:txBody>
      </p:sp>
      <p:cxnSp>
        <p:nvCxnSpPr>
          <p:cNvPr id="3" name="Gerade Verbindung 2"/>
          <p:cNvCxnSpPr>
            <a:cxnSpLocks/>
          </p:cNvCxnSpPr>
          <p:nvPr/>
        </p:nvCxnSpPr>
        <p:spPr>
          <a:xfrm flipH="1">
            <a:off x="143052" y="6142781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7312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398960" y="6293668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Bild 3" descr="itr_logo.pdf">
            <a:extLst>
              <a:ext uri="{FF2B5EF4-FFF2-40B4-BE49-F238E27FC236}">
                <a16:creationId xmlns:a16="http://schemas.microsoft.com/office/drawing/2014/main" id="{15ACA8F1-74B2-0A48-A1ED-AB41F7A0F3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3" y="6241671"/>
            <a:ext cx="917839" cy="469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</a:t>
            </a:r>
            <a:r>
              <a:rPr lang="en-US" sz="1200" b="1" baseline="0" dirty="0">
                <a:latin typeface="TUM Neue Helvetica 55 Regular" pitchFamily="34" charset="0"/>
              </a:rPr>
              <a:t> </a:t>
            </a:r>
            <a:r>
              <a:rPr lang="en-US" sz="1200" b="1" dirty="0">
                <a:latin typeface="TUM Neue Helvetica 55 Regular" pitchFamily="34" charset="0"/>
              </a:rPr>
              <a:t>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A681E1-66E8-864F-F450-B251204F56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5CA48A-0125-F0AE-8DBE-BB09DC507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A72743-BFB4-D321-B98A-479A7D58CBAA}"/>
              </a:ext>
            </a:extLst>
          </p:cNvPr>
          <p:cNvSpPr txBox="1"/>
          <p:nvPr/>
        </p:nvSpPr>
        <p:spPr>
          <a:xfrm>
            <a:off x="611560" y="227687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Attention: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This template is outdated and should not be used unless your supervisor explicitly tells you to do so.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Use the 16:9 </a:t>
            </a:r>
            <a:r>
              <a:rPr lang="en-US" sz="2800">
                <a:solidFill>
                  <a:srgbClr val="FF0000"/>
                </a:solidFill>
              </a:rPr>
              <a:t>template instead.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Aaa</a:t>
            </a:r>
            <a:endParaRPr lang="de-DE" dirty="0"/>
          </a:p>
          <a:p>
            <a:pPr lvl="1"/>
            <a:r>
              <a:rPr lang="de-DE" dirty="0" err="1"/>
              <a:t>Bbb</a:t>
            </a:r>
            <a:endParaRPr lang="de-DE" dirty="0"/>
          </a:p>
          <a:p>
            <a:pPr lvl="1"/>
            <a:r>
              <a:rPr lang="de-DE" dirty="0" err="1"/>
              <a:t>Ccc</a:t>
            </a:r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00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71933" imgH="3200400" progId="AcroExch.Document.7">
                  <p:embed/>
                </p:oleObj>
              </mc:Choice>
              <mc:Fallback>
                <p:oleObj name="Acrobat Document" r:id="rId2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929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lvl="1"/>
            <a:r>
              <a:rPr lang="de-DE" dirty="0"/>
              <a:t>Non-linear model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86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</a:t>
            </a:r>
            <a:r>
              <a:rPr lang="en-US" dirty="0">
                <a:solidFill>
                  <a:schemeClr val="tx2"/>
                </a:solidFill>
              </a:rPr>
              <a:t>[Burns, 2010]</a:t>
            </a:r>
          </a:p>
          <a:p>
            <a:r>
              <a:rPr lang="de-DE" dirty="0"/>
              <a:t>Other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...</a:t>
            </a:r>
            <a:r>
              <a:rPr lang="en-US" dirty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ITR_Master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Bildschirmpräsentation 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TUM Neue Helvetica 55 Regular</vt:lpstr>
      <vt:lpstr>Wingdings</vt:lpstr>
      <vt:lpstr>Arial</vt:lpstr>
      <vt:lpstr>Calibri</vt:lpstr>
      <vt:lpstr>ITR_Master</vt:lpstr>
      <vt:lpstr>Acrobat Document</vt:lpstr>
      <vt:lpstr>PowerPoint-Präsentation</vt:lpstr>
      <vt:lpstr>PowerPoint-Präsentation</vt:lpstr>
      <vt:lpstr>Motivation</vt:lpstr>
      <vt:lpstr>Problem Formulation</vt:lpstr>
      <vt:lpstr>Related Work </vt:lpstr>
      <vt:lpstr>Methods 1</vt:lpstr>
      <vt:lpstr>Methods 3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Robert Lefringhausen</cp:lastModifiedBy>
  <cp:revision>42</cp:revision>
  <dcterms:created xsi:type="dcterms:W3CDTF">2013-06-24T08:16:35Z</dcterms:created>
  <dcterms:modified xsi:type="dcterms:W3CDTF">2024-03-28T11:59:57Z</dcterms:modified>
</cp:coreProperties>
</file>