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21"/>
  </p:notesMasterIdLst>
  <p:handoutMasterIdLst>
    <p:handoutMasterId r:id="rId22"/>
  </p:handoutMasterIdLst>
  <p:sldIdLst>
    <p:sldId id="355" r:id="rId2"/>
    <p:sldId id="397" r:id="rId3"/>
    <p:sldId id="399" r:id="rId4"/>
    <p:sldId id="398" r:id="rId5"/>
    <p:sldId id="400" r:id="rId6"/>
    <p:sldId id="371" r:id="rId7"/>
    <p:sldId id="372" r:id="rId8"/>
    <p:sldId id="373" r:id="rId9"/>
    <p:sldId id="375" r:id="rId10"/>
    <p:sldId id="394" r:id="rId11"/>
    <p:sldId id="376" r:id="rId12"/>
    <p:sldId id="393" r:id="rId13"/>
    <p:sldId id="378" r:id="rId14"/>
    <p:sldId id="377" r:id="rId15"/>
    <p:sldId id="389" r:id="rId16"/>
    <p:sldId id="379" r:id="rId17"/>
    <p:sldId id="395" r:id="rId18"/>
    <p:sldId id="380" r:id="rId19"/>
    <p:sldId id="381" r:id="rId2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E"/>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varScale="1">
        <p:scale>
          <a:sx n="177" d="100"/>
          <a:sy n="177" d="100"/>
        </p:scale>
        <p:origin x="648" y="72"/>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en-US"/>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en-US"/>
          </a:p>
        </c:txPr>
      </c:legendEntry>
      <c:legendEntry>
        <c:idx val="1"/>
        <c:txPr>
          <a:bodyPr/>
          <a:lstStyle/>
          <a:p>
            <a:pPr>
              <a:defRPr sz="1200"/>
            </a:pPr>
            <a:endParaRPr lang="en-US"/>
          </a:p>
        </c:txPr>
      </c:legendEntry>
      <c:legendEntry>
        <c:idx val="2"/>
        <c:txPr>
          <a:bodyPr/>
          <a:lstStyle/>
          <a:p>
            <a:pPr>
              <a:defRPr sz="1200"/>
            </a:pPr>
            <a:endParaRPr lang="en-US"/>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20/06/2023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20/06/2023</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91539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31" r="2"/>
          <a:stretch/>
        </p:blipFill>
        <p:spPr>
          <a:xfrm>
            <a:off x="4480560" y="4819298"/>
            <a:ext cx="4663440" cy="324202"/>
          </a:xfrm>
          <a:prstGeom prst="rect">
            <a:avLst/>
          </a:prstGeom>
        </p:spPr>
      </p:pic>
      <p:sp>
        <p:nvSpPr>
          <p:cNvPr id="12" name="Titel 1"/>
          <p:cNvSpPr>
            <a:spLocks noGrp="1"/>
          </p:cNvSpPr>
          <p:nvPr>
            <p:ph type="title" hasCustomPrompt="1"/>
          </p:nvPr>
        </p:nvSpPr>
        <p:spPr>
          <a:xfrm>
            <a:off x="319091" y="97200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800" b="1" noProof="0" dirty="0">
                <a:solidFill>
                  <a:srgbClr val="0065BE"/>
                </a:solidFill>
              </a:defRPr>
            </a:lvl1pPr>
          </a:lstStyle>
          <a:p>
            <a:pPr lvl="0"/>
            <a:r>
              <a:rPr lang="de-DE" noProof="0" dirty="0"/>
              <a:t>Title</a:t>
            </a:r>
          </a:p>
        </p:txBody>
      </p:sp>
      <p:sp>
        <p:nvSpPr>
          <p:cNvPr id="16" name="Inhaltsplatzhalter 2"/>
          <p:cNvSpPr>
            <a:spLocks noGrp="1"/>
          </p:cNvSpPr>
          <p:nvPr>
            <p:ph idx="10" hasCustomPrompt="1"/>
          </p:nvPr>
        </p:nvSpPr>
        <p:spPr>
          <a:xfrm>
            <a:off x="317497" y="2498757"/>
            <a:ext cx="8508999" cy="711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0" baseline="0" noProof="0" dirty="0" smtClean="0">
                <a:solidFill>
                  <a:schemeClr val="tx1"/>
                </a:solidFill>
              </a:defRPr>
            </a:lvl1pPr>
            <a:lvl2pPr>
              <a:defRPr lang="de-DE" noProof="0" dirty="0" smtClean="0"/>
            </a:lvl2pPr>
          </a:lstStyle>
          <a:p>
            <a:pPr lvl="0"/>
            <a:r>
              <a:rPr lang="de-DE" dirty="0"/>
              <a:t>Intermediate Report / Final Report </a:t>
            </a:r>
            <a:r>
              <a:rPr lang="de-DE" dirty="0" err="1"/>
              <a:t>Master‘s</a:t>
            </a:r>
            <a:r>
              <a:rPr lang="de-DE" dirty="0"/>
              <a:t> Thesis / Bachelor Thesis</a:t>
            </a:r>
          </a:p>
          <a:p>
            <a:pPr lvl="0"/>
            <a:r>
              <a:rPr lang="de-DE" noProof="0" dirty="0"/>
              <a:t>Ort, Datum (Schreibweise: 00. Januar 2015)</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1794"/>
          <a:stretch/>
        </p:blipFill>
        <p:spPr>
          <a:xfrm>
            <a:off x="0" y="4819298"/>
            <a:ext cx="4572000" cy="324202"/>
          </a:xfrm>
          <a:prstGeom prst="rect">
            <a:avLst/>
          </a:prstGeom>
        </p:spPr>
      </p:pic>
      <p:sp>
        <p:nvSpPr>
          <p:cNvPr id="9" name="Textfeld 21"/>
          <p:cNvSpPr txBox="1"/>
          <p:nvPr userDrawn="1"/>
        </p:nvSpPr>
        <p:spPr>
          <a:xfrm>
            <a:off x="3546848" y="4827510"/>
            <a:ext cx="2050305" cy="307777"/>
          </a:xfrm>
          <a:prstGeom prst="rect">
            <a:avLst/>
          </a:prstGeom>
          <a:noFill/>
        </p:spPr>
        <p:txBody>
          <a:bodyPr wrap="none" rtlCol="0">
            <a:spAutoFit/>
          </a:bodyPr>
          <a:lstStyle/>
          <a:p>
            <a:r>
              <a:rPr lang="en-US" sz="1400" b="1" dirty="0">
                <a:solidFill>
                  <a:schemeClr val="bg1"/>
                </a:solidFill>
                <a:latin typeface="TUM Neue Helvetica 55 Regular" pitchFamily="34" charset="0"/>
              </a:rPr>
              <a:t>www.ce.cit.tum.de/lsr</a:t>
            </a:r>
          </a:p>
        </p:txBody>
      </p:sp>
      <p:sp>
        <p:nvSpPr>
          <p:cNvPr id="2" name="Rectangle 1"/>
          <p:cNvSpPr/>
          <p:nvPr userDrawn="1"/>
        </p:nvSpPr>
        <p:spPr>
          <a:xfrm>
            <a:off x="319090" y="3939984"/>
            <a:ext cx="4572000" cy="566309"/>
          </a:xfrm>
          <a:prstGeom prst="rect">
            <a:avLst/>
          </a:prstGeom>
        </p:spPr>
        <p:txBody>
          <a:bodyPr>
            <a:spAutoFit/>
          </a:bodyPr>
          <a:lstStyle/>
          <a:p>
            <a:pPr marL="342892" marR="0" lvl="0" indent="-342892" algn="l" defTabSz="914378" rtl="0" eaLnBrk="1" fontAlgn="base" latinLnBrk="0" hangingPunct="1">
              <a:lnSpc>
                <a:spcPct val="100000"/>
              </a:lnSpc>
              <a:spcBef>
                <a:spcPct val="20000"/>
              </a:spcBef>
              <a:spcAft>
                <a:spcPct val="0"/>
              </a:spcAft>
              <a:buClrTx/>
              <a:buSzTx/>
              <a:buFont typeface="Arial" charset="0"/>
              <a:buNone/>
              <a:tabLst/>
              <a:defRPr/>
            </a:pPr>
            <a:r>
              <a:rPr lang="en-US" sz="1400" b="1" kern="1200" baseline="0" noProof="0" dirty="0">
                <a:solidFill>
                  <a:schemeClr val="tx1"/>
                </a:solidFill>
                <a:latin typeface="+mn-lt"/>
                <a:ea typeface="+mn-ea"/>
                <a:cs typeface="+mn-cs"/>
              </a:rPr>
              <a:t>Institute of Automatic Control Engineering</a:t>
            </a:r>
            <a:endParaRPr kumimoji="0" lang="de-DE" sz="1400" b="1" i="0" u="none" strike="noStrike" kern="1200" cap="none" spc="0" normalizeH="0" baseline="0" noProof="0" dirty="0">
              <a:ln>
                <a:noFill/>
              </a:ln>
              <a:solidFill>
                <a:srgbClr val="000000"/>
              </a:solidFill>
              <a:effectLst/>
              <a:uLnTx/>
              <a:uFillTx/>
              <a:latin typeface="Arial (Body)"/>
              <a:ea typeface="TUM Neue Helvetica 55 Regular" pitchFamily="34" charset="0"/>
              <a:cs typeface="TUM Neue Helvetica 55 Regular" pitchFamily="34" charset="0"/>
            </a:endParaRPr>
          </a:p>
          <a:p>
            <a:pPr marL="342892" marR="0" lvl="0" indent="-342892" algn="l" defTabSz="914378" rtl="0" eaLnBrk="1" fontAlgn="base" latinLnBrk="0" hangingPunct="1">
              <a:lnSpc>
                <a:spcPct val="100000"/>
              </a:lnSpc>
              <a:spcBef>
                <a:spcPct val="20000"/>
              </a:spcBef>
              <a:spcAft>
                <a:spcPct val="0"/>
              </a:spcAft>
              <a:buClrTx/>
              <a:buSzTx/>
              <a:buFont typeface="Arial" charset="0"/>
              <a:buNone/>
              <a:tabLst/>
              <a:defRPr/>
            </a:pPr>
            <a:r>
              <a:rPr kumimoji="0" lang="en-US" sz="1400" b="0" i="0" u="none" strike="noStrike" kern="1200" cap="none" spc="0" normalizeH="0" baseline="0" noProof="0" dirty="0">
                <a:ln>
                  <a:noFill/>
                </a:ln>
                <a:solidFill>
                  <a:schemeClr val="tx1">
                    <a:lumMod val="50000"/>
                    <a:lumOff val="50000"/>
                  </a:schemeClr>
                </a:solidFill>
                <a:effectLst/>
                <a:uLnTx/>
                <a:uFillTx/>
                <a:latin typeface="Arial (Body)"/>
                <a:ea typeface="TUM Neue Helvetica 55 Regular" pitchFamily="34" charset="0"/>
                <a:cs typeface="TUM Neue Helvetica 55 Regular" pitchFamily="34" charset="0"/>
              </a:rPr>
              <a:t>Technical University of Munich</a:t>
            </a:r>
            <a:endParaRPr kumimoji="0" lang="de-DE" sz="1400" b="0" i="0" u="none" strike="noStrike" kern="1200" cap="none" spc="0" normalizeH="0" baseline="0" noProof="0" dirty="0">
              <a:ln>
                <a:noFill/>
              </a:ln>
              <a:solidFill>
                <a:schemeClr val="tx1">
                  <a:lumMod val="50000"/>
                  <a:lumOff val="50000"/>
                </a:schemeClr>
              </a:solidFill>
              <a:effectLst/>
              <a:uLnTx/>
              <a:uFillTx/>
              <a:latin typeface="Arial (Body)"/>
              <a:ea typeface="TUM Neue Helvetica 55 Regular" pitchFamily="34" charset="0"/>
              <a:cs typeface="TUM Neue Helvetica 55 Regular" pitchFamily="34" charset="0"/>
            </a:endParaRPr>
          </a:p>
        </p:txBody>
      </p:sp>
      <p:sp>
        <p:nvSpPr>
          <p:cNvPr id="11" name="Inhaltsplatzhalter 2"/>
          <p:cNvSpPr>
            <a:spLocks noGrp="1"/>
          </p:cNvSpPr>
          <p:nvPr>
            <p:ph idx="11" hasCustomPrompt="1"/>
          </p:nvPr>
        </p:nvSpPr>
        <p:spPr>
          <a:xfrm>
            <a:off x="317495" y="2134216"/>
            <a:ext cx="8508999" cy="306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1" baseline="0" noProof="0" dirty="0" smtClean="0"/>
            </a:lvl1pPr>
            <a:lvl2pPr>
              <a:defRPr lang="de-DE" noProof="0" dirty="0" smtClean="0"/>
            </a:lvl2pPr>
          </a:lstStyle>
          <a:p>
            <a:pPr lvl="0"/>
            <a:r>
              <a:rPr lang="de-DE" noProof="0" dirty="0"/>
              <a:t>S. </a:t>
            </a:r>
            <a:r>
              <a:rPr lang="de-DE" noProof="0" dirty="0" err="1"/>
              <a:t>tudent</a:t>
            </a:r>
            <a:endParaRPr lang="de-DE" noProof="0" dirty="0"/>
          </a:p>
        </p:txBody>
      </p:sp>
      <p:sp>
        <p:nvSpPr>
          <p:cNvPr id="15" name="Inhaltsplatzhalter 2"/>
          <p:cNvSpPr>
            <a:spLocks noGrp="1"/>
          </p:cNvSpPr>
          <p:nvPr>
            <p:ph idx="12" hasCustomPrompt="1"/>
          </p:nvPr>
        </p:nvSpPr>
        <p:spPr>
          <a:xfrm>
            <a:off x="317498" y="3246750"/>
            <a:ext cx="8508999" cy="306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0" baseline="0" noProof="0" dirty="0" smtClean="0">
                <a:solidFill>
                  <a:schemeClr val="bg1">
                    <a:lumMod val="50000"/>
                  </a:schemeClr>
                </a:solidFill>
              </a:defRPr>
            </a:lvl1pPr>
            <a:lvl2pPr>
              <a:defRPr lang="de-DE" noProof="0" dirty="0" smtClean="0"/>
            </a:lvl2pPr>
          </a:lstStyle>
          <a:p>
            <a:pPr lvl="0"/>
            <a:r>
              <a:rPr lang="de-DE" noProof="0" dirty="0"/>
              <a:t>S. </a:t>
            </a:r>
            <a:r>
              <a:rPr lang="de-DE" noProof="0" dirty="0" err="1"/>
              <a:t>upervisor</a:t>
            </a:r>
            <a:endParaRPr lang="de-DE" noProof="0" dirty="0"/>
          </a:p>
        </p:txBody>
      </p:sp>
    </p:spTree>
    <p:extLst>
      <p:ext uri="{BB962C8B-B14F-4D97-AF65-F5344CB8AC3E}">
        <p14:creationId xmlns:p14="http://schemas.microsoft.com/office/powerpoint/2010/main" val="97047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_content_slide">
    <p:spTree>
      <p:nvGrpSpPr>
        <p:cNvPr id="1" name=""/>
        <p:cNvGrpSpPr/>
        <p:nvPr/>
      </p:nvGrpSpPr>
      <p:grpSpPr>
        <a:xfrm>
          <a:off x="0" y="0"/>
          <a:ext cx="0" cy="0"/>
          <a:chOff x="0" y="0"/>
          <a:chExt cx="0" cy="0"/>
        </a:xfrm>
      </p:grpSpPr>
      <p:sp>
        <p:nvSpPr>
          <p:cNvPr id="2" name="Title 1"/>
          <p:cNvSpPr>
            <a:spLocks noGrp="1"/>
          </p:cNvSpPr>
          <p:nvPr>
            <p:ph type="title"/>
          </p:nvPr>
        </p:nvSpPr>
        <p:spPr>
          <a:xfrm>
            <a:off x="288037" y="144018"/>
            <a:ext cx="5183390" cy="32420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de-DE" dirty="0"/>
              <a:t>Beispielfolien</a:t>
            </a:r>
          </a:p>
        </p:txBody>
      </p:sp>
      <p:sp>
        <p:nvSpPr>
          <p:cNvPr id="4" name="Slide Number Placeholder 3"/>
          <p:cNvSpPr>
            <a:spLocks noGrp="1"/>
          </p:cNvSpPr>
          <p:nvPr>
            <p:ph type="sldNum" sz="quarter" idx="11"/>
          </p:nvPr>
        </p:nvSpPr>
        <p:spPr/>
        <p:txBody>
          <a:bodyPr/>
          <a:lstStyle/>
          <a:p>
            <a:fld id="{28887D9C-DEA6-4F14-80A1-F5E285BF1C0E}" type="slidenum">
              <a:rPr lang="de-DE" smtClean="0"/>
              <a:pPr/>
              <a:t>‹Nr.›</a:t>
            </a:fld>
            <a:endParaRPr lang="de-DE" dirty="0"/>
          </a:p>
        </p:txBody>
      </p:sp>
      <p:sp>
        <p:nvSpPr>
          <p:cNvPr id="5" name="Inhaltsplatzhalter 2"/>
          <p:cNvSpPr>
            <a:spLocks noGrp="1"/>
          </p:cNvSpPr>
          <p:nvPr>
            <p:ph idx="1" hasCustomPrompt="1"/>
          </p:nvPr>
        </p:nvSpPr>
        <p:spPr>
          <a:xfrm>
            <a:off x="288037" y="685801"/>
            <a:ext cx="8508999" cy="40100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210646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de-DE"/>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‹Nr.›</a:t>
            </a:fld>
            <a:endParaRPr lang="de-DE" dirty="0"/>
          </a:p>
        </p:txBody>
      </p:sp>
      <p:sp useBgFill="1">
        <p:nvSpPr>
          <p:cNvPr id="7" name="Inhaltsplatzhalter 2"/>
          <p:cNvSpPr>
            <a:spLocks noGrp="1"/>
          </p:cNvSpPr>
          <p:nvPr>
            <p:ph idx="1" hasCustomPrompt="1"/>
          </p:nvPr>
        </p:nvSpPr>
        <p:spPr>
          <a:xfrm>
            <a:off x="292608"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8" name="Inhaltsplatzhalter 2"/>
          <p:cNvSpPr>
            <a:spLocks noGrp="1"/>
          </p:cNvSpPr>
          <p:nvPr>
            <p:ph idx="13" hasCustomPrompt="1"/>
          </p:nvPr>
        </p:nvSpPr>
        <p:spPr>
          <a:xfrm>
            <a:off x="292608" y="685800"/>
            <a:ext cx="8508999" cy="1358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354726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2" name="Title 1"/>
          <p:cNvSpPr>
            <a:spLocks noGrp="1"/>
          </p:cNvSpPr>
          <p:nvPr>
            <p:ph type="title"/>
          </p:nvPr>
        </p:nvSpPr>
        <p:spPr>
          <a:xfrm>
            <a:off x="288037" y="146049"/>
            <a:ext cx="5183390" cy="32420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de-DE"/>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‹Nr.›</a:t>
            </a:fld>
            <a:endParaRPr lang="de-DE" dirty="0"/>
          </a:p>
        </p:txBody>
      </p:sp>
      <p:sp>
        <p:nvSpPr>
          <p:cNvPr id="5" name="Inhaltsplatzhalter 9"/>
          <p:cNvSpPr>
            <a:spLocks noGrp="1"/>
          </p:cNvSpPr>
          <p:nvPr>
            <p:ph sz="quarter" idx="18"/>
          </p:nvPr>
        </p:nvSpPr>
        <p:spPr>
          <a:xfrm>
            <a:off x="288036" y="1854201"/>
            <a:ext cx="4217670" cy="2841625"/>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6" name="Bildplatzhalter 2"/>
          <p:cNvSpPr>
            <a:spLocks noGrp="1"/>
          </p:cNvSpPr>
          <p:nvPr>
            <p:ph type="pic" sz="quarter" idx="14" hasCustomPrompt="1"/>
          </p:nvPr>
        </p:nvSpPr>
        <p:spPr>
          <a:xfrm>
            <a:off x="4610922" y="1854201"/>
            <a:ext cx="4217670" cy="2841625"/>
          </a:xfrm>
          <a:prstGeom prst="rect">
            <a:avLst/>
          </a:prstGeom>
        </p:spPr>
        <p:txBody>
          <a:bodyPr/>
          <a:lstStyle>
            <a:lvl1pPr>
              <a:lnSpc>
                <a:spcPct val="114000"/>
              </a:lnSpc>
              <a:defRPr sz="1400"/>
            </a:lvl1pPr>
          </a:lstStyle>
          <a:p>
            <a:endParaRPr lang="de-DE" dirty="0"/>
          </a:p>
        </p:txBody>
      </p:sp>
      <p:sp>
        <p:nvSpPr>
          <p:cNvPr id="8" name="Inhaltsplatzhalter 2"/>
          <p:cNvSpPr>
            <a:spLocks noGrp="1"/>
          </p:cNvSpPr>
          <p:nvPr>
            <p:ph idx="1" hasCustomPrompt="1"/>
          </p:nvPr>
        </p:nvSpPr>
        <p:spPr>
          <a:xfrm>
            <a:off x="288036" y="685801"/>
            <a:ext cx="8540556" cy="10758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116556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de-DE"/>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‹Nr.›</a:t>
            </a:fld>
            <a:endParaRPr lang="de-DE" dirty="0"/>
          </a:p>
        </p:txBody>
      </p:sp>
      <p:sp>
        <p:nvSpPr>
          <p:cNvPr id="6" name="Inhaltsplatzhalter 2"/>
          <p:cNvSpPr>
            <a:spLocks noGrp="1"/>
          </p:cNvSpPr>
          <p:nvPr>
            <p:ph idx="1" hasCustomPrompt="1"/>
          </p:nvPr>
        </p:nvSpPr>
        <p:spPr>
          <a:xfrm>
            <a:off x="288036" y="685801"/>
            <a:ext cx="8540556" cy="263067"/>
          </a:xfrm>
          <a:prstGeom prst="rect">
            <a:avLst/>
          </a:prstGeom>
          <a:solidFill>
            <a:srgbClr val="0065BE"/>
          </a:solidFill>
          <a:ln w="28575">
            <a:solidFill>
              <a:srgbClr val="0065BE"/>
            </a:solidFill>
            <a:miter lim="800000"/>
            <a:headEnd/>
            <a:tailEnd/>
          </a:ln>
        </p:spPr>
        <p:txBody>
          <a:bodyPr vert="horz" wrap="square" lIns="91440" tIns="0" rIns="91440" bIns="0" numCol="1" anchor="ctr" anchorCtr="0" compatLnSpc="1">
            <a:prstTxWarp prst="textNoShape">
              <a:avLst/>
            </a:prstTxWarp>
          </a:bodyPr>
          <a:lstStyle>
            <a:lvl1pPr>
              <a:lnSpc>
                <a:spcPct val="114000"/>
              </a:lnSpc>
              <a:defRPr lang="de-DE" sz="1400" noProof="0" dirty="0" smtClean="0">
                <a:solidFill>
                  <a:schemeClr val="bg1"/>
                </a:solidFill>
              </a:defRPr>
            </a:lvl1pPr>
            <a:lvl2pPr>
              <a:lnSpc>
                <a:spcPct val="114000"/>
              </a:lnSpc>
              <a:defRPr lang="de-DE" sz="1400" noProof="0" dirty="0" smtClean="0"/>
            </a:lvl2pPr>
            <a:lvl3pPr>
              <a:defRPr sz="1400"/>
            </a:lvl3pPr>
          </a:lstStyle>
          <a:p>
            <a:pPr lvl="0"/>
            <a:r>
              <a:rPr lang="de-DE" noProof="0" dirty="0"/>
              <a:t>Box title</a:t>
            </a:r>
          </a:p>
        </p:txBody>
      </p:sp>
      <p:sp>
        <p:nvSpPr>
          <p:cNvPr id="7" name="Inhaltsplatzhalter 9"/>
          <p:cNvSpPr>
            <a:spLocks noGrp="1"/>
          </p:cNvSpPr>
          <p:nvPr>
            <p:ph sz="quarter" idx="19" hasCustomPrompt="1"/>
          </p:nvPr>
        </p:nvSpPr>
        <p:spPr>
          <a:xfrm>
            <a:off x="288036" y="2752725"/>
            <a:ext cx="8540556" cy="1385888"/>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8" name="Inhaltsplatzhalter 2"/>
          <p:cNvSpPr>
            <a:spLocks noGrp="1"/>
          </p:cNvSpPr>
          <p:nvPr>
            <p:ph idx="20"/>
          </p:nvPr>
        </p:nvSpPr>
        <p:spPr>
          <a:xfrm>
            <a:off x="288036" y="948867"/>
            <a:ext cx="8540556" cy="1646695"/>
          </a:xfrm>
          <a:prstGeom prst="rect">
            <a:avLst/>
          </a:prstGeom>
          <a:noFill/>
          <a:ln w="28575">
            <a:solidFill>
              <a:srgbClr val="0065BE"/>
            </a:solidFill>
            <a:miter lim="800000"/>
            <a:headEnd/>
            <a:tailEnd/>
          </a:ln>
        </p:spPr>
        <p:txBody>
          <a:bodyPr vert="horz" wrap="square" lIns="91440" tIns="91440" rIns="91440" bIns="9144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endParaRPr lang="de-DE" noProof="0" dirty="0"/>
          </a:p>
        </p:txBody>
      </p:sp>
      <p:sp>
        <p:nvSpPr>
          <p:cNvPr id="9" name="Inhaltsplatzhalter 2"/>
          <p:cNvSpPr>
            <a:spLocks noGrp="1"/>
          </p:cNvSpPr>
          <p:nvPr>
            <p:ph idx="21" hasCustomPrompt="1"/>
          </p:nvPr>
        </p:nvSpPr>
        <p:spPr>
          <a:xfrm>
            <a:off x="301722" y="4261077"/>
            <a:ext cx="8540556" cy="434750"/>
          </a:xfrm>
          <a:prstGeom prst="rect">
            <a:avLst/>
          </a:prstGeom>
          <a:noFill/>
          <a:ln w="28575">
            <a:solidFill>
              <a:srgbClr val="0065BE"/>
            </a:solidFill>
            <a:miter lim="800000"/>
            <a:headEnd/>
            <a:tailEnd/>
          </a:ln>
        </p:spPr>
        <p:txBody>
          <a:bodyPr vert="horz" wrap="square" lIns="91440" tIns="0" rIns="91440" bIns="0" numCol="1" anchor="ctr" anchorCtr="0" compatLnSpc="1">
            <a:prstTxWarp prst="textNoShape">
              <a:avLst/>
            </a:prstTxWarp>
          </a:bodyPr>
          <a:lstStyle>
            <a:lvl1pPr algn="ct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Highlight Text</a:t>
            </a:r>
          </a:p>
        </p:txBody>
      </p:sp>
    </p:spTree>
    <p:extLst>
      <p:ext uri="{BB962C8B-B14F-4D97-AF65-F5344CB8AC3E}">
        <p14:creationId xmlns:p14="http://schemas.microsoft.com/office/powerpoint/2010/main" val="300544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8" name="Inhaltsplatzhalter 9"/>
          <p:cNvSpPr>
            <a:spLocks noGrp="1"/>
          </p:cNvSpPr>
          <p:nvPr>
            <p:ph sz="quarter" idx="18"/>
          </p:nvPr>
        </p:nvSpPr>
        <p:spPr>
          <a:xfrm>
            <a:off x="288036" y="685799"/>
            <a:ext cx="4217670" cy="4010028"/>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57725" y="685799"/>
            <a:ext cx="4217670" cy="4010028"/>
          </a:xfrm>
          <a:prstGeom prst="rect">
            <a:avLst/>
          </a:prstGeom>
        </p:spPr>
        <p:txBody>
          <a:bodyPr/>
          <a:lstStyle>
            <a:lvl1pPr>
              <a:lnSpc>
                <a:spcPct val="114000"/>
              </a:lnSpc>
              <a:defRPr sz="1400"/>
            </a:lvl1pPr>
          </a:lstStyle>
          <a:p>
            <a:endParaRPr lang="de-DE" dirty="0"/>
          </a:p>
        </p:txBody>
      </p:sp>
      <p:sp>
        <p:nvSpPr>
          <p:cNvPr id="15" name="Footer Placeholder 2"/>
          <p:cNvSpPr>
            <a:spLocks noGrp="1"/>
          </p:cNvSpPr>
          <p:nvPr>
            <p:ph type="ftr" sz="quarter" idx="10"/>
          </p:nvPr>
        </p:nvSpPr>
        <p:spPr>
          <a:xfrm>
            <a:off x="2105025" y="4893411"/>
            <a:ext cx="4933950" cy="224376"/>
          </a:xfrm>
        </p:spPr>
        <p:txBody>
          <a:bodyPr/>
          <a:lstStyle/>
          <a:p>
            <a:pPr>
              <a:defRPr/>
            </a:pPr>
            <a:r>
              <a:rPr lang="de-DE"/>
              <a:t>Beispielfolien</a:t>
            </a:r>
            <a:endParaRPr lang="de-DE" dirty="0"/>
          </a:p>
        </p:txBody>
      </p:sp>
      <p:sp>
        <p:nvSpPr>
          <p:cNvPr id="16"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‹Nr.›</a:t>
            </a:fld>
            <a:endParaRPr lang="de-DE" dirty="0"/>
          </a:p>
        </p:txBody>
      </p:sp>
      <p:sp>
        <p:nvSpPr>
          <p:cNvPr id="9" name="Title 1"/>
          <p:cNvSpPr>
            <a:spLocks noGrp="1"/>
          </p:cNvSpPr>
          <p:nvPr>
            <p:ph type="title"/>
          </p:nvPr>
        </p:nvSpPr>
        <p:spPr>
          <a:xfrm>
            <a:off x="288037" y="144018"/>
            <a:ext cx="5183390" cy="324202"/>
          </a:xfrm>
        </p:spPr>
        <p:txBody>
          <a:bodyPr/>
          <a:lstStyle/>
          <a:p>
            <a:r>
              <a:rPr lang="en-US" dirty="0"/>
              <a:t>Click to edit Master title style</a:t>
            </a:r>
          </a:p>
        </p:txBody>
      </p:sp>
    </p:spTree>
    <p:extLst>
      <p:ext uri="{BB962C8B-B14F-4D97-AF65-F5344CB8AC3E}">
        <p14:creationId xmlns:p14="http://schemas.microsoft.com/office/powerpoint/2010/main" val="144204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288036" y="685800"/>
            <a:ext cx="8508999" cy="8885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5" name="Footer Placeholder 2"/>
          <p:cNvSpPr>
            <a:spLocks noGrp="1"/>
          </p:cNvSpPr>
          <p:nvPr>
            <p:ph type="ftr" sz="quarter" idx="10"/>
          </p:nvPr>
        </p:nvSpPr>
        <p:spPr>
          <a:xfrm>
            <a:off x="2105025" y="4893411"/>
            <a:ext cx="4933950" cy="224376"/>
          </a:xfrm>
        </p:spPr>
        <p:txBody>
          <a:bodyPr/>
          <a:lstStyle/>
          <a:p>
            <a:pPr>
              <a:defRPr/>
            </a:pPr>
            <a:r>
              <a:rPr lang="de-DE"/>
              <a:t>Beispielfolien</a:t>
            </a:r>
            <a:endParaRPr lang="de-DE" dirty="0"/>
          </a:p>
        </p:txBody>
      </p:sp>
      <p:sp>
        <p:nvSpPr>
          <p:cNvPr id="16"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‹Nr.›</a:t>
            </a:fld>
            <a:endParaRPr lang="de-DE" dirty="0"/>
          </a:p>
        </p:txBody>
      </p:sp>
      <p:sp>
        <p:nvSpPr>
          <p:cNvPr id="9" name="Bildplatzhalter 8"/>
          <p:cNvSpPr>
            <a:spLocks noGrp="1"/>
          </p:cNvSpPr>
          <p:nvPr>
            <p:ph type="pic" sz="quarter" idx="17"/>
          </p:nvPr>
        </p:nvSpPr>
        <p:spPr>
          <a:xfrm>
            <a:off x="0" y="1689101"/>
            <a:ext cx="9144000" cy="3006725"/>
          </a:xfrm>
          <a:prstGeom prst="rect">
            <a:avLst/>
          </a:prstGeom>
        </p:spPr>
        <p:txBody>
          <a:bodyPr/>
          <a:lstStyle>
            <a:lvl1pPr>
              <a:defRPr sz="1400"/>
            </a:lvl1pPr>
          </a:lstStyle>
          <a:p>
            <a:endParaRPr lang="de-DE"/>
          </a:p>
        </p:txBody>
      </p:sp>
      <p:sp>
        <p:nvSpPr>
          <p:cNvPr id="10" name="Title 1"/>
          <p:cNvSpPr>
            <a:spLocks noGrp="1"/>
          </p:cNvSpPr>
          <p:nvPr>
            <p:ph type="title"/>
          </p:nvPr>
        </p:nvSpPr>
        <p:spPr>
          <a:xfrm>
            <a:off x="288037" y="144018"/>
            <a:ext cx="5183390" cy="324202"/>
          </a:xfrm>
        </p:spPr>
        <p:txBody>
          <a:bodyPr/>
          <a:lstStyle/>
          <a:p>
            <a:r>
              <a:rPr lang="en-US" dirty="0"/>
              <a:t>Click to edit Master title style</a:t>
            </a:r>
          </a:p>
        </p:txBody>
      </p:sp>
    </p:spTree>
    <p:extLst>
      <p:ext uri="{BB962C8B-B14F-4D97-AF65-F5344CB8AC3E}">
        <p14:creationId xmlns:p14="http://schemas.microsoft.com/office/powerpoint/2010/main" val="265104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8"/>
          <p:cNvSpPr>
            <a:spLocks noGrp="1"/>
          </p:cNvSpPr>
          <p:nvPr>
            <p:ph type="pic" sz="quarter" idx="18"/>
          </p:nvPr>
        </p:nvSpPr>
        <p:spPr>
          <a:xfrm>
            <a:off x="0" y="685801"/>
            <a:ext cx="9144000" cy="4010026"/>
          </a:xfrm>
          <a:prstGeom prst="rect">
            <a:avLst/>
          </a:prstGeom>
        </p:spPr>
        <p:txBody>
          <a:bodyPr/>
          <a:lstStyle>
            <a:lvl1pPr>
              <a:defRPr sz="1400"/>
            </a:lvl1pPr>
          </a:lstStyle>
          <a:p>
            <a:endParaRPr lang="de-DE"/>
          </a:p>
        </p:txBody>
      </p:sp>
      <p:sp>
        <p:nvSpPr>
          <p:cNvPr id="14" name="Footer Placeholder 2"/>
          <p:cNvSpPr>
            <a:spLocks noGrp="1"/>
          </p:cNvSpPr>
          <p:nvPr>
            <p:ph type="ftr" sz="quarter" idx="10"/>
          </p:nvPr>
        </p:nvSpPr>
        <p:spPr>
          <a:xfrm>
            <a:off x="2105025" y="4893411"/>
            <a:ext cx="4933950" cy="224376"/>
          </a:xfrm>
        </p:spPr>
        <p:txBody>
          <a:bodyPr/>
          <a:lstStyle/>
          <a:p>
            <a:pPr>
              <a:defRPr/>
            </a:pPr>
            <a:r>
              <a:rPr lang="de-DE"/>
              <a:t>Beispielfolien</a:t>
            </a:r>
            <a:endParaRPr lang="de-DE" dirty="0"/>
          </a:p>
        </p:txBody>
      </p:sp>
      <p:sp>
        <p:nvSpPr>
          <p:cNvPr id="15"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‹Nr.›</a:t>
            </a:fld>
            <a:endParaRPr lang="de-DE" dirty="0"/>
          </a:p>
        </p:txBody>
      </p:sp>
      <p:sp>
        <p:nvSpPr>
          <p:cNvPr id="6" name="Title 1"/>
          <p:cNvSpPr>
            <a:spLocks noGrp="1"/>
          </p:cNvSpPr>
          <p:nvPr>
            <p:ph type="title"/>
          </p:nvPr>
        </p:nvSpPr>
        <p:spPr>
          <a:xfrm>
            <a:off x="288037" y="144018"/>
            <a:ext cx="5183390" cy="324202"/>
          </a:xfrm>
        </p:spPr>
        <p:txBody>
          <a:bodyPr/>
          <a:lstStyle/>
          <a:p>
            <a:r>
              <a:rPr lang="en-US" dirty="0"/>
              <a:t>Click to edit Master title style</a:t>
            </a:r>
          </a:p>
        </p:txBody>
      </p:sp>
    </p:spTree>
    <p:extLst>
      <p:ext uri="{BB962C8B-B14F-4D97-AF65-F5344CB8AC3E}">
        <p14:creationId xmlns:p14="http://schemas.microsoft.com/office/powerpoint/2010/main" val="131630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10" cstate="print">
            <a:extLst>
              <a:ext uri="{28A0092B-C50C-407E-A947-70E740481C1C}">
                <a14:useLocalDpi xmlns:a14="http://schemas.microsoft.com/office/drawing/2010/main" val="0"/>
              </a:ext>
            </a:extLst>
          </a:blip>
          <a:srcRect l="92939" t="14456" r="2299" b="15034"/>
          <a:stretch/>
        </p:blipFill>
        <p:spPr>
          <a:xfrm>
            <a:off x="8778240" y="4893950"/>
            <a:ext cx="246888" cy="228600"/>
          </a:xfrm>
          <a:prstGeom prst="rect">
            <a:avLst/>
          </a:prstGeom>
        </p:spPr>
      </p:pic>
      <p:pic>
        <p:nvPicPr>
          <p:cNvPr id="14" name="Picture 13" descr="tum_logo_transp"/>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29606" y="4893950"/>
            <a:ext cx="437132" cy="2313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Gerade Verbindung 2"/>
          <p:cNvCxnSpPr/>
          <p:nvPr userDrawn="1"/>
        </p:nvCxnSpPr>
        <p:spPr>
          <a:xfrm flipH="1" flipV="1">
            <a:off x="129606" y="4864102"/>
            <a:ext cx="8895523" cy="63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ußzeilenplatzhalter 4"/>
          <p:cNvSpPr>
            <a:spLocks noGrp="1"/>
          </p:cNvSpPr>
          <p:nvPr>
            <p:ph type="ftr" sz="quarter" idx="3"/>
          </p:nvPr>
        </p:nvSpPr>
        <p:spPr>
          <a:xfrm>
            <a:off x="2105025" y="4893411"/>
            <a:ext cx="4933950" cy="224376"/>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Arial (Body)"/>
                <a:cs typeface="+mn-cs"/>
              </a:defRPr>
            </a:lvl1pPr>
          </a:lstStyle>
          <a:p>
            <a:pPr>
              <a:defRPr/>
            </a:pPr>
            <a:r>
              <a:rPr lang="de-DE" dirty="0"/>
              <a:t>Beispielfolien</a:t>
            </a:r>
          </a:p>
        </p:txBody>
      </p:sp>
      <p:sp>
        <p:nvSpPr>
          <p:cNvPr id="24" name="Foliennummernplatzhalter 1"/>
          <p:cNvSpPr>
            <a:spLocks noGrp="1"/>
          </p:cNvSpPr>
          <p:nvPr>
            <p:ph type="sldNum" sz="quarter" idx="4"/>
          </p:nvPr>
        </p:nvSpPr>
        <p:spPr>
          <a:xfrm>
            <a:off x="8103494" y="4898682"/>
            <a:ext cx="674747" cy="219418"/>
          </a:xfrm>
          <a:prstGeom prst="rect">
            <a:avLst/>
          </a:prstGeom>
        </p:spPr>
        <p:txBody>
          <a:bodyPr vert="horz" lIns="91440" tIns="45720" rIns="91440" bIns="45720" rtlCol="0" anchor="ctr"/>
          <a:lstStyle>
            <a:lvl1pPr algn="r">
              <a:defRPr sz="1200">
                <a:solidFill>
                  <a:schemeClr val="tx1">
                    <a:tint val="75000"/>
                  </a:schemeClr>
                </a:solidFill>
                <a:latin typeface="TUM Neue Helvetica 55 Regular" pitchFamily="34" charset="0"/>
              </a:defRPr>
            </a:lvl1pPr>
          </a:lstStyle>
          <a:p>
            <a:fld id="{28887D9C-DEA6-4F14-80A1-F5E285BF1C0E}" type="slidenum">
              <a:rPr lang="de-DE" smtClean="0"/>
              <a:pPr/>
              <a:t>‹Nr.›</a:t>
            </a:fld>
            <a:endParaRPr lang="de-DE" dirty="0"/>
          </a:p>
        </p:txBody>
      </p:sp>
      <p:sp>
        <p:nvSpPr>
          <p:cNvPr id="28" name="Title Placeholder 27"/>
          <p:cNvSpPr>
            <a:spLocks noGrp="1" noChangeAspect="1"/>
          </p:cNvSpPr>
          <p:nvPr>
            <p:ph type="title"/>
          </p:nvPr>
        </p:nvSpPr>
        <p:spPr>
          <a:xfrm>
            <a:off x="288037" y="144018"/>
            <a:ext cx="5183390" cy="324202"/>
          </a:xfrm>
          <a:prstGeom prst="rect">
            <a:avLst/>
          </a:prstGeom>
        </p:spPr>
        <p:txBody>
          <a:bodyPr vert="horz" lIns="91440" tIns="45720" rIns="91440" bIns="45720" rtlCol="0" anchor="ctr">
            <a:normAutofit/>
          </a:bodyPr>
          <a:lstStyle/>
          <a:p>
            <a:r>
              <a:rPr lang="en-US" dirty="0"/>
              <a:t>Slide Title</a:t>
            </a:r>
          </a:p>
        </p:txBody>
      </p:sp>
    </p:spTree>
    <p:extLst>
      <p:ext uri="{BB962C8B-B14F-4D97-AF65-F5344CB8AC3E}">
        <p14:creationId xmlns:p14="http://schemas.microsoft.com/office/powerpoint/2010/main" val="2102719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22" r:id="rId3"/>
    <p:sldLayoutId id="2147483717" r:id="rId4"/>
    <p:sldLayoutId id="2147483718" r:id="rId5"/>
    <p:sldLayoutId id="2147483719" r:id="rId6"/>
    <p:sldLayoutId id="2147483720" r:id="rId7"/>
    <p:sldLayoutId id="2147483721" r:id="rId8"/>
  </p:sldLayoutIdLst>
  <p:hf hdr="0" dt="0"/>
  <p:txStyles>
    <p:titleStyle>
      <a:lvl1pPr algn="l" rtl="0" eaLnBrk="0" fontAlgn="base" hangingPunct="0">
        <a:lnSpc>
          <a:spcPct val="125000"/>
        </a:lnSpc>
        <a:spcBef>
          <a:spcPct val="0"/>
        </a:spcBef>
        <a:spcAft>
          <a:spcPct val="0"/>
        </a:spcAft>
        <a:defRPr sz="2500" b="1" kern="1200">
          <a:solidFill>
            <a:srgbClr val="0065BE"/>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189" algn="l" rtl="0" fontAlgn="base">
        <a:spcBef>
          <a:spcPct val="0"/>
        </a:spcBef>
        <a:spcAft>
          <a:spcPct val="0"/>
        </a:spcAft>
        <a:defRPr sz="2000" b="1">
          <a:solidFill>
            <a:schemeClr val="tx2"/>
          </a:solidFill>
          <a:latin typeface="Arial" charset="0"/>
          <a:cs typeface="Arial" charset="0"/>
        </a:defRPr>
      </a:lvl6pPr>
      <a:lvl7pPr marL="914378" algn="l" rtl="0" fontAlgn="base">
        <a:spcBef>
          <a:spcPct val="0"/>
        </a:spcBef>
        <a:spcAft>
          <a:spcPct val="0"/>
        </a:spcAft>
        <a:defRPr sz="2000" b="1">
          <a:solidFill>
            <a:schemeClr val="tx2"/>
          </a:solidFill>
          <a:latin typeface="Arial" charset="0"/>
          <a:cs typeface="Arial" charset="0"/>
        </a:defRPr>
      </a:lvl7pPr>
      <a:lvl8pPr marL="1371566" algn="l" rtl="0" fontAlgn="base">
        <a:spcBef>
          <a:spcPct val="0"/>
        </a:spcBef>
        <a:spcAft>
          <a:spcPct val="0"/>
        </a:spcAft>
        <a:defRPr sz="2000" b="1">
          <a:solidFill>
            <a:schemeClr val="tx2"/>
          </a:solidFill>
          <a:latin typeface="Arial" charset="0"/>
          <a:cs typeface="Arial" charset="0"/>
        </a:defRPr>
      </a:lvl8pPr>
      <a:lvl9pPr marL="1828754"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09" indent="-176209"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54" indent="-184145"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50" indent="-177796"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57" indent="-17620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portal.mytum.de/corporatedesign/index_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9091" y="972001"/>
            <a:ext cx="8508999" cy="820738"/>
          </a:xfrm>
        </p:spPr>
        <p:txBody>
          <a:bodyPr/>
          <a:lstStyle/>
          <a:p>
            <a:r>
              <a:rPr lang="de-DE" dirty="0"/>
              <a:t>Hier steht eine Überschrift</a:t>
            </a:r>
            <a:br>
              <a:rPr lang="de-DE" dirty="0"/>
            </a:br>
            <a:r>
              <a:rPr lang="de-DE" dirty="0"/>
              <a:t>max. 2-zeilig</a:t>
            </a:r>
            <a:endParaRPr lang="en-US" dirty="0"/>
          </a:p>
        </p:txBody>
      </p:sp>
      <p:sp>
        <p:nvSpPr>
          <p:cNvPr id="10" name="Content Placeholder 9"/>
          <p:cNvSpPr>
            <a:spLocks noGrp="1"/>
          </p:cNvSpPr>
          <p:nvPr>
            <p:ph idx="10"/>
          </p:nvPr>
        </p:nvSpPr>
        <p:spPr/>
        <p:txBody>
          <a:bodyPr/>
          <a:lstStyle/>
          <a:p>
            <a:endParaRPr lang="en-US" dirty="0"/>
          </a:p>
        </p:txBody>
      </p:sp>
      <p:sp>
        <p:nvSpPr>
          <p:cNvPr id="11" name="Content Placeholder 10"/>
          <p:cNvSpPr>
            <a:spLocks noGrp="1"/>
          </p:cNvSpPr>
          <p:nvPr>
            <p:ph idx="11"/>
          </p:nvPr>
        </p:nvSpPr>
        <p:spPr/>
        <p:txBody>
          <a:bodyPr/>
          <a:lstStyle/>
          <a:p>
            <a:endParaRPr lang="en-US"/>
          </a:p>
        </p:txBody>
      </p:sp>
      <p:sp>
        <p:nvSpPr>
          <p:cNvPr id="12" name="Content Placeholder 11"/>
          <p:cNvSpPr>
            <a:spLocks noGrp="1"/>
          </p:cNvSpPr>
          <p:nvPr>
            <p:ph idx="12"/>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Aufzählung</a:t>
            </a:r>
            <a:endParaRPr lang="de-DE" dirty="0"/>
          </a:p>
        </p:txBody>
      </p:sp>
      <p:sp>
        <p:nvSpPr>
          <p:cNvPr id="5"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prstGeom prst="rect">
            <a:avLst/>
          </a:prstGeom>
        </p:spPr>
        <p:txBody>
          <a:bodyPr>
            <a:normAutofit fontScale="90000"/>
          </a:bodyPr>
          <a:lstStyle/>
          <a:p>
            <a:r>
              <a:rPr lang="de-DE"/>
              <a:t>Bilder</a:t>
            </a:r>
            <a:endParaRPr lang="de-DE" dirty="0"/>
          </a:p>
        </p:txBody>
      </p:sp>
      <p:sp>
        <p:nvSpPr>
          <p:cNvPr id="10" name="Fußzeilenplatzhalter 4"/>
          <p:cNvSpPr>
            <a:spLocks noGrp="1"/>
          </p:cNvSpPr>
          <p:nvPr>
            <p:ph type="ftr" sz="quarter" idx="10"/>
          </p:nvPr>
        </p:nvSpPr>
        <p:spPr/>
        <p:txBody>
          <a:bodyPr/>
          <a:lstStyle/>
          <a:p>
            <a:r>
              <a:rPr lang="de-DE"/>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Content Placeholder 5"/>
          <p:cNvSpPr>
            <a:spLocks noGrp="1"/>
          </p:cNvSpPr>
          <p:nvPr>
            <p:ph sz="quarter" idx="18"/>
          </p:nvPr>
        </p:nvSpPr>
        <p:spPr/>
        <p:txBody>
          <a:bodyPr/>
          <a:lstStyle/>
          <a:p>
            <a:endParaRPr lang="en-US"/>
          </a:p>
        </p:txBody>
      </p:sp>
      <p:sp>
        <p:nvSpPr>
          <p:cNvPr id="2" name="Picture Placeholder 1"/>
          <p:cNvSpPr>
            <a:spLocks noGrp="1"/>
          </p:cNvSpPr>
          <p:nvPr>
            <p:ph type="pic" sz="quarter" idx="14"/>
          </p:nvPr>
        </p:nvSpPr>
        <p:spPr/>
      </p:sp>
      <p:sp>
        <p:nvSpPr>
          <p:cNvPr id="3" name="Textplatzhalter 2"/>
          <p:cNvSpPr>
            <a:spLocks noGrp="1"/>
          </p:cNvSpPr>
          <p:nvPr>
            <p:ph idx="1"/>
          </p:nvPr>
        </p:nvSpPr>
        <p:spPr/>
        <p:txBody>
          <a:bodyPr/>
          <a:lstStyle/>
          <a:p>
            <a:r>
              <a:rPr lang="de-DE"/>
              <a:t>Bildbeschreibung</a:t>
            </a:r>
            <a:br>
              <a:rPr lang="de-DE"/>
            </a:br>
            <a:r>
              <a:rPr lang="de-DE"/>
              <a:t>oberer Bildrand: Begrenzung durch Text</a:t>
            </a:r>
          </a:p>
        </p:txBody>
      </p:sp>
      <p:sp>
        <p:nvSpPr>
          <p:cNvPr id="7" name="Content Placeholder 6"/>
          <p:cNvSpPr>
            <a:spLocks noGrp="1"/>
          </p:cNvSpPr>
          <p:nvPr>
            <p:ph sz="quarter" idx="4294967295"/>
          </p:nvPr>
        </p:nvSpPr>
        <p:spPr>
          <a:xfrm>
            <a:off x="288036" y="1854200"/>
            <a:ext cx="4217670" cy="2841625"/>
          </a:xfrm>
          <a:prstGeom prst="rect">
            <a:avLst/>
          </a:prstGeom>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sz="quarter" idx="18"/>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2" name="Picture Placeholder 1"/>
          <p:cNvSpPr>
            <a:spLocks noGrp="1"/>
          </p:cNvSpPr>
          <p:nvPr>
            <p:ph type="pic" sz="quarter" idx="14"/>
          </p:nvPr>
        </p:nvSpPr>
        <p:spPr/>
      </p:sp>
      <p:sp>
        <p:nvSpPr>
          <p:cNvPr id="7" name="Fußzeilenplatzhalter 4"/>
          <p:cNvSpPr>
            <a:spLocks noGrp="1"/>
          </p:cNvSpPr>
          <p:nvPr>
            <p:ph type="ftr" sz="quarter" idx="10"/>
          </p:nvPr>
        </p:nvSpPr>
        <p:spPr/>
        <p:txBody>
          <a:bodyPr/>
          <a:lstStyle/>
          <a:p>
            <a:r>
              <a:rPr lang="de-DE"/>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p:cNvSpPr>
            <a:spLocks noGrp="1"/>
          </p:cNvSpPr>
          <p:nvPr>
            <p:ph type="title"/>
          </p:nvPr>
        </p:nvSpPr>
        <p:spPr>
          <a:prstGeom prst="rect">
            <a:avLst/>
          </a:prstGeom>
        </p:spPr>
        <p:txBody>
          <a:bodyPr>
            <a:normAutofit fontScale="90000"/>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prstGeom prst="rect">
            <a:avLst/>
          </a:prstGeom>
        </p:spPr>
        <p:txBody>
          <a:bodyPr/>
          <a:lstStyle/>
          <a:p>
            <a:r>
              <a:rPr lang="de-DE"/>
              <a:t>Weißer bzw. transparenter Hintergrund</a:t>
            </a:r>
            <a:br>
              <a:rPr lang="de-DE"/>
            </a:br>
            <a:r>
              <a:rPr lang="de-DE"/>
              <a:t>mit genug Freiraum anordnen</a:t>
            </a:r>
            <a:endParaRPr lang="de-DE" dirty="0"/>
          </a:p>
        </p:txBody>
      </p:sp>
      <p:sp>
        <p:nvSpPr>
          <p:cNvPr id="10" name="Fußzeilenplatzhalter 4"/>
          <p:cNvSpPr>
            <a:spLocks noGrp="1"/>
          </p:cNvSpPr>
          <p:nvPr>
            <p:ph type="ftr" sz="quarter" idx="10"/>
          </p:nvPr>
        </p:nvSpPr>
        <p:spPr/>
        <p:txBody>
          <a:bodyPr/>
          <a:lstStyle/>
          <a:p>
            <a:r>
              <a:rPr lang="de-DE"/>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13</a:t>
            </a:fld>
            <a:endParaRPr lang="de-DE" dirty="0"/>
          </a:p>
        </p:txBody>
      </p:sp>
      <p:sp>
        <p:nvSpPr>
          <p:cNvPr id="2" name="Picture Placeholder 1"/>
          <p:cNvSpPr>
            <a:spLocks noGrp="1"/>
          </p:cNvSpPr>
          <p:nvPr>
            <p:ph type="pic" sz="quarter" idx="17"/>
          </p:nvPr>
        </p:nvSpPr>
        <p:spPr/>
      </p:sp>
      <p:sp>
        <p:nvSpPr>
          <p:cNvPr id="4" name="Titel 3"/>
          <p:cNvSpPr>
            <a:spLocks noGrp="1"/>
          </p:cNvSpPr>
          <p:nvPr>
            <p:ph type="title"/>
          </p:nvPr>
        </p:nvSpPr>
        <p:spPr>
          <a:prstGeom prst="rect">
            <a:avLst/>
          </a:prstGeom>
        </p:spPr>
        <p:txBody>
          <a:bodyPr>
            <a:normAutofit fontScale="90000"/>
          </a:bodyPr>
          <a:lstStyle/>
          <a:p>
            <a:r>
              <a:rPr lang="de-DE"/>
              <a:t>Nicht formatfüllende 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4294967295"/>
          </p:nvPr>
        </p:nvSpPr>
        <p:spPr>
          <a:xfrm>
            <a:off x="0" y="685800"/>
            <a:ext cx="9144000" cy="3984625"/>
          </a:xfrm>
          <a:prstGeom prst="rect">
            <a:avLst/>
          </a:prstGeom>
        </p:spPr>
      </p:sp>
      <p:sp>
        <p:nvSpPr>
          <p:cNvPr id="5"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3" name="Titel 2"/>
          <p:cNvSpPr>
            <a:spLocks noGrp="1"/>
          </p:cNvSpPr>
          <p:nvPr>
            <p:ph type="title"/>
          </p:nvPr>
        </p:nvSpPr>
        <p:spPr>
          <a:xfrm>
            <a:off x="288036" y="144018"/>
            <a:ext cx="7270051" cy="324202"/>
          </a:xfrm>
          <a:prstGeom prst="rect">
            <a:avLst/>
          </a:prstGeom>
        </p:spPr>
        <p:txBody>
          <a:bodyPr>
            <a:normAutofit fontScale="90000"/>
          </a:bodyPr>
          <a:lstStyle/>
          <a:p>
            <a:r>
              <a:rPr lang="de-DE" dirty="0"/>
              <a:t>Bilder Format füllend - maximale Bildgröße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
        <p:nvSpPr>
          <p:cNvPr id="11"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5" name="Picture Placeholder 4"/>
          <p:cNvSpPr>
            <a:spLocks noGrp="1"/>
          </p:cNvSpPr>
          <p:nvPr>
            <p:ph type="pic" sz="quarter" idx="17"/>
          </p:nvPr>
        </p:nvSpPr>
        <p:spPr/>
      </p:sp>
      <p:sp>
        <p:nvSpPr>
          <p:cNvPr id="3" name="Titel 2"/>
          <p:cNvSpPr>
            <a:spLocks noGrp="1"/>
          </p:cNvSpPr>
          <p:nvPr>
            <p:ph type="title"/>
          </p:nvPr>
        </p:nvSpPr>
        <p:spPr>
          <a:prstGeom prst="rect">
            <a:avLst/>
          </a:prstGeom>
        </p:spPr>
        <p:txBody>
          <a:bodyPr>
            <a:normAutofit fontScale="90000"/>
          </a:bodyPr>
          <a:lstStyle/>
          <a:p>
            <a:r>
              <a:rPr lang="de-DE"/>
              <a:t>Nicht Format füllende Bilder</a:t>
            </a:r>
            <a:endParaRPr lang="de-DE" dirty="0"/>
          </a:p>
        </p:txBody>
      </p:sp>
      <p:sp>
        <p:nvSpPr>
          <p:cNvPr id="7" name="Inhaltsplatzhalter 6"/>
          <p:cNvSpPr>
            <a:spLocks noGrp="1"/>
          </p:cNvSpPr>
          <p:nvPr>
            <p:ph sz="quarter" idx="4294967295"/>
          </p:nvPr>
        </p:nvSpPr>
        <p:spPr>
          <a:xfrm>
            <a:off x="0" y="1854200"/>
            <a:ext cx="4197350" cy="2841625"/>
          </a:xfrm>
          <a:prstGeom prst="rect">
            <a:avLst/>
          </a:prstGeom>
        </p:spPr>
        <p:txBody>
          <a:bodyPr/>
          <a:lstStyle/>
          <a:p>
            <a:r>
              <a:rPr lang="de-DE"/>
              <a:t>Bilderklärung</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Tabelle – Beispiel 1</a:t>
            </a:r>
            <a:endParaRPr lang="de-DE" dirty="0"/>
          </a:p>
        </p:txBody>
      </p:sp>
      <p:sp>
        <p:nvSpPr>
          <p:cNvPr id="10"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graphicFrame>
        <p:nvGraphicFramePr>
          <p:cNvPr id="7" name="Inhaltsplatzhalter 6"/>
          <p:cNvGraphicFramePr>
            <a:graphicFrameLocks noGrp="1"/>
          </p:cNvGraphicFramePr>
          <p:nvPr>
            <p:ph idx="1"/>
          </p:nvPr>
        </p:nvGraphicFramePr>
        <p:xfrm>
          <a:off x="292100"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extplatzhalter 1"/>
          <p:cNvSpPr>
            <a:spLocks noGrp="1"/>
          </p:cNvSpPr>
          <p:nvPr>
            <p:ph idx="13"/>
          </p:nvPr>
        </p:nvSpPr>
        <p:spPr>
          <a:prstGeom prst="rect">
            <a:avLst/>
          </a:prstGeom>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Tabelle – Beispiel 2</a:t>
            </a:r>
            <a:endParaRPr lang="de-DE" dirty="0"/>
          </a:p>
        </p:txBody>
      </p:sp>
      <p:sp>
        <p:nvSpPr>
          <p:cNvPr id="10"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graphicFrame>
        <p:nvGraphicFramePr>
          <p:cNvPr id="7" name="Inhaltsplatzhalter 6"/>
          <p:cNvGraphicFramePr>
            <a:graphicFrameLocks noGrp="1"/>
          </p:cNvGraphicFramePr>
          <p:nvPr>
            <p:ph idx="1"/>
          </p:nvPr>
        </p:nvGraphicFramePr>
        <p:xfrm>
          <a:off x="292100"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2" name="Textplatzhalter 1"/>
          <p:cNvSpPr>
            <a:spLocks noGrp="1"/>
          </p:cNvSpPr>
          <p:nvPr>
            <p:ph idx="13"/>
          </p:nvPr>
        </p:nvSpPr>
        <p:spPr>
          <a:prstGeom prst="rect">
            <a:avLst/>
          </a:prstGeom>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prstGeom prst="rect">
            <a:avLst/>
          </a:prstGeom>
        </p:spPr>
        <p:txBody>
          <a:bodyPr>
            <a:normAutofit fontScale="90000"/>
          </a:bodyPr>
          <a:lstStyle/>
          <a:p>
            <a:r>
              <a:rPr lang="de-DE"/>
              <a:t>Diagramme – Beispiel 1</a:t>
            </a:r>
            <a:endParaRPr lang="de-DE" dirty="0"/>
          </a:p>
        </p:txBody>
      </p:sp>
      <p:sp>
        <p:nvSpPr>
          <p:cNvPr id="9" name="Fußzeilenplatzhalter 4"/>
          <p:cNvSpPr>
            <a:spLocks noGrp="1"/>
          </p:cNvSpPr>
          <p:nvPr>
            <p:ph type="ftr" sz="quarter" idx="10"/>
          </p:nvPr>
        </p:nvSpPr>
        <p:spPr/>
        <p:txBody>
          <a:bodyPr/>
          <a:lstStyle/>
          <a:p>
            <a:r>
              <a:rPr lang="de-DE"/>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18</a:t>
            </a:fld>
            <a:endParaRPr lang="de-DE" dirty="0"/>
          </a:p>
        </p:txBody>
      </p:sp>
      <p:graphicFrame>
        <p:nvGraphicFramePr>
          <p:cNvPr id="14" name="Inhaltsplatzhalter 13"/>
          <p:cNvGraphicFramePr>
            <a:graphicFrameLocks noGrp="1"/>
          </p:cNvGraphicFramePr>
          <p:nvPr>
            <p:ph idx="1"/>
          </p:nvPr>
        </p:nvGraphicFramePr>
        <p:xfrm>
          <a:off x="292100" y="2143125"/>
          <a:ext cx="8509000" cy="25431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2"/>
          <p:cNvSpPr>
            <a:spLocks noGrp="1"/>
          </p:cNvSpPr>
          <p:nvPr>
            <p:ph idx="13"/>
          </p:nvPr>
        </p:nvSpPr>
        <p:spPr>
          <a:prstGeom prst="rect">
            <a:avLst/>
          </a:prstGeom>
        </p:spPr>
        <p:txBody>
          <a:bodyPr/>
          <a:lstStyle/>
          <a:p>
            <a:r>
              <a:rPr lang="de-DE" dirty="0"/>
              <a:t>Nach Möglichkeit linksbündig bleiben</a:t>
            </a:r>
            <a:br>
              <a:rPr lang="de-DE" dirty="0"/>
            </a:br>
            <a:r>
              <a:rPr lang="de-DE" dirty="0"/>
              <a:t>Unnötige Striche und Balken vermeiden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Diagramme</a:t>
            </a:r>
            <a:endParaRPr lang="de-DE" dirty="0"/>
          </a:p>
        </p:txBody>
      </p:sp>
      <p:sp>
        <p:nvSpPr>
          <p:cNvPr id="7"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287338" y="685800"/>
          <a:ext cx="8509000" cy="3984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66849"/>
            <a:ext cx="3819542" cy="3333750"/>
          </a:xfrm>
          <a:prstGeom prst="rect">
            <a:avLst/>
          </a:prstGeom>
        </p:spPr>
      </p:pic>
      <p:sp>
        <p:nvSpPr>
          <p:cNvPr id="3" name="Title 2"/>
          <p:cNvSpPr>
            <a:spLocks noGrp="1"/>
          </p:cNvSpPr>
          <p:nvPr>
            <p:ph type="title"/>
          </p:nvPr>
        </p:nvSpPr>
        <p:spPr>
          <a:xfrm>
            <a:off x="319091" y="972001"/>
            <a:ext cx="8508999" cy="820738"/>
          </a:xfrm>
        </p:spPr>
        <p:txBody>
          <a:bodyPr/>
          <a:lstStyle/>
          <a:p>
            <a:r>
              <a:rPr lang="de-DE" dirty="0"/>
              <a:t>Hier steht eine Überschrift</a:t>
            </a:r>
            <a:br>
              <a:rPr lang="de-DE" dirty="0"/>
            </a:br>
            <a:r>
              <a:rPr lang="de-DE" dirty="0"/>
              <a:t>max. 2-zeilig</a:t>
            </a:r>
            <a:endParaRPr lang="en-US" dirty="0"/>
          </a:p>
        </p:txBody>
      </p:sp>
      <p:sp>
        <p:nvSpPr>
          <p:cNvPr id="5" name="Content Placeholder 4"/>
          <p:cNvSpPr>
            <a:spLocks noGrp="1"/>
          </p:cNvSpPr>
          <p:nvPr>
            <p:ph idx="10"/>
          </p:nvPr>
        </p:nvSpPr>
        <p:spPr/>
        <p:txBody>
          <a:bodyPr/>
          <a:lstStyle/>
          <a:p>
            <a:endParaRPr lang="en-US"/>
          </a:p>
        </p:txBody>
      </p:sp>
      <p:sp>
        <p:nvSpPr>
          <p:cNvPr id="9" name="Content Placeholder 8"/>
          <p:cNvSpPr>
            <a:spLocks noGrp="1"/>
          </p:cNvSpPr>
          <p:nvPr>
            <p:ph idx="11"/>
          </p:nvPr>
        </p:nvSpPr>
        <p:spPr/>
        <p:txBody>
          <a:bodyPr/>
          <a:lstStyle/>
          <a:p>
            <a:endParaRPr lang="en-US"/>
          </a:p>
        </p:txBody>
      </p:sp>
      <p:sp>
        <p:nvSpPr>
          <p:cNvPr id="10" name="Content Placeholder 9"/>
          <p:cNvSpPr>
            <a:spLocks noGrp="1"/>
          </p:cNvSpPr>
          <p:nvPr>
            <p:ph idx="12"/>
          </p:nvPr>
        </p:nvSpPr>
        <p:spPr/>
        <p:txBody>
          <a:bodyPr/>
          <a:lstStyle/>
          <a:p>
            <a:endParaRPr lang="en-US"/>
          </a:p>
        </p:txBody>
      </p:sp>
    </p:spTree>
    <p:extLst>
      <p:ext uri="{BB962C8B-B14F-4D97-AF65-F5344CB8AC3E}">
        <p14:creationId xmlns:p14="http://schemas.microsoft.com/office/powerpoint/2010/main" val="88455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Motivation</a:t>
            </a:r>
          </a:p>
        </p:txBody>
      </p:sp>
      <p:sp>
        <p:nvSpPr>
          <p:cNvPr id="3" name="Footer Placeholder 2"/>
          <p:cNvSpPr>
            <a:spLocks noGrp="1"/>
          </p:cNvSpPr>
          <p:nvPr>
            <p:ph type="ftr" sz="quarter" idx="10"/>
          </p:nvPr>
        </p:nvSpPr>
        <p:spPr/>
        <p:txBody>
          <a:bodyPr/>
          <a:lstStyle/>
          <a:p>
            <a:pPr>
              <a:defRPr/>
            </a:pPr>
            <a:r>
              <a:rPr lang="de-DE" dirty="0"/>
              <a:t>Motivation</a:t>
            </a:r>
          </a:p>
        </p:txBody>
      </p:sp>
      <p:sp>
        <p:nvSpPr>
          <p:cNvPr id="4" name="Slide Number Placeholder 3"/>
          <p:cNvSpPr>
            <a:spLocks noGrp="1"/>
          </p:cNvSpPr>
          <p:nvPr>
            <p:ph type="sldNum" sz="quarter" idx="11"/>
          </p:nvPr>
        </p:nvSpPr>
        <p:spPr/>
        <p:txBody>
          <a:bodyPr/>
          <a:lstStyle/>
          <a:p>
            <a:fld id="{28887D9C-DEA6-4F14-80A1-F5E285BF1C0E}" type="slidenum">
              <a:rPr lang="de-DE" smtClean="0"/>
              <a:pPr/>
              <a:t>3</a:t>
            </a:fld>
            <a:endParaRPr lang="de-DE" dirty="0"/>
          </a:p>
        </p:txBody>
      </p:sp>
      <p:sp>
        <p:nvSpPr>
          <p:cNvPr id="19" name="Content Placeholder 18"/>
          <p:cNvSpPr>
            <a:spLocks noGrp="1"/>
          </p:cNvSpPr>
          <p:nvPr>
            <p:ph sz="quarter" idx="18"/>
          </p:nvPr>
        </p:nvSpPr>
        <p:spPr/>
        <p:txBody>
          <a:bodyPr/>
          <a:lstStyle/>
          <a:p>
            <a:pPr lvl="1"/>
            <a:r>
              <a:rPr lang="de-DE" dirty="0" err="1"/>
              <a:t>Aaa</a:t>
            </a:r>
            <a:endParaRPr lang="de-DE" dirty="0"/>
          </a:p>
          <a:p>
            <a:pPr lvl="1"/>
            <a:r>
              <a:rPr lang="de-DE" dirty="0" err="1"/>
              <a:t>Bbb</a:t>
            </a:r>
            <a:endParaRPr lang="de-DE" dirty="0"/>
          </a:p>
          <a:p>
            <a:pPr lvl="1"/>
            <a:r>
              <a:rPr lang="de-DE" dirty="0" err="1"/>
              <a:t>Ccc</a:t>
            </a:r>
            <a:endParaRPr lang="de-DE" dirty="0"/>
          </a:p>
          <a:p>
            <a:endParaRPr lang="en-US" dirty="0"/>
          </a:p>
        </p:txBody>
      </p:sp>
      <p:sp>
        <p:nvSpPr>
          <p:cNvPr id="18" name="Picture Placeholder 17"/>
          <p:cNvSpPr>
            <a:spLocks noGrp="1"/>
          </p:cNvSpPr>
          <p:nvPr>
            <p:ph type="pic" sz="quarter" idx="14"/>
          </p:nvPr>
        </p:nvSpPr>
        <p:spPr/>
      </p:sp>
      <p:sp>
        <p:nvSpPr>
          <p:cNvPr id="14" name="Content Placeholder 13"/>
          <p:cNvSpPr>
            <a:spLocks noGrp="1"/>
          </p:cNvSpPr>
          <p:nvPr>
            <p:ph idx="1"/>
          </p:nvPr>
        </p:nvSpPr>
        <p:spPr/>
        <p:txBody>
          <a:bodyPr/>
          <a:lstStyle/>
          <a:p>
            <a:r>
              <a:rPr lang="en-US" dirty="0"/>
              <a:t>Why are we addressing this issue?</a:t>
            </a:r>
          </a:p>
        </p:txBody>
      </p:sp>
    </p:spTree>
    <p:extLst>
      <p:ext uri="{BB962C8B-B14F-4D97-AF65-F5344CB8AC3E}">
        <p14:creationId xmlns:p14="http://schemas.microsoft.com/office/powerpoint/2010/main" val="281570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Problem Formulation</a:t>
            </a:r>
          </a:p>
        </p:txBody>
      </p:sp>
      <p:sp>
        <p:nvSpPr>
          <p:cNvPr id="3" name="Footer Placeholder 2"/>
          <p:cNvSpPr>
            <a:spLocks noGrp="1"/>
          </p:cNvSpPr>
          <p:nvPr>
            <p:ph type="ftr" sz="quarter" idx="10"/>
          </p:nvPr>
        </p:nvSpPr>
        <p:spPr/>
        <p:txBody>
          <a:bodyPr/>
          <a:lstStyle/>
          <a:p>
            <a:pPr>
              <a:defRPr/>
            </a:pPr>
            <a:r>
              <a:rPr lang="de-DE" dirty="0"/>
              <a:t>Problem</a:t>
            </a:r>
          </a:p>
        </p:txBody>
      </p:sp>
      <p:sp>
        <p:nvSpPr>
          <p:cNvPr id="4" name="Slide Number Placeholder 3"/>
          <p:cNvSpPr>
            <a:spLocks noGrp="1"/>
          </p:cNvSpPr>
          <p:nvPr>
            <p:ph type="sldNum" sz="quarter" idx="11"/>
          </p:nvPr>
        </p:nvSpPr>
        <p:spPr/>
        <p:txBody>
          <a:bodyPr/>
          <a:lstStyle/>
          <a:p>
            <a:fld id="{28887D9C-DEA6-4F14-80A1-F5E285BF1C0E}" type="slidenum">
              <a:rPr lang="de-DE" smtClean="0"/>
              <a:pPr/>
              <a:t>4</a:t>
            </a:fld>
            <a:endParaRPr lang="de-DE" dirty="0"/>
          </a:p>
        </p:txBody>
      </p:sp>
      <p:sp>
        <p:nvSpPr>
          <p:cNvPr id="7" name="Content Placeholder 6"/>
          <p:cNvSpPr>
            <a:spLocks noGrp="1"/>
          </p:cNvSpPr>
          <p:nvPr>
            <p:ph idx="1"/>
          </p:nvPr>
        </p:nvSpPr>
        <p:spPr/>
        <p:txBody>
          <a:bodyPr/>
          <a:lstStyle/>
          <a:p>
            <a:r>
              <a:rPr lang="en-US" dirty="0"/>
              <a:t>Some mathematical problem</a:t>
            </a:r>
          </a:p>
        </p:txBody>
      </p:sp>
      <p:sp>
        <p:nvSpPr>
          <p:cNvPr id="8" name="Content Placeholder 7"/>
          <p:cNvSpPr>
            <a:spLocks noGrp="1"/>
          </p:cNvSpPr>
          <p:nvPr>
            <p:ph sz="quarter" idx="19"/>
          </p:nvPr>
        </p:nvSpPr>
        <p:spPr/>
        <p:txBody>
          <a:bodyPr/>
          <a:lstStyle/>
          <a:p>
            <a:r>
              <a:rPr lang="de-DE" dirty="0" err="1"/>
              <a:t>Challenges</a:t>
            </a:r>
            <a:r>
              <a:rPr lang="de-DE" dirty="0"/>
              <a:t>:</a:t>
            </a:r>
          </a:p>
          <a:p>
            <a:pPr lvl="1"/>
            <a:r>
              <a:rPr lang="de-DE" dirty="0" err="1"/>
              <a:t>Curse</a:t>
            </a:r>
            <a:r>
              <a:rPr lang="de-DE" dirty="0"/>
              <a:t> </a:t>
            </a:r>
            <a:r>
              <a:rPr lang="de-DE" dirty="0" err="1"/>
              <a:t>of</a:t>
            </a:r>
            <a:r>
              <a:rPr lang="de-DE" dirty="0"/>
              <a:t> </a:t>
            </a:r>
            <a:r>
              <a:rPr lang="de-DE" dirty="0" err="1"/>
              <a:t>dimensionality</a:t>
            </a:r>
            <a:endParaRPr lang="de-DE" dirty="0"/>
          </a:p>
          <a:p>
            <a:pPr lvl="1"/>
            <a:r>
              <a:rPr lang="de-DE" dirty="0"/>
              <a:t>Non-linear </a:t>
            </a:r>
            <a:r>
              <a:rPr lang="de-DE" dirty="0" err="1"/>
              <a:t>model</a:t>
            </a:r>
            <a:endParaRPr lang="de-DE" dirty="0"/>
          </a:p>
          <a:p>
            <a:pPr lvl="1"/>
            <a:r>
              <a:rPr lang="de-DE" dirty="0"/>
              <a:t>…</a:t>
            </a:r>
            <a:endParaRPr lang="en-US" dirty="0"/>
          </a:p>
          <a:p>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20"/>
              </p:nvPr>
            </p:nvSpPr>
            <p:spPr>
              <a:xfrm>
                <a:off x="288036" y="948867"/>
                <a:ext cx="8540556" cy="1681394"/>
              </a:xfrm>
            </p:spPr>
            <p:txBody>
              <a:bodyPr/>
              <a:lstStyle/>
              <a:p>
                <a:r>
                  <a:rPr lang="en-US" dirty="0"/>
                  <a:t>Solve (using </a:t>
                </a:r>
                <a:r>
                  <a:rPr lang="en-US" dirty="0" err="1"/>
                  <a:t>IguanaTex</a:t>
                </a:r>
                <a:r>
                  <a:rPr lang="en-US" dirty="0"/>
                  <a:t>)</a:t>
                </a:r>
              </a:p>
              <a:p>
                <a:endParaRPr lang="en-US" dirty="0"/>
              </a:p>
              <a:p>
                <a:endParaRPr lang="en-US" dirty="0"/>
              </a:p>
              <a:p>
                <a:r>
                  <a:rPr lang="en-US" dirty="0"/>
                  <a:t>Or with Microsoft formula editor</a:t>
                </a:r>
              </a:p>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𝐱</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𝑋</m:t>
                              </m:r>
                            </m:lim>
                          </m:limLow>
                        </m:fName>
                        <m:e>
                          <m:nary>
                            <m:naryPr>
                              <m:limLoc m:val="undOvr"/>
                              <m:subHide m:val="on"/>
                              <m:supHide m:val="on"/>
                              <m:ctrlPr>
                                <a:rPr lang="en-US" b="0" i="1" smtClean="0">
                                  <a:latin typeface="Cambria Math" panose="02040503050406030204" pitchFamily="18" charset="0"/>
                                </a:rPr>
                              </m:ctrlPr>
                            </m:naryPr>
                            <m:sub/>
                            <m:sup/>
                            <m:e>
                              <m:r>
                                <m:rPr>
                                  <m:sty m:val="p"/>
                                </m:rPr>
                                <a:rPr lang="en-US" b="0" i="0" smtClean="0">
                                  <a:latin typeface="Cambria Math" panose="02040503050406030204" pitchFamily="18" charset="0"/>
                                </a:rPr>
                                <m:t>J</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0" smtClean="0">
                                      <a:latin typeface="Cambria Math" panose="02040503050406030204" pitchFamily="18" charset="0"/>
                                    </a:rPr>
                                    <m:t>,</m:t>
                                  </m:r>
                                  <m:r>
                                    <m:rPr>
                                      <m:sty m:val="p"/>
                                    </m:rPr>
                                    <a:rPr lang="en-US" b="0" i="0" smtClean="0">
                                      <a:latin typeface="Cambria Math" panose="02040503050406030204" pitchFamily="18" charset="0"/>
                                    </a:rPr>
                                    <m:t>t</m:t>
                                  </m:r>
                                </m:e>
                              </m:d>
                              <m:r>
                                <a:rPr lang="en-US" b="0" i="1" smtClean="0">
                                  <a:latin typeface="Cambria Math" panose="02040503050406030204" pitchFamily="18" charset="0"/>
                                </a:rPr>
                                <m:t>𝑑𝑡</m:t>
                              </m:r>
                            </m:e>
                          </m:nary>
                        </m:e>
                      </m:func>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20"/>
              </p:nvPr>
            </p:nvSpPr>
            <p:spPr>
              <a:xfrm>
                <a:off x="288036" y="948867"/>
                <a:ext cx="8540556" cy="1681394"/>
              </a:xfrm>
              <a:blipFill>
                <a:blip r:embed="rId3"/>
                <a:stretch>
                  <a:fillRect l="-1138" t="-2143"/>
                </a:stretch>
              </a:blipFill>
            </p:spPr>
            <p:txBody>
              <a:bodyPr/>
              <a:lstStyle/>
              <a:p>
                <a:r>
                  <a:rPr lang="en-US">
                    <a:noFill/>
                  </a:rPr>
                  <a:t> </a:t>
                </a:r>
              </a:p>
            </p:txBody>
          </p:sp>
        </mc:Fallback>
      </mc:AlternateContent>
      <p:sp>
        <p:nvSpPr>
          <p:cNvPr id="10" name="Content Placeholder 9"/>
          <p:cNvSpPr>
            <a:spLocks noGrp="1"/>
          </p:cNvSpPr>
          <p:nvPr>
            <p:ph idx="21"/>
          </p:nvPr>
        </p:nvSpPr>
        <p:spPr/>
        <p:txBody>
          <a:bodyPr/>
          <a:lstStyle/>
          <a:p>
            <a:r>
              <a:rPr lang="en-US" dirty="0"/>
              <a:t>We do it differently… </a:t>
            </a:r>
          </a:p>
        </p:txBody>
      </p:sp>
      <p:pic>
        <p:nvPicPr>
          <p:cNvPr id="15" name="Picture 1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775202" y="1166447"/>
            <a:ext cx="1633067" cy="393600"/>
          </a:xfrm>
          <a:prstGeom prst="rect">
            <a:avLst/>
          </a:prstGeom>
        </p:spPr>
      </p:pic>
    </p:spTree>
    <p:extLst>
      <p:ext uri="{BB962C8B-B14F-4D97-AF65-F5344CB8AC3E}">
        <p14:creationId xmlns:p14="http://schemas.microsoft.com/office/powerpoint/2010/main" val="85247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Slide Guidelines (German)</a:t>
            </a:r>
          </a:p>
        </p:txBody>
      </p:sp>
      <p:sp>
        <p:nvSpPr>
          <p:cNvPr id="3" name="Footer Placeholder 2"/>
          <p:cNvSpPr>
            <a:spLocks noGrp="1"/>
          </p:cNvSpPr>
          <p:nvPr>
            <p:ph type="ftr" sz="quarter" idx="10"/>
          </p:nvPr>
        </p:nvSpPr>
        <p:spPr/>
        <p:txBody>
          <a:bodyPr/>
          <a:lstStyle/>
          <a:p>
            <a:pPr>
              <a:defRPr/>
            </a:pPr>
            <a:r>
              <a:rPr lang="de-DE" dirty="0"/>
              <a:t>Beispielfolien</a:t>
            </a:r>
          </a:p>
        </p:txBody>
      </p:sp>
      <p:sp>
        <p:nvSpPr>
          <p:cNvPr id="4" name="Slide Number Placeholder 3"/>
          <p:cNvSpPr>
            <a:spLocks noGrp="1"/>
          </p:cNvSpPr>
          <p:nvPr>
            <p:ph type="sldNum" sz="quarter" idx="11"/>
          </p:nvPr>
        </p:nvSpPr>
        <p:spPr/>
        <p:txBody>
          <a:bodyPr/>
          <a:lstStyle/>
          <a:p>
            <a:fld id="{28887D9C-DEA6-4F14-80A1-F5E285BF1C0E}" type="slidenum">
              <a:rPr lang="de-DE" smtClean="0"/>
              <a:pPr/>
              <a:t>5</a:t>
            </a:fld>
            <a:endParaRPr lang="de-DE" dirty="0"/>
          </a:p>
        </p:txBody>
      </p:sp>
      <p:sp>
        <p:nvSpPr>
          <p:cNvPr id="10" name="Content Placeholder 9"/>
          <p:cNvSpPr>
            <a:spLocks noGrp="1"/>
          </p:cNvSpPr>
          <p:nvPr>
            <p:ph idx="1"/>
          </p:nvPr>
        </p:nvSpPr>
        <p:spPr/>
        <p:txBody>
          <a:bodyPr/>
          <a:lstStyle/>
          <a:p>
            <a:r>
              <a:rPr lang="en-US" dirty="0"/>
              <a:t>Copied from TUM slides</a:t>
            </a:r>
          </a:p>
          <a:p>
            <a:pPr algn="ctr"/>
            <a:r>
              <a:rPr lang="en-US" dirty="0">
                <a:hlinkClick r:id="rId2"/>
              </a:rPr>
              <a:t>https://portal.mytum.de/corporatedesign/index_html</a:t>
            </a:r>
            <a:endParaRPr lang="en-US" dirty="0"/>
          </a:p>
          <a:p>
            <a:pPr algn="ctr"/>
            <a:endParaRPr lang="en-US" dirty="0"/>
          </a:p>
        </p:txBody>
      </p:sp>
    </p:spTree>
    <p:extLst>
      <p:ext uri="{BB962C8B-B14F-4D97-AF65-F5344CB8AC3E}">
        <p14:creationId xmlns:p14="http://schemas.microsoft.com/office/powerpoint/2010/main" val="378326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dirty="0"/>
              <a:t>Schrift</a:t>
            </a:r>
          </a:p>
        </p:txBody>
      </p:sp>
      <p:sp>
        <p:nvSpPr>
          <p:cNvPr id="6"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Farben</a:t>
            </a:r>
            <a:endParaRPr lang="de-DE" dirty="0"/>
          </a:p>
        </p:txBody>
      </p:sp>
      <p:sp>
        <p:nvSpPr>
          <p:cNvPr id="19"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dirty="0"/>
              <a:t>Texte</a:t>
            </a:r>
          </a:p>
        </p:txBody>
      </p:sp>
      <p:sp>
        <p:nvSpPr>
          <p:cNvPr id="6"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Bilder - Allgemein</a:t>
            </a:r>
            <a:endParaRPr lang="de-DE" dirty="0"/>
          </a:p>
        </p:txBody>
      </p:sp>
      <p:sp>
        <p:nvSpPr>
          <p:cNvPr id="6" name="Fußzeilenplatzhalter 4"/>
          <p:cNvSpPr>
            <a:spLocks noGrp="1"/>
          </p:cNvSpPr>
          <p:nvPr>
            <p:ph type="ftr" sz="quarter" idx="10"/>
          </p:nvPr>
        </p:nvSpPr>
        <p:spPr/>
        <p:txBody>
          <a:bodyPr/>
          <a:lstStyle/>
          <a:p>
            <a:r>
              <a:rPr lang="de-DE"/>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2" name="Inhaltsplatzhalter 1"/>
          <p:cNvSpPr>
            <a:spLocks noGrp="1"/>
          </p:cNvSpPr>
          <p:nvPr>
            <p:ph idx="1"/>
          </p:nvPr>
        </p:nvSpPr>
        <p:spPr/>
        <p:txBody>
          <a:bodyPr/>
          <a:lstStyle/>
          <a:p>
            <a:r>
              <a:rPr lang="de-DE" dirty="0"/>
              <a:t>schlichte Darstellung von Informationen</a:t>
            </a:r>
          </a:p>
          <a:p>
            <a:endParaRPr lang="de-DE" dirty="0"/>
          </a:p>
          <a:p>
            <a:r>
              <a:rPr lang="de-DE" dirty="0"/>
              <a:t>reduzierte Farben</a:t>
            </a:r>
          </a:p>
          <a:p>
            <a:endParaRPr lang="de-DE" dirty="0"/>
          </a:p>
          <a:p>
            <a:r>
              <a:rPr lang="de-DE" dirty="0"/>
              <a:t>Rahmen und Überlagerungen nach Möglichkeit vermeiden</a:t>
            </a:r>
          </a:p>
          <a:p>
            <a:endParaRPr lang="de-DE"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76.7154"/>
  <p:tag name="ORIGINALWIDTH" val="1148.106"/>
  <p:tag name="LATEXADDIN" val="\documentclass{article}&#10;\usepackage{amsmath}&#10;\pagestyle{empty}&#10;\begin{document}&#10;&#10;$$\boldsymbol{x}^{*} = \min_{\boldsymbol{x}\in \mathcal{X}} \int J(\boldsymbol{x},t) dt$$&#10;&#10;&#10;\end{document}"/>
  <p:tag name="IGUANATEXSIZE" val="14"/>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sr_slides_layou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0</TotalTime>
  <Words>608</Words>
  <Application>Microsoft Office PowerPoint</Application>
  <PresentationFormat>Bildschirmpräsentation (16:9)</PresentationFormat>
  <Paragraphs>149</Paragraphs>
  <Slides>19</Slides>
  <Notes>4</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19</vt:i4>
      </vt:variant>
    </vt:vector>
  </HeadingPairs>
  <TitlesOfParts>
    <vt:vector size="28" baseType="lpstr">
      <vt:lpstr>Arial (Body)</vt:lpstr>
      <vt:lpstr>Arial</vt:lpstr>
      <vt:lpstr>Calibri</vt:lpstr>
      <vt:lpstr>Cambria Math</vt:lpstr>
      <vt:lpstr>Courier New</vt:lpstr>
      <vt:lpstr>Symbol</vt:lpstr>
      <vt:lpstr>TUM Neue Helvetica 55 Regular</vt:lpstr>
      <vt:lpstr>Wingdings</vt:lpstr>
      <vt:lpstr>lsr_slides_layout</vt:lpstr>
      <vt:lpstr>Hier steht eine Überschrift max. 2-zeilig</vt:lpstr>
      <vt:lpstr>Hier steht eine Überschrift max. 2-zeilig</vt:lpstr>
      <vt:lpstr>Motivation</vt:lpstr>
      <vt:lpstr>Problem Formulation</vt:lpstr>
      <vt:lpstr>Slide Guidelines (German)</vt:lpstr>
      <vt:lpstr>Schrift</vt:lpstr>
      <vt:lpstr>Farben</vt:lpstr>
      <vt:lpstr>Texte</vt:lpstr>
      <vt:lpstr>Bilder - Allgemein</vt:lpstr>
      <vt:lpstr>Aufzählung</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Gabler</dc:creator>
  <cp:lastModifiedBy>Robert Lefringhausen</cp:lastModifiedBy>
  <cp:revision>35</cp:revision>
  <cp:lastPrinted>2015-07-30T14:04:45Z</cp:lastPrinted>
  <dcterms:created xsi:type="dcterms:W3CDTF">2019-07-17T13:44:19Z</dcterms:created>
  <dcterms:modified xsi:type="dcterms:W3CDTF">2023-06-20T06:30:43Z</dcterms:modified>
</cp:coreProperties>
</file>