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00c6f72e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00c6f72e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0c6f72e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0c6f72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00c6f72e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00c6f72e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00c6f72e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00c6f72e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00c6f72e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00c6f72e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0c6f72e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0c6f72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0c6f72e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0c6f72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00c6f72e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00c6f72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0c6f72e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0c6f72e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00c6f72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00c6f72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0c6f72e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00c6f72e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00c6f72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00c6f72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0c6f72e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0c6f72e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an Interpreter for a Simple Programming Language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by: Lukas Hulan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Developing a Programming Language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features of the programming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the language’s grammar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Actually develop the interpreter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the tokenizer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Turns the large text file into a list of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</a:t>
            </a:r>
            <a:r>
              <a:rPr lang="en"/>
              <a:t> the parser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Turns the tokens into an easily traversable parse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the executor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Traverses the parse tree, following the instructions of the program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Structure?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</a:t>
            </a:r>
            <a:r>
              <a:rPr lang="en"/>
              <a:t>manipulating the data of the program’s code twice before executing it, why not parse and execute the code directly?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Limited to zero performance 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Much more complicated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Syntax checking to validate the code before execution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Little </a:t>
            </a:r>
            <a:r>
              <a:rPr lang="en"/>
              <a:t>experience</a:t>
            </a:r>
            <a:r>
              <a:rPr lang="en"/>
              <a:t> in 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Had to learn a lot of the language’s nuances on the fly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Sloppy code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Not knowing about useful features until after something has already been implemented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Little </a:t>
            </a:r>
            <a:r>
              <a:rPr lang="en"/>
              <a:t>experience</a:t>
            </a:r>
            <a:r>
              <a:rPr lang="en"/>
              <a:t> developing programming languages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Failure to think ahead far enough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Unnecessary complexity, as parts of the parse tree structure are </a:t>
            </a:r>
            <a:r>
              <a:rPr lang="en" sz="1800"/>
              <a:t>designed in ways that would become problematic later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/>
              <a:t>Experiences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do differently: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the </a:t>
            </a:r>
            <a:r>
              <a:rPr lang="en"/>
              <a:t>grammar’s handling of lists and if-statements</a:t>
            </a:r>
            <a:r>
              <a:rPr lang="en"/>
              <a:t> a bit differently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Would slightly simplify the difficulty of </a:t>
            </a:r>
            <a:r>
              <a:rPr lang="en" sz="1800"/>
              <a:t>implementing</a:t>
            </a:r>
            <a:r>
              <a:rPr lang="en" sz="1800"/>
              <a:t> the parser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the parser with functions returning data in mind from the start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Would vastly simplify the complexity of the executor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the data structures the interpreter uses with memory deallocation in mind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Would allow for easier and more intuitive code for the parser and executor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 the </a:t>
            </a:r>
            <a:r>
              <a:rPr lang="en"/>
              <a:t>grammar and parser with the ability to handle “&lt;” and “&gt;” operators from the start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Process</a:t>
            </a:r>
            <a:r>
              <a:rPr lang="en"/>
              <a:t> of Developing a Programming Language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features of the </a:t>
            </a:r>
            <a:r>
              <a:rPr lang="en"/>
              <a:t>programming</a:t>
            </a:r>
            <a:r>
              <a:rPr lang="en"/>
              <a:t>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 a type: c</a:t>
            </a:r>
            <a:r>
              <a:rPr lang="en" sz="1800"/>
              <a:t>ompiled or interpreted?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vs. Interpreted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</a:t>
            </a:r>
            <a:r>
              <a:rPr lang="en"/>
              <a:t>rite a program that constructs an executable file that follows your commands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C, Go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Interpreted: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a program that performs the commands you input directly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Javascript, Python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Developing a Programming Language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features of the programming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 a type: c</a:t>
            </a:r>
            <a:r>
              <a:rPr lang="en" sz="1800"/>
              <a:t>ompiled or interpreted?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 a </a:t>
            </a:r>
            <a:r>
              <a:rPr lang="en" sz="1800"/>
              <a:t>paradigm</a:t>
            </a:r>
            <a:r>
              <a:rPr lang="en" sz="1800"/>
              <a:t>: functional or imperative or declarative?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vs. </a:t>
            </a:r>
            <a:r>
              <a:rPr lang="en"/>
              <a:t>Imperative</a:t>
            </a:r>
            <a:r>
              <a:rPr lang="en"/>
              <a:t> vs. </a:t>
            </a:r>
            <a:r>
              <a:rPr lang="en"/>
              <a:t>Declarative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Treat computation as a large equation; returns a single answer (lots of recursion)</a:t>
            </a:r>
            <a:endParaRPr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Haskal, Racket, ect.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Imperative: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List steps that a program should execute that modify the state of the program as it is executing (loops, classes, ect.)</a:t>
            </a:r>
            <a:endParaRPr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Java, C, ect.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Declarative: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Describe rules and conditions the result of the program should meet; let the computer figure out how to get a result that matches the conditions</a:t>
            </a:r>
            <a:endParaRPr/>
          </a:p>
          <a:p>
            <a:pPr indent="-3230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50"/>
              <a:t>SQL, Prolog, ect.</a:t>
            </a:r>
            <a:endParaRPr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Developing a Programming Language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features of the programming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 a type: compiled or interpreted?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 a paradigm: functional or imperative or declarative?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Pick a typing system: dynamic or static?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vs. Static Typing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typing: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checking if data is the right type to perform an operation until actually performing the operation; if the data is incompatible, throw an error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Javascript, Python, etc.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Static typing: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Constantly store and validate the types of data allowed in variables and data structures to catch invalid or mismatched data as soon as it enters the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C, Java, ect.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Developing a Programming Language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features of the programming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decided to develop an interpreted imperative </a:t>
            </a:r>
            <a:r>
              <a:rPr lang="en"/>
              <a:t>dynamically-typed programming</a:t>
            </a:r>
            <a:r>
              <a:rPr lang="en" sz="1800"/>
              <a:t> language (in C)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 borrowed a few functional design paradigms (functions as first-class data, recursion, closures, ect.)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Rudimentary (optional) type checking using functions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Developing a Programming Language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the features of the programming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the language’s </a:t>
            </a:r>
            <a:r>
              <a:rPr lang="en"/>
              <a:t>grammar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Specifies the syntax the language should follow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strings of text are allowed to be considered part of the language?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