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1978-8A36-4656-8A1D-5F1F795EE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65106F-5FBE-4F89-9CC3-8EFF3D5F8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7D75B-EFD1-493C-8D59-B48B6F6A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CA8BE-E4BE-4991-B3BF-04CB8AE3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0B071-7D74-438D-8FE5-AA6C742C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7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6022F-3758-4FC3-BBD0-C8AA9160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40F5F9-5721-4035-A02B-9365DC55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D6528-0A96-488F-BC61-5AC9625A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7750B-A7DC-47E0-BA06-5C85BF54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12474-D6CD-4F6C-B0F4-83EB5276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5E29DD-2B86-45A2-9216-F6CB56260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A10BE-5E2F-4FDF-9237-307BCB22C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B67C4-3BDA-447A-B3E8-4255BB8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2F9D7-0832-417D-A09A-5017A65F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5F798-D9C9-46FE-8C00-F59F42DC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3A12-7335-4050-A547-F8FB59CC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3F8A1-309B-4B85-A5E0-EFABB8F4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B89A4-8BC0-47DA-881F-C72D4A69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04660-68BF-4A6F-B0FC-299DFBFA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B39EA-FDE9-483B-817B-B495F7E1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7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4C16D-6670-4117-B51F-A958CCFF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2E791-CA32-4B42-85DC-9040DB4B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1F1D7-A4C6-4802-B36F-130F40A7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2CC11-33ED-4B3F-B679-5CC9EF81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70479-C136-4832-A2EA-66B49899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7413-1FE0-4B82-830E-B33BEAAF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0C8D0-D39B-46F0-B37A-1CE1AC545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CEB405-5C9A-488A-9772-C0BDDD12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E2A79D-B848-4FAF-AF4A-7B92343F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5D6606-A357-4AEF-9E6F-5744F7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0AEDC-9042-428B-9E04-9931C1DD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7A7E7-6D3F-434B-B925-8C0F462C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4282B-D032-4AC8-926B-19185047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00F7AF-C4D0-4AAA-BF04-5ACEEECB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36C6EA-67E6-4366-900D-3AB726F7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476EB3-39AD-4E25-901B-8201345E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2E3FAB-0662-4129-9000-855DB1D7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B9DAC9-4603-41A5-9F24-86415E3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84EFF-CFB2-4EEC-B459-569D17CC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784EA-BD19-4130-ACE6-C3EE3DB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AD2E64-D165-4818-A558-6AAC134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592A24-8DEF-41B9-87FD-09176DB1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4C8286-B2E8-4071-AF56-2174C578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8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FE62A-1CF9-449C-8A33-CFCD71A3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8ADCCA-A5EB-42A0-915F-186E33FF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9524A4-94C0-4520-A2F2-CD6858C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8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F1C7C-F658-4CEE-9BD9-0FD9057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9720F-DB08-49F6-910C-A74A90F4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69F9C-5305-4CFC-AB28-69DA87C6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68F68-1F91-483E-999E-EDE251EE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06C95-432E-4A02-A254-88BFCAD7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2FD02-AC6B-4D3A-84DC-7467B4D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9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A1540-4BB0-456E-9572-B868AC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A2B45E-0AA8-49D3-840D-95503E2CB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B0EC96-F293-4C8D-8D37-53C2E0A4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051867-292A-440A-9A1A-72ECAC4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41A09-FF8C-4ADE-B223-E8005749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E1011-78EA-4E2A-8717-40057CD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40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246DB9-90C1-4CFE-BB81-511BC56B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9D751-3D79-4E32-8966-3DB354D7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2BA6D-8511-4AEF-82B3-BF4817F4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C131-D08B-4C68-A35E-CD01DFCD9FB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EF31A-52F8-4B14-9B66-2BF52F80D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7D142-38BA-47D8-BADC-20A525304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4CF3-315E-4511-9B35-0784897B8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4908-7C8B-4DA5-B4FB-DDEEC97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Willkommen bei der</a:t>
            </a:r>
            <a:br>
              <a:rPr lang="de-DE" b="1" dirty="0"/>
            </a:br>
            <a:r>
              <a:rPr lang="de-DE" b="1" dirty="0"/>
              <a:t>Invitation-Factory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A85E4B-55C1-4670-BFD0-F832D7BD7994}"/>
              </a:ext>
            </a:extLst>
          </p:cNvPr>
          <p:cNvSpPr/>
          <p:nvPr/>
        </p:nvSpPr>
        <p:spPr>
          <a:xfrm>
            <a:off x="2441542" y="2903456"/>
            <a:ext cx="247925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/>
              <a:t>Sign</a:t>
            </a:r>
            <a:r>
              <a:rPr lang="de-DE" sz="3200" dirty="0"/>
              <a:t> In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0B828B9-4F17-40BC-8FFA-53C0F1BB422D}"/>
              </a:ext>
            </a:extLst>
          </p:cNvPr>
          <p:cNvSpPr/>
          <p:nvPr/>
        </p:nvSpPr>
        <p:spPr>
          <a:xfrm>
            <a:off x="6986831" y="2914451"/>
            <a:ext cx="247925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Register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33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4908-7C8B-4DA5-B4FB-DDEEC97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Willkommen Lukas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A85E4B-55C1-4670-BFD0-F832D7BD7994}"/>
              </a:ext>
            </a:extLst>
          </p:cNvPr>
          <p:cNvSpPr/>
          <p:nvPr/>
        </p:nvSpPr>
        <p:spPr>
          <a:xfrm>
            <a:off x="1357462" y="2950590"/>
            <a:ext cx="247925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Adressliste bearbeiten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0B828B9-4F17-40BC-8FFA-53C0F1BB422D}"/>
              </a:ext>
            </a:extLst>
          </p:cNvPr>
          <p:cNvSpPr/>
          <p:nvPr/>
        </p:nvSpPr>
        <p:spPr>
          <a:xfrm>
            <a:off x="4894083" y="2914451"/>
            <a:ext cx="247925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E-Mail bearbeiten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50AAB25-CB4E-4165-814B-7259260F83E5}"/>
              </a:ext>
            </a:extLst>
          </p:cNvPr>
          <p:cNvSpPr/>
          <p:nvPr/>
        </p:nvSpPr>
        <p:spPr>
          <a:xfrm>
            <a:off x="8118048" y="2961585"/>
            <a:ext cx="280761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Rückmeldungen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FFB9C3-2A68-4287-BB5A-654690057076}"/>
              </a:ext>
            </a:extLst>
          </p:cNvPr>
          <p:cNvSpPr/>
          <p:nvPr/>
        </p:nvSpPr>
        <p:spPr>
          <a:xfrm>
            <a:off x="9822730" y="744718"/>
            <a:ext cx="15310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9750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4908-7C8B-4DA5-B4FB-DDEEC97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Adressliste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1E2F6BA-C42B-4CEF-BCB3-2401F36E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1453"/>
              </p:ext>
            </p:extLst>
          </p:nvPr>
        </p:nvGraphicFramePr>
        <p:xfrm>
          <a:off x="2032000" y="202999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16779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06207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9879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390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9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4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(Herr/Frau/Familie)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0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Pflicht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Pflicht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7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0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8046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5610CE83-F58D-4898-8EAD-5E08F0690FC3}"/>
              </a:ext>
            </a:extLst>
          </p:cNvPr>
          <p:cNvSpPr/>
          <p:nvPr/>
        </p:nvSpPr>
        <p:spPr>
          <a:xfrm>
            <a:off x="9822730" y="744718"/>
            <a:ext cx="15310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37289843-993B-4984-8EEC-DA5A0F13D392}"/>
              </a:ext>
            </a:extLst>
          </p:cNvPr>
          <p:cNvSpPr/>
          <p:nvPr/>
        </p:nvSpPr>
        <p:spPr>
          <a:xfrm>
            <a:off x="5175317" y="3101416"/>
            <a:ext cx="1828800" cy="4242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Jeweils eins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77B31E-9D1A-44D5-BD80-42D3C91024A6}"/>
              </a:ext>
            </a:extLst>
          </p:cNvPr>
          <p:cNvSpPr txBox="1"/>
          <p:nvPr/>
        </p:nvSpPr>
        <p:spPr>
          <a:xfrm>
            <a:off x="10160000" y="3305776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erweiterbar</a:t>
            </a:r>
          </a:p>
        </p:txBody>
      </p:sp>
    </p:spTree>
    <p:extLst>
      <p:ext uri="{BB962C8B-B14F-4D97-AF65-F5344CB8AC3E}">
        <p14:creationId xmlns:p14="http://schemas.microsoft.com/office/powerpoint/2010/main" val="338535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4908-7C8B-4DA5-B4FB-DDEEC97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E-Mail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0B828B9-4F17-40BC-8FFA-53C0F1BB422D}"/>
              </a:ext>
            </a:extLst>
          </p:cNvPr>
          <p:cNvSpPr/>
          <p:nvPr/>
        </p:nvSpPr>
        <p:spPr>
          <a:xfrm>
            <a:off x="9304255" y="5476973"/>
            <a:ext cx="1688968" cy="59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Senden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59BBAF-2015-42C2-BB71-A6943924E3D2}"/>
              </a:ext>
            </a:extLst>
          </p:cNvPr>
          <p:cNvSpPr/>
          <p:nvPr/>
        </p:nvSpPr>
        <p:spPr>
          <a:xfrm>
            <a:off x="2366128" y="1894788"/>
            <a:ext cx="6749592" cy="3902697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6B2A92-C722-4596-A80B-52ACA2348C85}"/>
              </a:ext>
            </a:extLst>
          </p:cNvPr>
          <p:cNvSpPr txBox="1"/>
          <p:nvPr/>
        </p:nvSpPr>
        <p:spPr>
          <a:xfrm>
            <a:off x="3073138" y="2545237"/>
            <a:ext cx="382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kennzeichnet Kunde?</a:t>
            </a:r>
          </a:p>
          <a:p>
            <a:r>
              <a:rPr lang="de-DE" dirty="0"/>
              <a:t>welche Alternativen er von </a:t>
            </a:r>
          </a:p>
          <a:p>
            <a:r>
              <a:rPr lang="de-DE" dirty="0"/>
              <a:t>welchen Parametern abhängig er</a:t>
            </a:r>
          </a:p>
          <a:p>
            <a:r>
              <a:rPr lang="de-DE" dirty="0"/>
              <a:t>wo einfügen will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7B1B6A-5A1C-4D6A-A352-9181F90D5777}"/>
              </a:ext>
            </a:extLst>
          </p:cNvPr>
          <p:cNvSpPr/>
          <p:nvPr/>
        </p:nvSpPr>
        <p:spPr>
          <a:xfrm>
            <a:off x="9822730" y="744718"/>
            <a:ext cx="15310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</p:spTree>
    <p:extLst>
      <p:ext uri="{BB962C8B-B14F-4D97-AF65-F5344CB8AC3E}">
        <p14:creationId xmlns:p14="http://schemas.microsoft.com/office/powerpoint/2010/main" val="17074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74908-7C8B-4DA5-B4FB-DDEEC97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Rückmeldungen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1E2F6BA-C42B-4CEF-BCB3-2401F36E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36637"/>
              </p:ext>
            </p:extLst>
          </p:nvPr>
        </p:nvGraphicFramePr>
        <p:xfrm>
          <a:off x="2032000" y="202999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16779744"/>
                    </a:ext>
                  </a:extLst>
                </a:gridCol>
                <a:gridCol w="3647126">
                  <a:extLst>
                    <a:ext uri="{9D8B030D-6E8A-4147-A177-3AD203B41FA5}">
                      <a16:colId xmlns:a16="http://schemas.microsoft.com/office/drawing/2014/main" val="2260620797"/>
                    </a:ext>
                  </a:extLst>
                </a:gridCol>
                <a:gridCol w="1131216">
                  <a:extLst>
                    <a:ext uri="{9D8B030D-6E8A-4147-A177-3AD203B41FA5}">
                      <a16:colId xmlns:a16="http://schemas.microsoft.com/office/drawing/2014/main" val="1399879837"/>
                    </a:ext>
                  </a:extLst>
                </a:gridCol>
                <a:gridCol w="1317658">
                  <a:extLst>
                    <a:ext uri="{9D8B030D-6E8A-4147-A177-3AD203B41FA5}">
                      <a16:colId xmlns:a16="http://schemas.microsoft.com/office/drawing/2014/main" val="102390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Zugesagt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Abgesagt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9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4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0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7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0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8046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5610CE83-F58D-4898-8EAD-5E08F0690FC3}"/>
              </a:ext>
            </a:extLst>
          </p:cNvPr>
          <p:cNvSpPr/>
          <p:nvPr/>
        </p:nvSpPr>
        <p:spPr>
          <a:xfrm>
            <a:off x="9822730" y="744718"/>
            <a:ext cx="15310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9B3AA5-9EF9-4649-B01D-70E59743487A}"/>
              </a:ext>
            </a:extLst>
          </p:cNvPr>
          <p:cNvSpPr txBox="1"/>
          <p:nvPr/>
        </p:nvSpPr>
        <p:spPr>
          <a:xfrm>
            <a:off x="10454326" y="3429000"/>
            <a:ext cx="173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Erweitern (Salat/Kuchen)</a:t>
            </a:r>
          </a:p>
        </p:txBody>
      </p:sp>
    </p:spTree>
    <p:extLst>
      <p:ext uri="{BB962C8B-B14F-4D97-AF65-F5344CB8AC3E}">
        <p14:creationId xmlns:p14="http://schemas.microsoft.com/office/powerpoint/2010/main" val="82009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Willkommen bei der Invitation-Factory</vt:lpstr>
      <vt:lpstr>Willkommen Lukas</vt:lpstr>
      <vt:lpstr>Adressliste</vt:lpstr>
      <vt:lpstr>E-Mail</vt:lpstr>
      <vt:lpstr>Rückmeldungen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schnaithmann</dc:creator>
  <cp:lastModifiedBy>lukas schnaithmann</cp:lastModifiedBy>
  <cp:revision>5</cp:revision>
  <dcterms:created xsi:type="dcterms:W3CDTF">2018-09-17T09:58:52Z</dcterms:created>
  <dcterms:modified xsi:type="dcterms:W3CDTF">2018-09-17T10:47:29Z</dcterms:modified>
</cp:coreProperties>
</file>