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wmf" ContentType="image/x-wmf"/>
  <Default Extension="bin" ContentType="application/vnd.openxmlformats-officedocument.oleObject"/>
  <Default Extension="rels" ContentType="application/vnd.openxmlformats-package.relationships+xml"/>
  <Default Extension="jpeg" ContentType="image/jpeg"/>
  <Default Extension="png" ContentType="image/png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docProps/custom.xml" ContentType="application/vnd.openxmlformats-officedocument.custom-propertie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ppt/notesMasters/notesMaster1.xml" ContentType="application/vnd.openxmlformats-officedocument.presentationml.notesMaster+xml"/>
  <Override PartName="/customXml/itemProps3.xml" ContentType="application/vnd.openxmlformats-officedocument.customXmlProperties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 showSpecialPlsOnTitleSld="0">
  <p:sldMasterIdLst>
    <p:sldMasterId id="2147483648" r:id="rId1"/>
  </p:sldMasterIdLst>
  <p:notesMasterIdLst>
    <p:notesMasterId r:id="rId1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5145088"/>
  <p:notesSz cx="6858000" cy="9144000"/>
  <p:defaultTextStyle>
    <a:defPPr>
      <a:defRPr lang="en-US"/>
    </a:defPPr>
    <a:lvl1pPr marL="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pos="1620" orient="horz"/>
        <p:guide pos="68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 /><Relationship Id="rId15" Type="http://schemas.openxmlformats.org/officeDocument/2006/relationships/tableStyles" Target="tableStyles.xml" /><Relationship Id="rId16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6489687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77266" name="Datumsplatzhalt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A8F02CA-77CB-4E54-B712-21E588799EE8}" type="datetimeFigureOut">
              <a:rPr lang="de-DE"/>
              <a:t>08.01.2025</a:t>
            </a:fld>
            <a:endParaRPr lang="de-DE"/>
          </a:p>
        </p:txBody>
      </p:sp>
      <p:sp>
        <p:nvSpPr>
          <p:cNvPr id="530260671" name="Folienbildplatzhalt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de-DE"/>
          </a:p>
        </p:txBody>
      </p:sp>
      <p:sp>
        <p:nvSpPr>
          <p:cNvPr id="984522108" name="Notizen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531276089" name="Fußzeilenplatzhalt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597218942" name="Foliennummernplatzhalt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13F729A-0AF0-4995-B32B-9504BC68960C}" type="slidenum">
              <a:rPr lang="de-DE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680" rtl="0">
      <a:defRPr sz="900">
        <a:solidFill>
          <a:schemeClr val="tx1"/>
        </a:solidFill>
        <a:latin typeface="+mn-lt"/>
        <a:ea typeface="+mn-ea"/>
        <a:cs typeface="+mn-cs"/>
      </a:defRPr>
    </a:lvl1pPr>
    <a:lvl2pPr marL="342840" algn="l" defTabSz="685680" rtl="0">
      <a:defRPr sz="900">
        <a:solidFill>
          <a:schemeClr val="tx1"/>
        </a:solidFill>
        <a:latin typeface="+mn-lt"/>
        <a:ea typeface="+mn-ea"/>
        <a:cs typeface="+mn-cs"/>
      </a:defRPr>
    </a:lvl2pPr>
    <a:lvl3pPr marL="685680" algn="l" defTabSz="685680" rtl="0">
      <a:defRPr sz="900">
        <a:solidFill>
          <a:schemeClr val="tx1"/>
        </a:solidFill>
        <a:latin typeface="+mn-lt"/>
        <a:ea typeface="+mn-ea"/>
        <a:cs typeface="+mn-cs"/>
      </a:defRPr>
    </a:lvl3pPr>
    <a:lvl4pPr marL="1028520" algn="l" defTabSz="685680" rtl="0">
      <a:defRPr sz="900">
        <a:solidFill>
          <a:schemeClr val="tx1"/>
        </a:solidFill>
        <a:latin typeface="+mn-lt"/>
        <a:ea typeface="+mn-ea"/>
        <a:cs typeface="+mn-cs"/>
      </a:defRPr>
    </a:lvl4pPr>
    <a:lvl5pPr marL="1371360" algn="l" defTabSz="685680" rtl="0">
      <a:defRPr sz="900">
        <a:solidFill>
          <a:schemeClr val="tx1"/>
        </a:solidFill>
        <a:latin typeface="+mn-lt"/>
        <a:ea typeface="+mn-ea"/>
        <a:cs typeface="+mn-cs"/>
      </a:defRPr>
    </a:lvl5pPr>
    <a:lvl6pPr marL="1714200" algn="l" defTabSz="685680" rtl="0">
      <a:defRPr sz="900">
        <a:solidFill>
          <a:schemeClr val="tx1"/>
        </a:solidFill>
        <a:latin typeface="+mn-lt"/>
        <a:ea typeface="+mn-ea"/>
        <a:cs typeface="+mn-cs"/>
      </a:defRPr>
    </a:lvl6pPr>
    <a:lvl7pPr marL="2057040" algn="l" defTabSz="685680" rtl="0">
      <a:defRPr sz="900">
        <a:solidFill>
          <a:schemeClr val="tx1"/>
        </a:solidFill>
        <a:latin typeface="+mn-lt"/>
        <a:ea typeface="+mn-ea"/>
        <a:cs typeface="+mn-cs"/>
      </a:defRPr>
    </a:lvl7pPr>
    <a:lvl8pPr marL="2399880" algn="l" defTabSz="685680" rtl="0">
      <a:defRPr sz="900">
        <a:solidFill>
          <a:schemeClr val="tx1"/>
        </a:solidFill>
        <a:latin typeface="+mn-lt"/>
        <a:ea typeface="+mn-ea"/>
        <a:cs typeface="+mn-cs"/>
      </a:defRPr>
    </a:lvl8pPr>
    <a:lvl9pPr marL="2742720" algn="l" defTabSz="685680" rtl="0">
      <a:defRPr sz="9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50F6389-5699-FE1A-FCBA-0EF3A370C9CC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84DE227-CF0D-DFA8-FE46-B27B38819F63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EC66648-2FDE-898B-F3F3-9E55BDEE1683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9A7D262-4BF4-08C5-DCCE-6FE331733C69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374F204-5A80-52AA-83B9-E5E93EF3673B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7367881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8417796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0027634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D83456B-3676-C519-FED2-E4C9AE98EDA5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3EF17E2-0C81-8BA8-8913-007293B8B1A5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5B86F70-6C73-7005-5FA8-64E01AD61F5E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731C3ED-F27B-2A60-7FB1-CB1DBA9B0E95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Titel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08508706" name="Picture 2" descr="A cartoon of a person walking with legs&#10;&#10;Description automatically generated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7530229" y="320125"/>
            <a:ext cx="1315321" cy="746705"/>
          </a:xfrm>
          <a:prstGeom prst="rect">
            <a:avLst/>
          </a:prstGeom>
        </p:spPr>
      </p:pic>
      <p:sp>
        <p:nvSpPr>
          <p:cNvPr id="830434828" name="Bildplatzhalter 4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117231" y="2714625"/>
            <a:ext cx="8928344" cy="2031205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pPr>
              <a:defRPr/>
            </a:pPr>
            <a:r>
              <a:rPr lang="en-US"/>
              <a:t>Please insert a picture in the slide master</a:t>
            </a:r>
            <a:endParaRPr/>
          </a:p>
        </p:txBody>
      </p:sp>
      <p:sp>
        <p:nvSpPr>
          <p:cNvPr id="849357368" name="Textplatzhalter 18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365443" y="1445895"/>
            <a:ext cx="8524557" cy="285114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2600" b="1"/>
            </a:lvl1pPr>
            <a:lvl2pPr marL="355600" indent="0">
              <a:buFont typeface="Arial"/>
              <a:buNone/>
              <a:defRPr sz="2600" b="1"/>
            </a:lvl2pPr>
            <a:lvl3pPr marL="717550" indent="0">
              <a:buFont typeface="Arial"/>
              <a:buNone/>
              <a:defRPr sz="2600" b="1"/>
            </a:lvl3pPr>
            <a:lvl4pPr marL="1073150" indent="0">
              <a:buFont typeface="Arial"/>
              <a:buNone/>
              <a:defRPr sz="2600" b="1"/>
            </a:lvl4pPr>
            <a:lvl5pPr marL="1435100" indent="0">
              <a:buFont typeface="Arial"/>
              <a:buNone/>
              <a:defRPr sz="2600" b="1"/>
            </a:lvl5pPr>
          </a:lstStyle>
          <a:p>
            <a:pPr lvl="0">
              <a:defRPr/>
            </a:pPr>
            <a:r>
              <a:rPr lang="de-DE"/>
              <a:t>Click </a:t>
            </a:r>
            <a:r>
              <a:rPr lang="de-DE"/>
              <a:t>to</a:t>
            </a:r>
            <a:r>
              <a:rPr lang="de-DE"/>
              <a:t> </a:t>
            </a:r>
            <a:r>
              <a:rPr lang="de-DE"/>
              <a:t>add</a:t>
            </a:r>
            <a:endParaRPr lang="de-DE"/>
          </a:p>
        </p:txBody>
      </p:sp>
      <p:sp>
        <p:nvSpPr>
          <p:cNvPr id="69122714" name="Textplatzhalter 25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380675" y="1979930"/>
            <a:ext cx="8515675" cy="50990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800" b="1" i="0"/>
            </a:lvl1pPr>
            <a:lvl2pPr marL="355600" indent="0">
              <a:buFont typeface="Arial"/>
              <a:buNone/>
              <a:defRPr sz="1800" b="1" i="0"/>
            </a:lvl2pPr>
            <a:lvl3pPr marL="717550" indent="0">
              <a:buFont typeface="Arial"/>
              <a:buNone/>
              <a:defRPr sz="1800" b="1" i="0"/>
            </a:lvl3pPr>
            <a:lvl4pPr marL="1073150" indent="0">
              <a:buFont typeface="Arial"/>
              <a:buNone/>
              <a:defRPr sz="1800" b="1" i="0"/>
            </a:lvl4pPr>
            <a:lvl5pPr marL="1435100" indent="0">
              <a:buFont typeface="Arial"/>
              <a:buNone/>
              <a:defRPr sz="1800" b="1" i="0"/>
            </a:lvl5pPr>
          </a:lstStyle>
          <a:p>
            <a:pPr lvl="0">
              <a:defRPr/>
            </a:pPr>
            <a:r>
              <a:rPr lang="de-DE"/>
              <a:t>Click </a:t>
            </a:r>
            <a:r>
              <a:rPr lang="de-DE"/>
              <a:t>to</a:t>
            </a:r>
            <a:r>
              <a:rPr lang="de-DE"/>
              <a:t> </a:t>
            </a:r>
            <a:r>
              <a:rPr lang="de-DE"/>
              <a:t>add</a:t>
            </a:r>
            <a:r>
              <a:rPr lang="de-DE"/>
              <a:t> </a:t>
            </a:r>
            <a:r>
              <a:rPr lang="de-DE"/>
              <a:t>subline</a:t>
            </a:r>
            <a:br>
              <a:rPr lang="de-DE"/>
            </a:br>
            <a:r>
              <a:rPr lang="de-DE"/>
              <a:t>(</a:t>
            </a:r>
            <a:r>
              <a:rPr lang="en-US"/>
              <a:t>Also possible in two columns</a:t>
            </a:r>
            <a:r>
              <a:rPr lang="de-DE"/>
              <a:t>)</a:t>
            </a:r>
            <a:endParaRPr/>
          </a:p>
        </p:txBody>
      </p:sp>
      <p:sp>
        <p:nvSpPr>
          <p:cNvPr id="198983113" name="Text Box 14"/>
          <p:cNvSpPr txBox="1">
            <a:spLocks noChangeArrowheads="1"/>
          </p:cNvSpPr>
          <p:nvPr userDrawn="1"/>
        </p:nvSpPr>
        <p:spPr bwMode="auto">
          <a:xfrm>
            <a:off x="116600" y="4895776"/>
            <a:ext cx="3606670" cy="126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sz="850"/>
              <a:t>KIT – The Research University in the Helmholtz Association</a:t>
            </a:r>
            <a:endParaRPr/>
          </a:p>
        </p:txBody>
      </p:sp>
      <p:sp>
        <p:nvSpPr>
          <p:cNvPr id="28586081" name="Text Box 14"/>
          <p:cNvSpPr txBox="1">
            <a:spLocks noChangeArrowheads="1"/>
          </p:cNvSpPr>
          <p:nvPr userDrawn="1"/>
        </p:nvSpPr>
        <p:spPr bwMode="auto">
          <a:xfrm>
            <a:off x="7318375" y="4826105"/>
            <a:ext cx="1727199" cy="2462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/>
              </a:defRPr>
            </a:lvl5pPr>
            <a:lvl6pPr marL="25146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</a:defRPr>
            </a:lvl9pPr>
          </a:lstStyle>
          <a:p>
            <a:pPr algn="r">
              <a:defRPr/>
            </a:pPr>
            <a:r>
              <a:rPr lang="de-DE" sz="1600" b="1">
                <a:solidFill>
                  <a:schemeClr val="tx1"/>
                </a:solidFill>
              </a:rPr>
              <a:t>www.kit.edu</a:t>
            </a:r>
            <a:endParaRPr/>
          </a:p>
        </p:txBody>
      </p:sp>
      <p:pic>
        <p:nvPicPr>
          <p:cNvPr id="1238468916" name="Grafik 11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396000" y="360000"/>
            <a:ext cx="1621550" cy="7512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Le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8099416" name="Date Placeholder 1"/>
          <p:cNvSpPr>
            <a:spLocks noGrp="1"/>
          </p:cNvSpPr>
          <p:nvPr>
            <p:ph type="dt" sz="half" idx="10"/>
          </p:nvPr>
        </p:nvSpPr>
        <p:spPr bwMode="auto">
          <a:xfrm>
            <a:off x="627234" y="4748824"/>
            <a:ext cx="1027754" cy="39626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F9F2463-8150-4DAA-877D-A146C8C8C60A}" type="datetime1">
              <a:rPr lang="de-DE"/>
              <a:t>08.01.2025</a:t>
            </a:fld>
            <a:endParaRPr lang="de-DE"/>
          </a:p>
        </p:txBody>
      </p:sp>
      <p:sp>
        <p:nvSpPr>
          <p:cNvPr id="552647028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1696EC4-B4CF-4701-AD06-A8439D6D8E12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Inhalt mit Überschrif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9105561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3861640" y="1188000"/>
            <a:ext cx="4882309" cy="3209146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 marL="1076612" indent="0">
              <a:buNone/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46787363" name="Text Placeholder 3"/>
          <p:cNvSpPr>
            <a:spLocks noGrp="1"/>
          </p:cNvSpPr>
          <p:nvPr>
            <p:ph type="body" sz="half" idx="2" hasCustomPrompt="1"/>
          </p:nvPr>
        </p:nvSpPr>
        <p:spPr bwMode="auto">
          <a:xfrm>
            <a:off x="400051" y="1188001"/>
            <a:ext cx="3178969" cy="3209146"/>
          </a:xfrm>
        </p:spPr>
        <p:txBody>
          <a:bodyPr/>
          <a:lstStyle>
            <a:lvl1pPr marL="0" indent="0">
              <a:buNone/>
              <a:defRPr sz="1200"/>
            </a:lvl1pPr>
            <a:lvl2pPr marL="342991" indent="0">
              <a:buNone/>
              <a:defRPr sz="1050"/>
            </a:lvl2pPr>
            <a:lvl3pPr marL="685983" indent="0">
              <a:buNone/>
              <a:defRPr sz="900"/>
            </a:lvl3pPr>
            <a:lvl4pPr marL="1028974" indent="0">
              <a:buNone/>
              <a:defRPr sz="750"/>
            </a:lvl4pPr>
            <a:lvl5pPr marL="1371966" indent="0">
              <a:buNone/>
              <a:defRPr sz="750"/>
            </a:lvl5pPr>
            <a:lvl6pPr marL="1714957" indent="0">
              <a:buNone/>
              <a:defRPr sz="750"/>
            </a:lvl6pPr>
            <a:lvl7pPr marL="2057949" indent="0">
              <a:buNone/>
              <a:defRPr sz="750"/>
            </a:lvl7pPr>
            <a:lvl8pPr marL="2400940" indent="0">
              <a:buNone/>
              <a:defRPr sz="750"/>
            </a:lvl8pPr>
            <a:lvl9pPr marL="2743932" indent="0">
              <a:buNone/>
              <a:defRPr sz="750"/>
            </a:lvl9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1210249145" name="Date Placeholder 4"/>
          <p:cNvSpPr>
            <a:spLocks noGrp="1"/>
          </p:cNvSpPr>
          <p:nvPr>
            <p:ph type="dt" sz="half" idx="10"/>
          </p:nvPr>
        </p:nvSpPr>
        <p:spPr bwMode="auto">
          <a:xfrm>
            <a:off x="627234" y="4748824"/>
            <a:ext cx="1027754" cy="39626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24C4683-D191-47F3-8302-BB2B36B1C86A}" type="datetime1">
              <a:rPr lang="de-DE"/>
              <a:t>08.01.2025</a:t>
            </a:fld>
            <a:endParaRPr lang="de-DE"/>
          </a:p>
        </p:txBody>
      </p:sp>
      <p:sp>
        <p:nvSpPr>
          <p:cNvPr id="1731162957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1696EC4-B4CF-4701-AD06-A8439D6D8E12}" type="slidenum">
              <a:rPr lang="de-DE"/>
              <a:t>‹#›</a:t>
            </a:fld>
            <a:endParaRPr lang="de-DE"/>
          </a:p>
        </p:txBody>
      </p:sp>
      <p:sp>
        <p:nvSpPr>
          <p:cNvPr id="1208171399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add title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Bild mit Überschrif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9407974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1843914" y="468662"/>
            <a:ext cx="5471285" cy="311286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91" indent="0">
              <a:buNone/>
              <a:defRPr sz="2100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pPr>
              <a:defRPr/>
            </a:pPr>
            <a:r>
              <a:rPr lang="de-DE"/>
              <a:t>Bild</a:t>
            </a:r>
            <a:endParaRPr/>
          </a:p>
        </p:txBody>
      </p:sp>
      <p:sp>
        <p:nvSpPr>
          <p:cNvPr id="1278234540" name="Date Placeholder 4"/>
          <p:cNvSpPr>
            <a:spLocks noGrp="1"/>
          </p:cNvSpPr>
          <p:nvPr>
            <p:ph type="dt" sz="half" idx="10"/>
          </p:nvPr>
        </p:nvSpPr>
        <p:spPr bwMode="auto">
          <a:xfrm>
            <a:off x="627234" y="4748824"/>
            <a:ext cx="1027754" cy="39626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E89BE91-4B1C-4025-AE57-60317864A3F3}" type="datetime1">
              <a:rPr lang="de-DE"/>
              <a:t>08.01.2025</a:t>
            </a:fld>
            <a:endParaRPr lang="de-DE"/>
          </a:p>
        </p:txBody>
      </p:sp>
      <p:sp>
        <p:nvSpPr>
          <p:cNvPr id="855878640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1696EC4-B4CF-4701-AD06-A8439D6D8E12}" type="slidenum">
              <a:rPr lang="de-DE"/>
              <a:t>‹#›</a:t>
            </a:fld>
            <a:endParaRPr lang="de-DE"/>
          </a:p>
        </p:txBody>
      </p:sp>
      <p:sp>
        <p:nvSpPr>
          <p:cNvPr id="175473756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1843914" y="3628492"/>
            <a:ext cx="5468677" cy="42521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pPr>
              <a:defRPr/>
            </a:pPr>
            <a:r>
              <a:rPr lang="en-US"/>
              <a:t>Click to add title</a:t>
            </a:r>
            <a:endParaRPr lang="en-US"/>
          </a:p>
        </p:txBody>
      </p:sp>
      <p:sp>
        <p:nvSpPr>
          <p:cNvPr id="2056020369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846522" y="4099062"/>
            <a:ext cx="5468677" cy="577364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91" indent="0">
              <a:buNone/>
              <a:defRPr sz="1050"/>
            </a:lvl2pPr>
            <a:lvl3pPr marL="685983" indent="0">
              <a:buNone/>
              <a:defRPr sz="900"/>
            </a:lvl3pPr>
            <a:lvl4pPr marL="1028974" indent="0">
              <a:buNone/>
              <a:defRPr sz="750"/>
            </a:lvl4pPr>
            <a:lvl5pPr marL="1371966" indent="0">
              <a:buNone/>
              <a:defRPr sz="750"/>
            </a:lvl5pPr>
            <a:lvl6pPr marL="1714957" indent="0">
              <a:buNone/>
              <a:defRPr sz="750"/>
            </a:lvl6pPr>
            <a:lvl7pPr marL="2057949" indent="0">
              <a:buNone/>
              <a:defRPr sz="750"/>
            </a:lvl7pPr>
            <a:lvl8pPr marL="2400940" indent="0">
              <a:buNone/>
              <a:defRPr sz="750"/>
            </a:lvl8pPr>
            <a:lvl9pPr marL="2743932" indent="0">
              <a:buNone/>
              <a:defRPr sz="750"/>
            </a:lvl9pPr>
          </a:lstStyle>
          <a:p>
            <a:pPr lvl="0">
              <a:defRPr/>
            </a:pPr>
            <a:r>
              <a:rPr lang="en-US"/>
              <a:t>Mastertextformat</a:t>
            </a:r>
            <a:r>
              <a:rPr lang="en-US"/>
              <a:t> </a:t>
            </a:r>
            <a:r>
              <a:rPr lang="en-US"/>
              <a:t>bearbeiten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itel und vertikaler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04718352" name="Vertical Text Placeholder 2"/>
          <p:cNvSpPr>
            <a:spLocks noGrp="1"/>
          </p:cNvSpPr>
          <p:nvPr>
            <p:ph type="body" orient="vert" idx="1" hasCustomPrompt="1"/>
          </p:nvPr>
        </p:nvSpPr>
        <p:spPr bwMode="auto">
          <a:xfrm>
            <a:off x="400050" y="1068308"/>
            <a:ext cx="8343900" cy="3512663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1357130019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627234" y="4748824"/>
            <a:ext cx="1027754" cy="39626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AD15D93-083F-4B89-951E-D5F35A1BBEC8}" type="datetime1">
              <a:rPr lang="de-DE"/>
              <a:t>08.01.2025</a:t>
            </a:fld>
            <a:endParaRPr lang="de-DE"/>
          </a:p>
        </p:txBody>
      </p:sp>
      <p:sp>
        <p:nvSpPr>
          <p:cNvPr id="211696046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1696EC4-B4CF-4701-AD06-A8439D6D8E12}" type="slidenum">
              <a:rPr lang="de-DE"/>
              <a:t>‹#›</a:t>
            </a:fld>
            <a:endParaRPr lang="de-DE"/>
          </a:p>
        </p:txBody>
      </p:sp>
      <p:sp>
        <p:nvSpPr>
          <p:cNvPr id="134328364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add title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kaler Titel u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9697584" name="Vertical Title 1"/>
          <p:cNvSpPr>
            <a:spLocks noGrp="1"/>
          </p:cNvSpPr>
          <p:nvPr>
            <p:ph type="title" orient="vert" hasCustomPrompt="1"/>
          </p:nvPr>
        </p:nvSpPr>
        <p:spPr bwMode="auto">
          <a:xfrm>
            <a:off x="6770387" y="273928"/>
            <a:ext cx="1971675" cy="4360224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add title</a:t>
            </a:r>
            <a:endParaRPr lang="en-US"/>
          </a:p>
        </p:txBody>
      </p:sp>
      <p:sp>
        <p:nvSpPr>
          <p:cNvPr id="2059794972" name="Vertical Text Placeholder 2"/>
          <p:cNvSpPr>
            <a:spLocks noGrp="1"/>
          </p:cNvSpPr>
          <p:nvPr>
            <p:ph type="body" orient="vert" idx="1" hasCustomPrompt="1"/>
          </p:nvPr>
        </p:nvSpPr>
        <p:spPr bwMode="auto">
          <a:xfrm>
            <a:off x="401939" y="273928"/>
            <a:ext cx="6225572" cy="436022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837513405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627234" y="4748824"/>
            <a:ext cx="1027754" cy="39626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0C3E158-F33A-4782-AFB5-03A3FD6F0AB2}" type="datetime1">
              <a:rPr lang="de-DE"/>
              <a:t>08.01.2025</a:t>
            </a:fld>
            <a:endParaRPr lang="de-DE"/>
          </a:p>
        </p:txBody>
      </p:sp>
      <p:sp>
        <p:nvSpPr>
          <p:cNvPr id="1315696129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1696EC4-B4CF-4701-AD06-A8439D6D8E12}" type="slidenum">
              <a:rPr lang="de-DE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itel und Inhal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16141087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400050" y="1188000"/>
            <a:ext cx="8343900" cy="336589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sz="1600"/>
            </a:lvl5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74823759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627234" y="4748824"/>
            <a:ext cx="1027754" cy="39626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A9BFA6A-9A63-4E2D-92C0-C77BFA750EDB}" type="datetime1">
              <a:rPr lang="de-DE"/>
              <a:t>08.01.2025</a:t>
            </a:fld>
            <a:endParaRPr lang="en-US"/>
          </a:p>
        </p:txBody>
      </p:sp>
      <p:sp>
        <p:nvSpPr>
          <p:cNvPr id="714164053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696EC4-B4CF-4701-AD06-A8439D6D8E12}" type="slidenum">
              <a:rPr lang="en-US"/>
              <a:t>‹#›</a:t>
            </a:fld>
            <a:endParaRPr lang="en-US"/>
          </a:p>
        </p:txBody>
      </p:sp>
      <p:sp>
        <p:nvSpPr>
          <p:cNvPr id="1004124962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add title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Zwei Inhal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5550928" name="Content Placeholder 2"/>
          <p:cNvSpPr>
            <a:spLocks noGrp="1"/>
          </p:cNvSpPr>
          <p:nvPr>
            <p:ph sz="half" idx="1" hasCustomPrompt="1"/>
          </p:nvPr>
        </p:nvSpPr>
        <p:spPr bwMode="auto">
          <a:xfrm>
            <a:off x="400050" y="1188000"/>
            <a:ext cx="4114800" cy="344615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1580975262" name="Content Placeholder 3"/>
          <p:cNvSpPr>
            <a:spLocks noGrp="1"/>
          </p:cNvSpPr>
          <p:nvPr>
            <p:ph sz="half" idx="2" hasCustomPrompt="1"/>
          </p:nvPr>
        </p:nvSpPr>
        <p:spPr bwMode="auto">
          <a:xfrm>
            <a:off x="4629150" y="1188000"/>
            <a:ext cx="4114799" cy="344615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961194390" name="Date Placeholder 4"/>
          <p:cNvSpPr>
            <a:spLocks noGrp="1"/>
          </p:cNvSpPr>
          <p:nvPr>
            <p:ph type="dt" sz="half" idx="10"/>
          </p:nvPr>
        </p:nvSpPr>
        <p:spPr bwMode="auto">
          <a:xfrm>
            <a:off x="627234" y="4748824"/>
            <a:ext cx="1027754" cy="39626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3A9179C-E631-47AA-B9CB-ABFD8F596650}" type="datetime1">
              <a:rPr lang="de-DE"/>
              <a:t>08.01.2025</a:t>
            </a:fld>
            <a:endParaRPr lang="de-DE"/>
          </a:p>
        </p:txBody>
      </p:sp>
      <p:sp>
        <p:nvSpPr>
          <p:cNvPr id="1782882400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1696EC4-B4CF-4701-AD06-A8439D6D8E12}" type="slidenum">
              <a:rPr lang="de-DE"/>
              <a:t>‹#›</a:t>
            </a:fld>
            <a:endParaRPr lang="de-DE"/>
          </a:p>
        </p:txBody>
      </p:sp>
      <p:sp>
        <p:nvSpPr>
          <p:cNvPr id="646947145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add title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1_Zwei Inhal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1987190" name="Bildplatzhalter 4"/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4655819" y="1188720"/>
            <a:ext cx="4100831" cy="3459481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pPr>
              <a:defRPr/>
            </a:pPr>
            <a:r>
              <a:rPr lang="en-US"/>
              <a:t>Please insert a picture in the master slide</a:t>
            </a:r>
            <a:endParaRPr/>
          </a:p>
        </p:txBody>
      </p:sp>
      <p:sp>
        <p:nvSpPr>
          <p:cNvPr id="1114427908" name="Content Placeholder 2"/>
          <p:cNvSpPr>
            <a:spLocks noGrp="1"/>
          </p:cNvSpPr>
          <p:nvPr>
            <p:ph sz="half" idx="1" hasCustomPrompt="1"/>
          </p:nvPr>
        </p:nvSpPr>
        <p:spPr bwMode="auto">
          <a:xfrm>
            <a:off x="400050" y="1188000"/>
            <a:ext cx="4114800" cy="344615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1766143716" name="Date Placeholder 4"/>
          <p:cNvSpPr>
            <a:spLocks noGrp="1"/>
          </p:cNvSpPr>
          <p:nvPr>
            <p:ph type="dt" sz="half" idx="10"/>
          </p:nvPr>
        </p:nvSpPr>
        <p:spPr bwMode="auto">
          <a:xfrm>
            <a:off x="627234" y="4748824"/>
            <a:ext cx="1027754" cy="39626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3A9179C-E631-47AA-B9CB-ABFD8F596650}" type="datetime1">
              <a:rPr lang="de-DE"/>
              <a:t>08.01.2025</a:t>
            </a:fld>
            <a:endParaRPr lang="de-DE"/>
          </a:p>
        </p:txBody>
      </p:sp>
      <p:sp>
        <p:nvSpPr>
          <p:cNvPr id="1342246327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1696EC4-B4CF-4701-AD06-A8439D6D8E12}" type="slidenum">
              <a:rPr lang="de-DE"/>
              <a:t>‹#›</a:t>
            </a:fld>
            <a:endParaRPr lang="de-DE"/>
          </a:p>
        </p:txBody>
      </p:sp>
      <p:sp>
        <p:nvSpPr>
          <p:cNvPr id="1008280815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add title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Vergleich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2517710" name="Text Placeholder 2"/>
          <p:cNvSpPr>
            <a:spLocks noGrp="1"/>
          </p:cNvSpPr>
          <p:nvPr>
            <p:ph type="body" idx="1" hasCustomPrompt="1"/>
          </p:nvPr>
        </p:nvSpPr>
        <p:spPr bwMode="auto">
          <a:xfrm>
            <a:off x="400050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>
              <a:defRPr/>
            </a:pPr>
            <a:r>
              <a:rPr lang="en-US"/>
              <a:t>Click to add subline</a:t>
            </a:r>
            <a:endParaRPr/>
          </a:p>
        </p:txBody>
      </p:sp>
      <p:sp>
        <p:nvSpPr>
          <p:cNvPr id="257481092" name="Content Placeholder 3"/>
          <p:cNvSpPr>
            <a:spLocks noGrp="1"/>
          </p:cNvSpPr>
          <p:nvPr>
            <p:ph sz="half" idx="2" hasCustomPrompt="1"/>
          </p:nvPr>
        </p:nvSpPr>
        <p:spPr bwMode="auto">
          <a:xfrm>
            <a:off x="400050" y="1937441"/>
            <a:ext cx="4098132" cy="270623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924848620" name="Text Placeholder 4"/>
          <p:cNvSpPr>
            <a:spLocks noGrp="1"/>
          </p:cNvSpPr>
          <p:nvPr>
            <p:ph type="body" sz="quarter" idx="3" hasCustomPrompt="1"/>
          </p:nvPr>
        </p:nvSpPr>
        <p:spPr bwMode="auto">
          <a:xfrm>
            <a:off x="4645818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>
              <a:defRPr/>
            </a:pPr>
            <a:r>
              <a:rPr lang="en-US"/>
              <a:t>Click to add subline</a:t>
            </a:r>
            <a:endParaRPr/>
          </a:p>
        </p:txBody>
      </p:sp>
      <p:sp>
        <p:nvSpPr>
          <p:cNvPr id="334786359" name="Content Placeholder 5"/>
          <p:cNvSpPr>
            <a:spLocks noGrp="1"/>
          </p:cNvSpPr>
          <p:nvPr>
            <p:ph sz="quarter" idx="4" hasCustomPrompt="1"/>
          </p:nvPr>
        </p:nvSpPr>
        <p:spPr bwMode="auto">
          <a:xfrm>
            <a:off x="4645818" y="1937441"/>
            <a:ext cx="4098132" cy="270624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951692175" name="Date Placeholder 6"/>
          <p:cNvSpPr>
            <a:spLocks noGrp="1"/>
          </p:cNvSpPr>
          <p:nvPr>
            <p:ph type="dt" sz="half" idx="10"/>
          </p:nvPr>
        </p:nvSpPr>
        <p:spPr bwMode="auto">
          <a:xfrm>
            <a:off x="627234" y="4748824"/>
            <a:ext cx="1027754" cy="39626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8C61DB6-D53F-456D-8864-56CE29C6E6BA}" type="datetime1">
              <a:rPr lang="de-DE"/>
              <a:t>08.01.2025</a:t>
            </a:fld>
            <a:endParaRPr lang="de-DE"/>
          </a:p>
        </p:txBody>
      </p:sp>
      <p:sp>
        <p:nvSpPr>
          <p:cNvPr id="711377391" name="Slide Number Placeholder 8"/>
          <p:cNvSpPr>
            <a:spLocks noGrp="1"/>
          </p:cNvSpPr>
          <p:nvPr>
            <p:ph type="sldNum" sz="quarter" idx="12"/>
          </p:nvPr>
        </p:nvSpPr>
        <p:spPr bwMode="auto"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1696EC4-B4CF-4701-AD06-A8439D6D8E12}" type="slidenum">
              <a:rPr lang="de-DE"/>
              <a:t>‹#›</a:t>
            </a:fld>
            <a:endParaRPr lang="de-DE"/>
          </a:p>
        </p:txBody>
      </p:sp>
      <p:sp>
        <p:nvSpPr>
          <p:cNvPr id="745717209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add title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1_Vergleich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7864900" name="Bildplatzhalter 4"/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4655819" y="1943101"/>
            <a:ext cx="4100831" cy="2705099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pPr>
              <a:defRPr/>
            </a:pPr>
            <a:r>
              <a:rPr lang="en-US"/>
              <a:t>Please insert a picture in the master slide</a:t>
            </a:r>
            <a:endParaRPr/>
          </a:p>
        </p:txBody>
      </p:sp>
      <p:sp>
        <p:nvSpPr>
          <p:cNvPr id="737068046" name="Text Placeholder 2"/>
          <p:cNvSpPr>
            <a:spLocks noGrp="1"/>
          </p:cNvSpPr>
          <p:nvPr>
            <p:ph type="body" idx="1" hasCustomPrompt="1"/>
          </p:nvPr>
        </p:nvSpPr>
        <p:spPr bwMode="auto">
          <a:xfrm>
            <a:off x="400050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>
              <a:defRPr/>
            </a:pPr>
            <a:r>
              <a:rPr lang="en-US"/>
              <a:t>Click to add subline</a:t>
            </a:r>
            <a:endParaRPr/>
          </a:p>
        </p:txBody>
      </p:sp>
      <p:sp>
        <p:nvSpPr>
          <p:cNvPr id="706726802" name="Content Placeholder 3"/>
          <p:cNvSpPr>
            <a:spLocks noGrp="1"/>
          </p:cNvSpPr>
          <p:nvPr>
            <p:ph sz="half" idx="2" hasCustomPrompt="1"/>
          </p:nvPr>
        </p:nvSpPr>
        <p:spPr bwMode="auto">
          <a:xfrm>
            <a:off x="400050" y="1937441"/>
            <a:ext cx="4098132" cy="270623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77840711" name="Text Placeholder 4"/>
          <p:cNvSpPr>
            <a:spLocks noGrp="1"/>
          </p:cNvSpPr>
          <p:nvPr>
            <p:ph type="body" sz="quarter" idx="3" hasCustomPrompt="1"/>
          </p:nvPr>
        </p:nvSpPr>
        <p:spPr bwMode="auto">
          <a:xfrm>
            <a:off x="4645818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>
              <a:defRPr/>
            </a:pPr>
            <a:r>
              <a:rPr lang="en-US"/>
              <a:t>Click to add subline</a:t>
            </a:r>
            <a:endParaRPr/>
          </a:p>
        </p:txBody>
      </p:sp>
      <p:sp>
        <p:nvSpPr>
          <p:cNvPr id="1476308174" name="Date Placeholder 6"/>
          <p:cNvSpPr>
            <a:spLocks noGrp="1"/>
          </p:cNvSpPr>
          <p:nvPr>
            <p:ph type="dt" sz="half" idx="10"/>
          </p:nvPr>
        </p:nvSpPr>
        <p:spPr bwMode="auto">
          <a:xfrm>
            <a:off x="627234" y="4748824"/>
            <a:ext cx="1027754" cy="39626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8C61DB6-D53F-456D-8864-56CE29C6E6BA}" type="datetime1">
              <a:rPr lang="de-DE"/>
              <a:t>08.01.2025</a:t>
            </a:fld>
            <a:endParaRPr lang="de-DE"/>
          </a:p>
        </p:txBody>
      </p:sp>
      <p:sp>
        <p:nvSpPr>
          <p:cNvPr id="563923788" name="Slide Number Placeholder 8"/>
          <p:cNvSpPr>
            <a:spLocks noGrp="1"/>
          </p:cNvSpPr>
          <p:nvPr>
            <p:ph type="sldNum" sz="quarter" idx="12"/>
          </p:nvPr>
        </p:nvSpPr>
        <p:spPr bwMode="auto"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1696EC4-B4CF-4701-AD06-A8439D6D8E12}" type="slidenum">
              <a:rPr lang="de-DE"/>
              <a:t>‹#›</a:t>
            </a:fld>
            <a:endParaRPr lang="de-DE"/>
          </a:p>
        </p:txBody>
      </p:sp>
      <p:sp>
        <p:nvSpPr>
          <p:cNvPr id="1211703997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add title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1_Nur Tite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6287523" name="Date Placeholder 2"/>
          <p:cNvSpPr>
            <a:spLocks noGrp="1"/>
          </p:cNvSpPr>
          <p:nvPr>
            <p:ph type="dt" sz="half" idx="10"/>
          </p:nvPr>
        </p:nvSpPr>
        <p:spPr bwMode="auto">
          <a:xfrm>
            <a:off x="627234" y="4748824"/>
            <a:ext cx="1027754" cy="39626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A1BF2A7-198D-4BCD-8375-CAC66677F609}" type="datetime1">
              <a:rPr lang="de-DE"/>
              <a:t>08.01.2025</a:t>
            </a:fld>
            <a:endParaRPr lang="de-DE"/>
          </a:p>
        </p:txBody>
      </p:sp>
      <p:sp>
        <p:nvSpPr>
          <p:cNvPr id="1198755696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1696EC4-B4CF-4701-AD06-A8439D6D8E12}" type="slidenum">
              <a:rPr lang="de-DE"/>
              <a:t>‹#›</a:t>
            </a:fld>
            <a:endParaRPr lang="de-DE"/>
          </a:p>
        </p:txBody>
      </p:sp>
      <p:sp>
        <p:nvSpPr>
          <p:cNvPr id="1451818984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add title</a:t>
            </a:r>
            <a:endParaRPr lang="en-US"/>
          </a:p>
        </p:txBody>
      </p:sp>
      <p:sp>
        <p:nvSpPr>
          <p:cNvPr id="621488281" name="Bildplatzhalter 3"/>
          <p:cNvSpPr>
            <a:spLocks noGrp="1"/>
          </p:cNvSpPr>
          <p:nvPr>
            <p:ph type="pic" sz="quarter" idx="14"/>
          </p:nvPr>
        </p:nvSpPr>
        <p:spPr bwMode="auto">
          <a:xfrm>
            <a:off x="0" y="1328420"/>
            <a:ext cx="9144000" cy="3304540"/>
          </a:xfrm>
          <a:prstGeom prst="rect">
            <a:avLst/>
          </a:prstGeom>
          <a:solidFill>
            <a:srgbClr val="FF99FF"/>
          </a:solidFill>
        </p:spPr>
        <p:txBody>
          <a:bodyPr anchor="t"/>
          <a:lstStyle>
            <a:lvl1pPr marL="0" indent="0" algn="ctr">
              <a:buFont typeface="Arial"/>
              <a:buNone/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r>
              <a:rPr lang="en-US"/>
              <a:t>Please insert a picture in the master slide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2_Nur Tite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83395773" name="Date Placeholder 2"/>
          <p:cNvSpPr>
            <a:spLocks noGrp="1"/>
          </p:cNvSpPr>
          <p:nvPr>
            <p:ph type="dt" sz="half" idx="10"/>
          </p:nvPr>
        </p:nvSpPr>
        <p:spPr bwMode="auto">
          <a:xfrm>
            <a:off x="627234" y="4748824"/>
            <a:ext cx="1027754" cy="39626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A1BF2A7-198D-4BCD-8375-CAC66677F609}" type="datetime1">
              <a:rPr lang="de-DE"/>
              <a:t>08.01.2025</a:t>
            </a:fld>
            <a:endParaRPr lang="de-DE"/>
          </a:p>
        </p:txBody>
      </p:sp>
      <p:sp>
        <p:nvSpPr>
          <p:cNvPr id="1358222201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1696EC4-B4CF-4701-AD06-A8439D6D8E12}" type="slidenum">
              <a:rPr lang="de-DE"/>
              <a:t>‹#›</a:t>
            </a:fld>
            <a:endParaRPr lang="de-DE"/>
          </a:p>
        </p:txBody>
      </p:sp>
      <p:sp>
        <p:nvSpPr>
          <p:cNvPr id="1770731283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add title</a:t>
            </a:r>
            <a:endParaRPr lang="en-US"/>
          </a:p>
        </p:txBody>
      </p:sp>
      <p:sp>
        <p:nvSpPr>
          <p:cNvPr id="104806824" name="Rechteck 1"/>
          <p:cNvSpPr/>
          <p:nvPr userDrawn="1"/>
        </p:nvSpPr>
        <p:spPr bwMode="auto">
          <a:xfrm>
            <a:off x="0" y="4652492"/>
            <a:ext cx="9144000" cy="18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831633903" name="Bildplatzhalter 3"/>
          <p:cNvSpPr>
            <a:spLocks noGrp="1"/>
          </p:cNvSpPr>
          <p:nvPr>
            <p:ph type="pic" sz="quarter" idx="14"/>
          </p:nvPr>
        </p:nvSpPr>
        <p:spPr bwMode="auto">
          <a:xfrm>
            <a:off x="0" y="1328419"/>
            <a:ext cx="9144000" cy="3419793"/>
          </a:xfrm>
          <a:prstGeom prst="rect">
            <a:avLst/>
          </a:prstGeom>
          <a:solidFill>
            <a:srgbClr val="FF99FF"/>
          </a:solidFill>
        </p:spPr>
        <p:txBody>
          <a:bodyPr anchor="t"/>
          <a:lstStyle>
            <a:lvl1pPr marL="0" indent="0" algn="ctr">
              <a:buFont typeface="Arial"/>
              <a:buNone/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r>
              <a:rPr lang="en-US"/>
              <a:t>Please insert a picture in the master slide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Nur Tite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5742354" name="Date Placeholder 2"/>
          <p:cNvSpPr>
            <a:spLocks noGrp="1"/>
          </p:cNvSpPr>
          <p:nvPr>
            <p:ph type="dt" sz="half" idx="10"/>
          </p:nvPr>
        </p:nvSpPr>
        <p:spPr bwMode="auto">
          <a:xfrm>
            <a:off x="627234" y="4748824"/>
            <a:ext cx="1027754" cy="39626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A1BF2A7-198D-4BCD-8375-CAC66677F609}" type="datetime1">
              <a:rPr lang="de-DE"/>
              <a:t>08.01.2025</a:t>
            </a:fld>
            <a:endParaRPr lang="de-DE"/>
          </a:p>
        </p:txBody>
      </p:sp>
      <p:sp>
        <p:nvSpPr>
          <p:cNvPr id="1997726441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1696EC4-B4CF-4701-AD06-A8439D6D8E12}" type="slidenum">
              <a:rPr lang="de-DE"/>
              <a:t>‹#›</a:t>
            </a:fld>
            <a:endParaRPr lang="de-DE"/>
          </a:p>
        </p:txBody>
      </p:sp>
      <p:sp>
        <p:nvSpPr>
          <p:cNvPr id="713681835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add title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8" Type="http://schemas.openxmlformats.org/officeDocument/2006/relationships/image" Target="../media/image3.png"/><Relationship Id="rId19" Type="http://schemas.openxmlformats.org/officeDocument/2006/relationships/image" Target="../media/image4.png"/><Relationship Id="rId20" Type="http://schemas.openxmlformats.org/officeDocument/2006/relationships/image" Target="../media/image5.png"/><Relationship Id="rId21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0088472" name="Title Placeholder 1"/>
          <p:cNvSpPr>
            <a:spLocks noGrp="1"/>
          </p:cNvSpPr>
          <p:nvPr>
            <p:ph type="title"/>
          </p:nvPr>
        </p:nvSpPr>
        <p:spPr bwMode="auto"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pPr>
              <a:defRPr/>
            </a:pPr>
            <a:r>
              <a:rPr lang="en-US"/>
              <a:t>Click to add title</a:t>
            </a:r>
            <a:endParaRPr lang="en-US"/>
          </a:p>
        </p:txBody>
      </p:sp>
      <p:sp>
        <p:nvSpPr>
          <p:cNvPr id="118776768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96000" y="1187341"/>
            <a:ext cx="8351999" cy="339363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>
              <a:defRPr/>
            </a:pPr>
            <a:r>
              <a:rPr lang="de-DE"/>
              <a:t>Karlsruher Institute </a:t>
            </a:r>
            <a:r>
              <a:rPr lang="de-DE"/>
              <a:t>for</a:t>
            </a:r>
            <a:r>
              <a:rPr lang="de-DE"/>
              <a:t> Technology (KIT).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           </a:t>
            </a:r>
            <a:endParaRPr/>
          </a:p>
        </p:txBody>
      </p:sp>
      <p:cxnSp>
        <p:nvCxnSpPr>
          <p:cNvPr id="772429025" name="Gerade Verbindung 11"/>
          <p:cNvCxnSpPr/>
          <p:nvPr userDrawn="1"/>
        </p:nvCxnSpPr>
        <p:spPr bwMode="auto">
          <a:xfrm>
            <a:off x="107947" y="4741374"/>
            <a:ext cx="8928107" cy="7449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5953310" name="Grafik 13"/>
          <p:cNvPicPr>
            <a:picLocks noChangeAspect="1"/>
          </p:cNvPicPr>
          <p:nvPr userDrawn="1"/>
        </p:nvPicPr>
        <p:blipFill>
          <a:blip r:embed="rId16"/>
          <a:stretch/>
        </p:blipFill>
        <p:spPr bwMode="auto">
          <a:xfrm>
            <a:off x="7668000" y="331200"/>
            <a:ext cx="1079999" cy="500374"/>
          </a:xfrm>
          <a:prstGeom prst="rect">
            <a:avLst/>
          </a:prstGeom>
        </p:spPr>
      </p:pic>
      <p:sp>
        <p:nvSpPr>
          <p:cNvPr id="16750429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627234" y="4748824"/>
            <a:ext cx="1027754" cy="396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440409C-9897-4940-8DB3-931E759C1E19}" type="datetime3">
              <a:rPr lang="en-US"/>
              <a:t>8 January 2025</a:t>
            </a:fld>
            <a:endParaRPr lang="en-US"/>
          </a:p>
        </p:txBody>
      </p:sp>
      <p:sp>
        <p:nvSpPr>
          <p:cNvPr id="690191473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216000" y="4748824"/>
            <a:ext cx="326368" cy="396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1696EC4-B4CF-4701-AD06-A8439D6D8E12}" type="slidenum">
              <a:rPr lang="en-US"/>
              <a:t>‹#›</a:t>
            </a:fld>
            <a:endParaRPr lang="en-US"/>
          </a:p>
        </p:txBody>
      </p:sp>
      <p:sp>
        <p:nvSpPr>
          <p:cNvPr id="356112457" name="Footer Placeholder 4"/>
          <p:cNvSpPr txBox="1"/>
          <p:nvPr userDrawn="1"/>
        </p:nvSpPr>
        <p:spPr bwMode="auto">
          <a:xfrm>
            <a:off x="2731351" y="4748824"/>
            <a:ext cx="3681295" cy="39626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>
              <a:defRPr sz="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de-DE" sz="900" b="1"/>
              <a:t>Title: Change at View -&gt; Slide Master</a:t>
            </a:r>
            <a:endParaRPr/>
          </a:p>
        </p:txBody>
      </p:sp>
      <p:sp>
        <p:nvSpPr>
          <p:cNvPr id="1545834273" name="Fußzeilenplatzhalter 4"/>
          <p:cNvSpPr txBox="1"/>
          <p:nvPr userDrawn="1"/>
        </p:nvSpPr>
        <p:spPr bwMode="auto">
          <a:xfrm>
            <a:off x="7018020" y="4748824"/>
            <a:ext cx="1909980" cy="39626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  <a:defRPr/>
            </a:pPr>
            <a:r>
              <a:rPr lang="en-US" sz="900"/>
              <a:t>Optimization and Biomechanics for Human-</a:t>
            </a:r>
            <a:r>
              <a:rPr lang="en-US" sz="900"/>
              <a:t>Centred</a:t>
            </a:r>
            <a:r>
              <a:rPr lang="en-US" sz="900"/>
              <a:t> Robotics (IAR-HCR)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1" ftr="0" hdr="0" sldNum="1"/>
  <p:txStyles>
    <p:titleStyle>
      <a:lvl1pPr algn="l" defTabSz="685983" rtl="0">
        <a:lnSpc>
          <a:spcPct val="90000"/>
        </a:lnSpc>
        <a:spcBef>
          <a:spcPts val="0"/>
        </a:spcBef>
        <a:buNone/>
        <a:defRPr lang="en-US" sz="2400" b="1">
          <a:solidFill>
            <a:schemeClr val="tx1"/>
          </a:solidFill>
          <a:latin typeface="+mj-lt"/>
          <a:ea typeface="+mj-ea"/>
          <a:cs typeface="Arial"/>
        </a:defRPr>
      </a:lvl1pPr>
    </p:titleStyle>
    <p:bodyStyle>
      <a:lvl1pPr marL="203652" indent="-203652" algn="l" defTabSz="685983" rtl="0">
        <a:lnSpc>
          <a:spcPct val="90000"/>
        </a:lnSpc>
        <a:spcBef>
          <a:spcPts val="360"/>
        </a:spcBef>
        <a:buSzPct val="88000"/>
        <a:buFontTx/>
        <a:buBlip>
          <a:blip r:embed="rId17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70423" indent="-203652" algn="l" defTabSz="685983" rtl="0">
        <a:lnSpc>
          <a:spcPct val="90000"/>
        </a:lnSpc>
        <a:spcBef>
          <a:spcPts val="360"/>
        </a:spcBef>
        <a:buSzPct val="88000"/>
        <a:buFontTx/>
        <a:buBlip>
          <a:blip r:embed="rId18"/>
        </a:buBlip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737194" indent="-198888" algn="l" defTabSz="674073" rtl="0">
        <a:lnSpc>
          <a:spcPct val="90000"/>
        </a:lnSpc>
        <a:spcBef>
          <a:spcPts val="360"/>
        </a:spcBef>
        <a:buSzPct val="88000"/>
        <a:buFontTx/>
        <a:buBlip>
          <a:blip r:embed="rId19"/>
        </a:buBlip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008729" indent="-203652" algn="l" defTabSz="685983" rtl="0">
        <a:lnSpc>
          <a:spcPct val="90000"/>
        </a:lnSpc>
        <a:spcBef>
          <a:spcPts val="360"/>
        </a:spcBef>
        <a:buSzPct val="88000"/>
        <a:buFontTx/>
        <a:buBlip>
          <a:blip r:embed="rId20"/>
        </a:buBlip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1275500" indent="-198888" algn="l" defTabSz="685983" rtl="0">
        <a:lnSpc>
          <a:spcPct val="90000"/>
        </a:lnSpc>
        <a:spcBef>
          <a:spcPts val="360"/>
        </a:spcBef>
        <a:buSzPct val="88000"/>
        <a:buFontTx/>
        <a:buBlip>
          <a:blip r:embed="rId21"/>
        </a:buBlip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1886453" indent="-171496" algn="l" defTabSz="685983" rtl="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229444" indent="-171496" algn="l" defTabSz="685983" rtl="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572436" indent="-171496" algn="l" defTabSz="685983" rtl="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915427" indent="-171496" algn="l" defTabSz="685983" rtl="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983" rtl="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93322675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627233" y="4748823"/>
            <a:ext cx="1027754" cy="3962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EB12824-0FEE-803B-A3B6-2F7E4AD6B760}" type="datetime1">
              <a:rPr lang="de-DE"/>
              <a:t/>
            </a:fld>
            <a:endParaRPr lang="en-US"/>
          </a:p>
        </p:txBody>
      </p:sp>
      <p:sp>
        <p:nvSpPr>
          <p:cNvPr id="189752046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16000" y="4748823"/>
            <a:ext cx="326367" cy="3962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BADA24-48D4-56D5-BCEF-AA23F3FB686B}" type="slidenum">
              <a:rPr lang="en-US"/>
              <a:t/>
            </a:fld>
            <a:endParaRPr lang="en-US"/>
          </a:p>
        </p:txBody>
      </p:sp>
      <p:sp>
        <p:nvSpPr>
          <p:cNvPr id="1707178812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396000" y="296243"/>
            <a:ext cx="6869178" cy="5759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pic>
        <p:nvPicPr>
          <p:cNvPr id="138942703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41533" y="968615"/>
            <a:ext cx="7489010" cy="37284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41994702" name="Content Placeholder 1"/>
          <p:cNvSpPr>
            <a:spLocks noGrp="1"/>
          </p:cNvSpPr>
          <p:nvPr>
            <p:ph idx="1"/>
          </p:nvPr>
        </p:nvSpPr>
        <p:spPr bwMode="auto">
          <a:xfrm>
            <a:off x="400050" y="1188000"/>
            <a:ext cx="8343900" cy="3447795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nterim project presentation</a:t>
            </a:r>
            <a:endParaRPr lang="en-US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1"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Each group has a time window of 20 minutes</a:t>
            </a:r>
            <a:endParaRPr lang="en-US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1"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15 min presentation</a:t>
            </a:r>
            <a:endParaRPr lang="en-US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1"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5 min discussion/questions</a:t>
            </a:r>
            <a:endParaRPr lang="en-US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1"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All group members are expected to present and respond to questions</a:t>
            </a:r>
            <a:endParaRPr lang="en-US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Contents of the presentation</a:t>
            </a:r>
            <a:endParaRPr lang="en-US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1"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Introduction (theoretical &amp; technical foundation, related work)</a:t>
            </a:r>
            <a:endParaRPr lang="en-US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1"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Detailed workplan for your project</a:t>
            </a:r>
            <a:endParaRPr lang="en-US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1"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Current state of your work &amp; problems</a:t>
            </a:r>
            <a:endParaRPr lang="en-US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03249" lvl="1" indent="-203200"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Not graded but mandatory</a:t>
            </a:r>
            <a:endParaRPr lang="en-US" sz="1800"/>
          </a:p>
        </p:txBody>
      </p:sp>
      <p:sp>
        <p:nvSpPr>
          <p:cNvPr id="1684098701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A9BFA6A-9A63-4E2D-92C0-C77BFA750EDB}" type="datetime1">
              <a:rPr lang="de-DE"/>
              <a:t>08.01.2025</a:t>
            </a:fld>
            <a:endParaRPr lang="en-US"/>
          </a:p>
        </p:txBody>
      </p:sp>
      <p:sp>
        <p:nvSpPr>
          <p:cNvPr id="585016932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1696EC4-B4CF-4701-AD06-A8439D6D8E12}" type="slidenum">
              <a:rPr lang="en-US"/>
              <a:t>2</a:t>
            </a:fld>
            <a:endParaRPr lang="en-US"/>
          </a:p>
        </p:txBody>
      </p:sp>
      <p:sp>
        <p:nvSpPr>
          <p:cNvPr id="1344136244" name="Title 4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Task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7372607" name="Textplatzhalter 6"/>
          <p:cNvSpPr>
            <a:spLocks noGrp="1"/>
          </p:cNvSpPr>
          <p:nvPr>
            <p:ph type="body" sz="quarter" idx="11"/>
          </p:nvPr>
        </p:nvSpPr>
        <p:spPr bwMode="auto">
          <a:xfrm flipH="0" flipV="0">
            <a:off x="365442" y="1333499"/>
            <a:ext cx="8524557" cy="666749"/>
          </a:xfrm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de-DE" sz="2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Let‘s GO2 for a Walk:</a:t>
            </a:r>
            <a:endParaRPr lang="de-DE" sz="3600" b="1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endParaRPr sz="2800"/>
          </a:p>
        </p:txBody>
      </p:sp>
      <p:sp>
        <p:nvSpPr>
          <p:cNvPr id="1016360331" name="Textplatzhalter 7"/>
          <p:cNvSpPr>
            <a:spLocks noGrp="1"/>
          </p:cNvSpPr>
          <p:nvPr>
            <p:ph type="body" sz="quarter" idx="13"/>
          </p:nvPr>
        </p:nvSpPr>
        <p:spPr bwMode="auto">
          <a:xfrm>
            <a:off x="374325" y="1855944"/>
            <a:ext cx="8515675" cy="85868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de-DE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Commissioning of a Commercial 12-DOF Quadruped</a:t>
            </a:r>
            <a:endParaRPr/>
          </a:p>
          <a:p>
            <a:pPr>
              <a:defRPr/>
            </a:pPr>
            <a:endParaRPr lang="en-CA"/>
          </a:p>
          <a:p>
            <a:pPr>
              <a:defRPr/>
            </a:pPr>
            <a:r>
              <a:rPr lang="de-DE"/>
              <a:t>Lukas, Simon, Linus Fischer</a:t>
            </a:r>
            <a:endParaRPr/>
          </a:p>
          <a:p>
            <a:pPr>
              <a:defRPr/>
            </a:pPr>
            <a:endParaRPr lang="en-CA"/>
          </a:p>
          <a:p>
            <a:pPr>
              <a:defRPr/>
            </a:pPr>
            <a:endParaRPr lang="en-CA"/>
          </a:p>
          <a:p>
            <a:pPr>
              <a:defRPr/>
            </a:pPr>
            <a:endParaRPr lang="de-DE"/>
          </a:p>
        </p:txBody>
      </p:sp>
      <p:pic>
        <p:nvPicPr>
          <p:cNvPr id="1924280912" name="Bildplatzhalter 3"/>
          <p:cNvPicPr>
            <a:picLocks noChangeAspect="1" noGrp="1"/>
          </p:cNvPicPr>
          <p:nvPr>
            <p:ph type="pic" sz="quarter" idx="10"/>
          </p:nvPr>
        </p:nvPicPr>
        <p:blipFill>
          <a:blip r:embed="rId3"/>
          <a:srcRect l="0" t="18811" r="0" b="18811"/>
          <a:stretch/>
        </p:blipFill>
        <p:spPr bwMode="auto"/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55030134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400050" y="1188000"/>
            <a:ext cx="8343900" cy="336589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sz="1600"/>
            </a:lvl5pPr>
          </a:lstStyle>
          <a:p>
            <a:pPr marL="305908" indent="-305908">
              <a:buSzPct val="88000"/>
              <a:buFont typeface="Arial"/>
              <a:buChar char="•"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Go2 should be able to detect and stay locked on to his “owner”, go for a walk with the</a:t>
            </a:r>
            <a:r>
              <a:rPr lang="de-DE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owner while actively avoiding walk collision and not invading personal space of other</a:t>
            </a:r>
            <a:r>
              <a:rPr lang="de-DE"/>
              <a:t> </a:t>
            </a:r>
            <a:r>
              <a:rPr lang="en-US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people. </a:t>
            </a:r>
            <a:endParaRPr lang="en-US"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29311450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627233" y="4748823"/>
            <a:ext cx="1027754" cy="3962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0542DB8-129B-2B2D-0E4E-6376752E0969}" type="datetime1">
              <a:rPr lang="de-DE"/>
              <a:t/>
            </a:fld>
            <a:endParaRPr lang="en-US"/>
          </a:p>
        </p:txBody>
      </p:sp>
      <p:sp>
        <p:nvSpPr>
          <p:cNvPr id="894139513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16000" y="4748823"/>
            <a:ext cx="326367" cy="3962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53DF30-BE70-7A07-D82C-F705021DE406}" type="slidenum">
              <a:rPr lang="en-US"/>
              <a:t/>
            </a:fld>
            <a:endParaRPr lang="en-US"/>
          </a:p>
        </p:txBody>
      </p:sp>
      <p:sp>
        <p:nvSpPr>
          <p:cNvPr id="1319915413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396000" y="296243"/>
            <a:ext cx="6869178" cy="5759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The Task</a:t>
            </a:r>
            <a:endParaRPr/>
          </a:p>
        </p:txBody>
      </p:sp>
      <p:pic>
        <p:nvPicPr>
          <p:cNvPr id="199933790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12003" y="2324099"/>
            <a:ext cx="4069613" cy="2294774"/>
          </a:xfrm>
          <a:prstGeom prst="rect">
            <a:avLst/>
          </a:prstGeom>
        </p:spPr>
      </p:pic>
      <p:pic>
        <p:nvPicPr>
          <p:cNvPr id="701027616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4216074" y="2324099"/>
            <a:ext cx="4651442" cy="26228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561840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627233" y="4748823"/>
            <a:ext cx="1027754" cy="3962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9C63F73-7710-2F18-462F-9ED627AF4F46}" type="datetime1">
              <a:rPr lang="de-DE"/>
              <a:t/>
            </a:fld>
            <a:endParaRPr lang="en-US"/>
          </a:p>
        </p:txBody>
      </p:sp>
      <p:sp>
        <p:nvSpPr>
          <p:cNvPr id="549059673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16000" y="4748823"/>
            <a:ext cx="326367" cy="3962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78FAC7-7447-814A-2EBB-0CB18EF1B342}" type="slidenum">
              <a:rPr lang="en-US"/>
              <a:t/>
            </a:fld>
            <a:endParaRPr lang="en-US"/>
          </a:p>
        </p:txBody>
      </p:sp>
      <p:sp>
        <p:nvSpPr>
          <p:cNvPr id="249084772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396000" y="296243"/>
            <a:ext cx="6869178" cy="5759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GO2 Architecture</a:t>
            </a:r>
            <a:endParaRPr/>
          </a:p>
        </p:txBody>
      </p:sp>
      <p:pic>
        <p:nvPicPr>
          <p:cNvPr id="59546310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654988" y="639054"/>
            <a:ext cx="5829299" cy="41097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8771328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627233" y="4748823"/>
            <a:ext cx="1027754" cy="3962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E0CBEC3-A49A-C84C-52B6-1268CAF4F2A0}" type="datetime1">
              <a:rPr lang="de-DE"/>
              <a:t/>
            </a:fld>
            <a:endParaRPr lang="en-US"/>
          </a:p>
        </p:txBody>
      </p:sp>
      <p:sp>
        <p:nvSpPr>
          <p:cNvPr id="86578852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16000" y="4748823"/>
            <a:ext cx="326367" cy="3962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A9D51-88C4-AA8A-6BC0-101EB92D671A}" type="slidenum">
              <a:rPr lang="en-US"/>
              <a:t/>
            </a:fld>
            <a:endParaRPr lang="en-US"/>
          </a:p>
        </p:txBody>
      </p:sp>
      <p:sp>
        <p:nvSpPr>
          <p:cNvPr id="1162097924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396000" y="296243"/>
            <a:ext cx="6869178" cy="5759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GO2 Architecture</a:t>
            </a:r>
            <a:endParaRPr/>
          </a:p>
        </p:txBody>
      </p:sp>
      <p:pic>
        <p:nvPicPr>
          <p:cNvPr id="204796470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916349" y="872232"/>
            <a:ext cx="6786867" cy="38176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34141502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400050" y="1188000"/>
            <a:ext cx="8343900" cy="336589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sz="1600"/>
            </a:lvl5pPr>
          </a:lstStyle>
          <a:p>
            <a:pPr>
              <a:defRPr/>
            </a:pPr>
            <a:r>
              <a:rPr lang="de-DE"/>
              <a:t>Use Camera</a:t>
            </a:r>
            <a:endParaRPr lang="de-DE"/>
          </a:p>
          <a:p>
            <a:pPr>
              <a:defRPr/>
            </a:pPr>
            <a:r>
              <a:rPr lang="de-DE"/>
              <a:t>Make a ROS2 Node to publish camera image</a:t>
            </a:r>
            <a:endParaRPr lang="de-DE"/>
          </a:p>
          <a:p>
            <a:pPr>
              <a:defRPr/>
            </a:pPr>
            <a:r>
              <a:rPr lang="de-DE"/>
              <a:t>Implement Person detection and Tracking node</a:t>
            </a:r>
            <a:endParaRPr lang="de-DE"/>
          </a:p>
          <a:p>
            <a:pPr lvl="1">
              <a:defRPr/>
            </a:pPr>
            <a:r>
              <a:rPr lang="de-DE"/>
              <a:t>Map Bounding Box and Depth Information to calculate relative pose</a:t>
            </a:r>
            <a:endParaRPr lang="de-DE"/>
          </a:p>
          <a:p>
            <a:pPr lvl="1">
              <a:defRPr/>
            </a:pPr>
            <a:r>
              <a:rPr lang="de-DE"/>
              <a:t>Send Movement commands to a movement node</a:t>
            </a:r>
            <a:endParaRPr lang="de-DE"/>
          </a:p>
          <a:p>
            <a:pPr lvl="1">
              <a:defRPr/>
            </a:pPr>
            <a:r>
              <a:rPr lang="de-DE"/>
              <a:t>Implement a Node that get to goal position while avoiding collisions</a:t>
            </a:r>
            <a:endParaRPr lang="de-DE"/>
          </a:p>
          <a:p>
            <a:pPr lvl="1">
              <a:defRPr/>
            </a:pPr>
            <a:endParaRPr lang="de-DE"/>
          </a:p>
        </p:txBody>
      </p:sp>
      <p:sp>
        <p:nvSpPr>
          <p:cNvPr id="763049319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627233" y="4748823"/>
            <a:ext cx="1027754" cy="3962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8CE3BB8-CCF9-40D0-DCF6-1A45673BE874}" type="datetime1">
              <a:rPr lang="de-DE"/>
              <a:t/>
            </a:fld>
            <a:endParaRPr lang="en-US"/>
          </a:p>
        </p:txBody>
      </p:sp>
      <p:sp>
        <p:nvSpPr>
          <p:cNvPr id="197458544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16000" y="4748823"/>
            <a:ext cx="326367" cy="3962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53251C-C384-B7D7-0865-92C3B18BFA50}" type="slidenum">
              <a:rPr lang="en-US"/>
              <a:t/>
            </a:fld>
            <a:endParaRPr lang="en-US"/>
          </a:p>
        </p:txBody>
      </p:sp>
      <p:sp>
        <p:nvSpPr>
          <p:cNvPr id="845359658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396000" y="296243"/>
            <a:ext cx="6869178" cy="5759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Project Plan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8647051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400050" y="1188000"/>
            <a:ext cx="8343900" cy="336589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sz="1600"/>
            </a:lvl5pPr>
          </a:lstStyle>
          <a:p>
            <a:pPr>
              <a:defRPr/>
            </a:pPr>
            <a:endParaRPr/>
          </a:p>
        </p:txBody>
      </p:sp>
      <p:sp>
        <p:nvSpPr>
          <p:cNvPr id="1337056882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627233" y="4748823"/>
            <a:ext cx="1027754" cy="3962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DE2D80D-1F80-B96F-A9E5-89139EDE5B5C}" type="datetime1">
              <a:rPr lang="de-DE"/>
              <a:t/>
            </a:fld>
            <a:endParaRPr lang="en-US"/>
          </a:p>
        </p:txBody>
      </p:sp>
      <p:sp>
        <p:nvSpPr>
          <p:cNvPr id="305875271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16000" y="4748823"/>
            <a:ext cx="326367" cy="3962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407947-BFE1-5445-D79E-51498E5D8337}" type="slidenum">
              <a:rPr lang="en-US"/>
              <a:t/>
            </a:fld>
            <a:endParaRPr lang="en-US"/>
          </a:p>
        </p:txBody>
      </p:sp>
      <p:sp>
        <p:nvSpPr>
          <p:cNvPr id="933149053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396000" y="296243"/>
            <a:ext cx="6869178" cy="5759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Current State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7958377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400050" y="1188000"/>
            <a:ext cx="8343900" cy="336589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sz="1600"/>
            </a:lvl5pPr>
          </a:lstStyle>
          <a:p>
            <a:pPr>
              <a:defRPr/>
            </a:pPr>
            <a:r>
              <a:rPr lang="de-DE"/>
              <a:t>Unofficial SDK needed different Ubuntu Version (22 Humble)</a:t>
            </a:r>
            <a:endParaRPr lang="de-DE"/>
          </a:p>
          <a:p>
            <a:pPr lvl="1"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tried to make a dev container</a:t>
            </a:r>
            <a:endParaRPr sz="2000"/>
          </a:p>
          <a:p>
            <a:pPr lvl="1">
              <a:defRPr/>
            </a:pPr>
            <a:r>
              <a:rPr lang="de-DE" sz="2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tried to use VMs</a:t>
            </a:r>
            <a:endParaRPr sz="2000"/>
          </a:p>
          <a:p>
            <a:pPr lvl="1"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fixed the dependencies on the normal system</a:t>
            </a:r>
            <a:endParaRPr lang="de-DE"/>
          </a:p>
          <a:p>
            <a:pPr>
              <a:defRPr/>
            </a:pPr>
            <a:r>
              <a:rPr lang="de-DE"/>
              <a:t>What does the unofficial SDK do</a:t>
            </a:r>
            <a:endParaRPr lang="de-DE"/>
          </a:p>
          <a:p>
            <a:pPr>
              <a:defRPr/>
            </a:pPr>
            <a:r>
              <a:rPr lang="de-DE"/>
              <a:t>How to install something on the robot</a:t>
            </a:r>
            <a:endParaRPr lang="de-DE"/>
          </a:p>
          <a:p>
            <a:pPr>
              <a:defRPr/>
            </a:pPr>
            <a:r>
              <a:rPr lang="de-DE"/>
              <a:t>How to place the camera cable</a:t>
            </a: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1549549917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627233" y="4748823"/>
            <a:ext cx="1027754" cy="3962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4AAB8C6-5D13-AD98-DC20-1FC67B7B0945}" type="datetime1">
              <a:rPr lang="de-DE"/>
              <a:t/>
            </a:fld>
            <a:endParaRPr lang="en-US"/>
          </a:p>
        </p:txBody>
      </p:sp>
      <p:sp>
        <p:nvSpPr>
          <p:cNvPr id="5602530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216000" y="4748823"/>
            <a:ext cx="326367" cy="3962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737A81-7CB2-3838-A7E0-3D859029BD7F}" type="slidenum">
              <a:rPr lang="en-US"/>
              <a:t/>
            </a:fld>
            <a:endParaRPr lang="en-US"/>
          </a:p>
        </p:txBody>
      </p:sp>
      <p:sp>
        <p:nvSpPr>
          <p:cNvPr id="1790665634" name="Title Placeholder 1"/>
          <p:cNvSpPr>
            <a:spLocks noGrp="1"/>
          </p:cNvSpPr>
          <p:nvPr>
            <p:ph type="title" hasCustomPrompt="1"/>
          </p:nvPr>
        </p:nvSpPr>
        <p:spPr bwMode="auto">
          <a:xfrm>
            <a:off x="396000" y="296243"/>
            <a:ext cx="6869178" cy="5759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Problems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Design1">
  <a:themeElements>
    <a:clrScheme name="KIT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009682"/>
      </a:accent1>
      <a:accent2>
        <a:srgbClr val="4664AA"/>
      </a:accent2>
      <a:accent3>
        <a:srgbClr val="D9D9D9"/>
      </a:accent3>
      <a:accent4>
        <a:srgbClr val="4CB5A7"/>
      </a:accent4>
      <a:accent5>
        <a:srgbClr val="7D92C3"/>
      </a:accent5>
      <a:accent6>
        <a:srgbClr val="7FCAC0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customXml/_rels/item1.xml.rels><?xml version="1.0" encoding="UTF-8" standalone="yes"?><Relationships xmlns="http://schemas.openxmlformats.org/package/2006/relationships"><Relationship  Id="rId1" Type="http://schemas.openxmlformats.org/officeDocument/2006/relationships/customXmlProps" Target="itemProps1.xml"/></Relationships>
</file>

<file path=customXml/_rels/item2.xml.rels><?xml version="1.0" encoding="UTF-8" standalone="yes"?><Relationships xmlns="http://schemas.openxmlformats.org/package/2006/relationships"><Relationship  Id="rId1" Type="http://schemas.openxmlformats.org/officeDocument/2006/relationships/customXmlProps" Target="itemProps2.xml"/></Relationships>
</file>

<file path=customXml/_rels/item3.xml.rels><?xml version="1.0" encoding="UTF-8" standalone="yes"?><Relationships xmlns="http://schemas.openxmlformats.org/package/2006/relationships"><Relationship 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2AFD505E12CA40B64BFEAB6566D2C7" ma:contentTypeVersion="6" ma:contentTypeDescription="Create a new document." ma:contentTypeScope="" ma:versionID="9e8dd595702309c4d0be0ac74a9bc59a">
  <xsd:schema xmlns:xsd="http://www.w3.org/2001/XMLSchema" xmlns:xs="http://www.w3.org/2001/XMLSchema" xmlns:p="http://schemas.microsoft.com/office/2006/metadata/properties" xmlns:ns2="d516fd6b-d78e-4bbb-957e-83fe801b6b56" xmlns:ns3="b258e906-0f9f-4bcb-830e-cfb7533fffbc" targetNamespace="http://schemas.microsoft.com/office/2006/metadata/properties" ma:root="true" ma:fieldsID="9f068d5fc2f4d44867ae994f5cd00dcd" ns2:_="" ns3:_="">
    <xsd:import namespace="d516fd6b-d78e-4bbb-957e-83fe801b6b56"/>
    <xsd:import namespace="b258e906-0f9f-4bcb-830e-cfb7533fff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16fd6b-d78e-4bbb-957e-83fe801b6b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58e906-0f9f-4bcb-830e-cfb7533fffb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C764AC9-3653-4031-84C2-B1B46B343292}">
  <ds:schemaRefs>
    <ds:schemaRef ds:uri="b258e906-0f9f-4bcb-830e-cfb7533fffbc"/>
    <ds:schemaRef ds:uri="d516fd6b-d78e-4bbb-957e-83fe801b6b5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F7C3789-EDCA-4DE5-80A1-4CA1999722B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E262ACC-E4A7-4ACA-A288-9B480F1FFEE2}">
  <ds:schemaRefs>
    <ds:schemaRef ds:uri="b258e906-0f9f-4bcb-830e-cfb7533fffbc"/>
    <ds:schemaRef ds:uri="d516fd6b-d78e-4bbb-957e-83fe801b6b5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Design1</Template>
  <TotalTime>0</TotalTime>
  <Words>0</Words>
  <Application>ONLYOFFICE/9.0.0.172</Application>
  <PresentationFormat>On-screen Show (4:3)</PresentationFormat>
  <Paragraphs>0</Paragraphs>
  <Slides>9</Slides>
  <Notes>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Franzi</dc:creator>
  <cp:lastModifiedBy/>
  <cp:revision>11</cp:revision>
  <dcterms:created xsi:type="dcterms:W3CDTF">2017-12-07T14:50:50Z</dcterms:created>
  <dcterms:modified xsi:type="dcterms:W3CDTF">2025-06-27T09:16:07Z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0x010100A72AFD505E12CA40B64BFEAB6566D2C7</vt:lpwstr>
  </property>
</Properties>
</file>