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customXml/itemProps3.xml" ContentType="application/vnd.openxmlformats-officedocument.customXmlProperties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5088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1620" orient="horz"/>
        <p:guide pos="68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1162027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84586417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8F02CA-77CB-4E54-B712-21E588799EE8}" type="datetimeFigureOut">
              <a:rPr lang="de-DE"/>
              <a:t>08.01.2025</a:t>
            </a:fld>
            <a:endParaRPr lang="de-DE"/>
          </a:p>
        </p:txBody>
      </p:sp>
      <p:sp>
        <p:nvSpPr>
          <p:cNvPr id="1342630779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871111676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054745899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1707628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3F729A-0AF0-4995-B32B-9504BC68960C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>
      <a:defRPr sz="9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>
      <a:defRPr sz="9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>
      <a:defRPr sz="9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>
      <a:defRPr sz="9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>
      <a:defRPr sz="9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>
      <a:defRPr sz="9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>
      <a:defRPr sz="9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>
      <a:defRPr sz="9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>
      <a:defRPr sz="9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3FEC75-9966-CDB7-C2D9-1A47466F4D6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CA5AD2-6720-7807-EA9E-C48CDA13E0A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A7D262-4BF4-08C5-DCCE-6FE331733C6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0F6389-5699-FE1A-FCBA-0EF3A370C9C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FF06E3-7751-A2B3-B3CE-2767EF6961B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74F204-5A80-52AA-83B9-E5E93EF3673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6788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41779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02763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83456B-3676-C519-FED2-E4C9AE98ED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85476515" name="Picture 2" descr="A cartoon of a person walking with legs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530229" y="320125"/>
            <a:ext cx="1315321" cy="746705"/>
          </a:xfrm>
          <a:prstGeom prst="rect">
            <a:avLst/>
          </a:prstGeom>
        </p:spPr>
      </p:pic>
      <p:sp>
        <p:nvSpPr>
          <p:cNvPr id="1743676504" name="Bildplatzhalter 4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en-US"/>
              <a:t>Please insert a picture in the slide master</a:t>
            </a:r>
            <a:endParaRPr/>
          </a:p>
        </p:txBody>
      </p:sp>
      <p:sp>
        <p:nvSpPr>
          <p:cNvPr id="1049896659" name="Textplatzhalter 18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5443" y="1445895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2600" b="1"/>
            </a:lvl1pPr>
            <a:lvl2pPr marL="355600" indent="0">
              <a:buFont typeface="Arial"/>
              <a:buNone/>
              <a:defRPr sz="2600" b="1"/>
            </a:lvl2pPr>
            <a:lvl3pPr marL="717550" indent="0">
              <a:buFont typeface="Arial"/>
              <a:buNone/>
              <a:defRPr sz="2600" b="1"/>
            </a:lvl3pPr>
            <a:lvl4pPr marL="1073150" indent="0">
              <a:buFont typeface="Arial"/>
              <a:buNone/>
              <a:defRPr sz="2600" b="1"/>
            </a:lvl4pPr>
            <a:lvl5pPr marL="1435100" indent="0">
              <a:buFont typeface="Arial"/>
              <a:buNone/>
              <a:defRPr sz="2600" b="1"/>
            </a:lvl5pPr>
          </a:lstStyle>
          <a:p>
            <a:pPr lvl="0">
              <a:defRPr/>
            </a:pPr>
            <a:r>
              <a:rPr lang="de-DE"/>
              <a:t>Click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add</a:t>
            </a:r>
            <a:endParaRPr lang="de-DE"/>
          </a:p>
        </p:txBody>
      </p:sp>
      <p:sp>
        <p:nvSpPr>
          <p:cNvPr id="554991136" name="Textplatzhalter 2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 b="1" i="0"/>
            </a:lvl1pPr>
            <a:lvl2pPr marL="355600" indent="0">
              <a:buFont typeface="Arial"/>
              <a:buNone/>
              <a:defRPr sz="1800" b="1" i="0"/>
            </a:lvl2pPr>
            <a:lvl3pPr marL="717550" indent="0">
              <a:buFont typeface="Arial"/>
              <a:buNone/>
              <a:defRPr sz="1800" b="1" i="0"/>
            </a:lvl3pPr>
            <a:lvl4pPr marL="1073150" indent="0">
              <a:buFont typeface="Arial"/>
              <a:buNone/>
              <a:defRPr sz="1800" b="1" i="0"/>
            </a:lvl4pPr>
            <a:lvl5pPr marL="1435100" indent="0">
              <a:buFont typeface="Arial"/>
              <a:buNone/>
              <a:defRPr sz="1800" b="1" i="0"/>
            </a:lvl5pPr>
          </a:lstStyle>
          <a:p>
            <a:pPr lvl="0">
              <a:defRPr/>
            </a:pPr>
            <a:r>
              <a:rPr lang="de-DE"/>
              <a:t>Click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add</a:t>
            </a:r>
            <a:r>
              <a:rPr lang="de-DE"/>
              <a:t> </a:t>
            </a:r>
            <a:r>
              <a:rPr lang="de-DE"/>
              <a:t>subline</a:t>
            </a:r>
            <a:br>
              <a:rPr lang="de-DE"/>
            </a:br>
            <a:r>
              <a:rPr lang="de-DE"/>
              <a:t>(</a:t>
            </a:r>
            <a:r>
              <a:rPr lang="en-US"/>
              <a:t>Also possible in two columns</a:t>
            </a:r>
            <a:r>
              <a:rPr lang="de-DE"/>
              <a:t>)</a:t>
            </a:r>
            <a:endParaRPr/>
          </a:p>
        </p:txBody>
      </p:sp>
      <p:sp>
        <p:nvSpPr>
          <p:cNvPr id="599870029" name="Text Box 14"/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50"/>
              <a:t>KIT – The Research University in the Helmholtz Association</a:t>
            </a:r>
            <a:endParaRPr/>
          </a:p>
        </p:txBody>
      </p:sp>
      <p:sp>
        <p:nvSpPr>
          <p:cNvPr id="1004236491" name="Text Box 14"/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199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algn="r">
              <a:defRPr/>
            </a:pPr>
            <a:r>
              <a:rPr lang="de-DE" sz="1600" b="1">
                <a:solidFill>
                  <a:schemeClr val="tx1"/>
                </a:solidFill>
              </a:rPr>
              <a:t>www.kit.edu</a:t>
            </a:r>
            <a:endParaRPr/>
          </a:p>
        </p:txBody>
      </p:sp>
      <p:pic>
        <p:nvPicPr>
          <p:cNvPr id="623148499" name="Grafik 1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396000" y="360000"/>
            <a:ext cx="1621550" cy="751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986804" name="Date Placeholder 1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9F2463-8150-4DAA-877D-A146C8C8C60A}" type="datetime1">
              <a:rPr lang="de-DE"/>
              <a:t>08.01.2025</a:t>
            </a:fld>
            <a:endParaRPr lang="de-DE"/>
          </a:p>
        </p:txBody>
      </p:sp>
      <p:sp>
        <p:nvSpPr>
          <p:cNvPr id="17115951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15220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3861640" y="1188000"/>
            <a:ext cx="4882309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84323006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16481644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4C4683-D191-47F3-8302-BB2B36B1C86A}" type="datetime1">
              <a:rPr lang="de-DE"/>
              <a:t>08.01.2025</a:t>
            </a:fld>
            <a:endParaRPr lang="de-DE"/>
          </a:p>
        </p:txBody>
      </p:sp>
      <p:sp>
        <p:nvSpPr>
          <p:cNvPr id="101907024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40676767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723687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843914" y="468662"/>
            <a:ext cx="5471285" cy="311286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91" indent="0">
              <a:buNone/>
              <a:defRPr sz="2100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</a:t>
            </a:r>
            <a:endParaRPr/>
          </a:p>
        </p:txBody>
      </p:sp>
      <p:sp>
        <p:nvSpPr>
          <p:cNvPr id="592220773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E89BE91-4B1C-4025-AE57-60317864A3F3}" type="datetime1">
              <a:rPr lang="de-DE"/>
              <a:t>08.01.2025</a:t>
            </a:fld>
            <a:endParaRPr lang="de-DE"/>
          </a:p>
        </p:txBody>
      </p:sp>
      <p:sp>
        <p:nvSpPr>
          <p:cNvPr id="1002442831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4857237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96427359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7063298" name="Vertical Text Placeholder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7496176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15D93-083F-4B89-951E-D5F35A1BBEC8}" type="datetime1">
              <a:rPr lang="de-DE"/>
              <a:t>08.01.2025</a:t>
            </a:fld>
            <a:endParaRPr lang="de-DE"/>
          </a:p>
        </p:txBody>
      </p:sp>
      <p:sp>
        <p:nvSpPr>
          <p:cNvPr id="206305569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4527881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780269" name="Vertical Title 1"/>
          <p:cNvSpPr>
            <a:spLocks noGrp="1"/>
          </p:cNvSpPr>
          <p:nvPr>
            <p:ph type="title" orient="vert" hasCustomPrompt="1"/>
          </p:nvPr>
        </p:nvSpPr>
        <p:spPr bwMode="auto"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740721506" name="Vertical Text Placeholder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401939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9160160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C3E158-F33A-4782-AFB5-03A3FD6F0AB2}" type="datetime1">
              <a:rPr lang="de-DE"/>
              <a:t>08.01.2025</a:t>
            </a:fld>
            <a:endParaRPr lang="de-DE"/>
          </a:p>
        </p:txBody>
      </p:sp>
      <p:sp>
        <p:nvSpPr>
          <p:cNvPr id="918754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4105852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2655780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9BFA6A-9A63-4E2D-92C0-C77BFA750EDB}" type="datetime1">
              <a:rPr lang="de-DE"/>
              <a:t>08.01.2025</a:t>
            </a:fld>
            <a:endParaRPr lang="en-US"/>
          </a:p>
        </p:txBody>
      </p:sp>
      <p:sp>
        <p:nvSpPr>
          <p:cNvPr id="189365285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96EC4-B4CF-4701-AD06-A8439D6D8E12}" type="slidenum">
              <a:rPr lang="en-US"/>
              <a:t>‹#›</a:t>
            </a:fld>
            <a:endParaRPr lang="en-US"/>
          </a:p>
        </p:txBody>
      </p:sp>
      <p:sp>
        <p:nvSpPr>
          <p:cNvPr id="190970714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9770835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01244817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9101474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A9179C-E631-47AA-B9CB-ABFD8F596650}" type="datetime1">
              <a:rPr lang="de-DE"/>
              <a:t>08.01.2025</a:t>
            </a:fld>
            <a:endParaRPr lang="de-DE"/>
          </a:p>
        </p:txBody>
      </p:sp>
      <p:sp>
        <p:nvSpPr>
          <p:cNvPr id="1144706386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27604573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8354153" name="Bildplatzhalt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en-US"/>
              <a:t>Please insert a picture in the master slide</a:t>
            </a:r>
            <a:endParaRPr/>
          </a:p>
        </p:txBody>
      </p:sp>
      <p:sp>
        <p:nvSpPr>
          <p:cNvPr id="1062972757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04516584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A9179C-E631-47AA-B9CB-ABFD8F596650}" type="datetime1">
              <a:rPr lang="de-DE"/>
              <a:t>08.01.2025</a:t>
            </a:fld>
            <a:endParaRPr lang="de-DE"/>
          </a:p>
        </p:txBody>
      </p:sp>
      <p:sp>
        <p:nvSpPr>
          <p:cNvPr id="1212545961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21971891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570086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add subline</a:t>
            </a:r>
            <a:endParaRPr/>
          </a:p>
        </p:txBody>
      </p:sp>
      <p:sp>
        <p:nvSpPr>
          <p:cNvPr id="1240054433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41368414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add subline</a:t>
            </a:r>
            <a:endParaRPr/>
          </a:p>
        </p:txBody>
      </p:sp>
      <p:sp>
        <p:nvSpPr>
          <p:cNvPr id="2050038799" name="Content Placeholder 5"/>
          <p:cNvSpPr>
            <a:spLocks noGrp="1"/>
          </p:cNvSpPr>
          <p:nvPr>
            <p:ph sz="quarter" idx="4" hasCustomPrompt="1"/>
          </p:nvPr>
        </p:nvSpPr>
        <p:spPr bwMode="auto"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55413965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C61DB6-D53F-456D-8864-56CE29C6E6BA}" type="datetime1">
              <a:rPr lang="de-DE"/>
              <a:t>08.01.2025</a:t>
            </a:fld>
            <a:endParaRPr lang="de-DE"/>
          </a:p>
        </p:txBody>
      </p:sp>
      <p:sp>
        <p:nvSpPr>
          <p:cNvPr id="77702407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86676657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5611" name="Bildplatzhalt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en-US"/>
              <a:t>Please insert a picture in the master slide</a:t>
            </a:r>
            <a:endParaRPr/>
          </a:p>
        </p:txBody>
      </p:sp>
      <p:sp>
        <p:nvSpPr>
          <p:cNvPr id="1782289696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add subline</a:t>
            </a:r>
            <a:endParaRPr/>
          </a:p>
        </p:txBody>
      </p:sp>
      <p:sp>
        <p:nvSpPr>
          <p:cNvPr id="1132290651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41477611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add subline</a:t>
            </a:r>
            <a:endParaRPr/>
          </a:p>
        </p:txBody>
      </p:sp>
      <p:sp>
        <p:nvSpPr>
          <p:cNvPr id="656595375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C61DB6-D53F-456D-8864-56CE29C6E6BA}" type="datetime1">
              <a:rPr lang="de-DE"/>
              <a:t>08.01.2025</a:t>
            </a:fld>
            <a:endParaRPr lang="de-DE"/>
          </a:p>
        </p:txBody>
      </p:sp>
      <p:sp>
        <p:nvSpPr>
          <p:cNvPr id="216759143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65022655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0358585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1BF2A7-198D-4BCD-8375-CAC66677F609}" type="datetime1">
              <a:rPr lang="de-DE"/>
              <a:t>08.01.2025</a:t>
            </a:fld>
            <a:endParaRPr lang="de-DE"/>
          </a:p>
        </p:txBody>
      </p:sp>
      <p:sp>
        <p:nvSpPr>
          <p:cNvPr id="75498122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055570659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1526424125" name="Bildplatzhalter 3"/>
          <p:cNvSpPr>
            <a:spLocks noGrp="1"/>
          </p:cNvSpPr>
          <p:nvPr>
            <p:ph type="pic" sz="quarter" idx="14"/>
          </p:nvPr>
        </p:nvSpPr>
        <p:spPr bwMode="auto">
          <a:xfrm>
            <a:off x="0" y="1328420"/>
            <a:ext cx="9144000" cy="3304540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en-US"/>
              <a:t>Please insert a picture in the master slide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760291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1BF2A7-198D-4BCD-8375-CAC66677F609}" type="datetime1">
              <a:rPr lang="de-DE"/>
              <a:t>08.01.2025</a:t>
            </a:fld>
            <a:endParaRPr lang="de-DE"/>
          </a:p>
        </p:txBody>
      </p:sp>
      <p:sp>
        <p:nvSpPr>
          <p:cNvPr id="121513542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17312479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1991163148" name="Rechteck 1"/>
          <p:cNvSpPr/>
          <p:nvPr userDrawn="1"/>
        </p:nvSpPr>
        <p:spPr bwMode="auto"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5964844" name="Bildplatzhalter 3"/>
          <p:cNvSpPr>
            <a:spLocks noGrp="1"/>
          </p:cNvSpPr>
          <p:nvPr>
            <p:ph type="pic" sz="quarter" idx="14"/>
          </p:nvPr>
        </p:nvSpPr>
        <p:spPr bwMode="auto">
          <a:xfrm>
            <a:off x="0" y="1328419"/>
            <a:ext cx="9144000" cy="3419793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en-US"/>
              <a:t>Please insert a picture in the master slide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164037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1BF2A7-198D-4BCD-8375-CAC66677F609}" type="datetime1">
              <a:rPr lang="de-DE"/>
              <a:t>08.01.2025</a:t>
            </a:fld>
            <a:endParaRPr lang="de-DE"/>
          </a:p>
        </p:txBody>
      </p:sp>
      <p:sp>
        <p:nvSpPr>
          <p:cNvPr id="173197911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75686562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image" Target="../media/image5.png"/><Relationship Id="rId21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320698" name="Title Placeholder 1"/>
          <p:cNvSpPr>
            <a:spLocks noGrp="1"/>
          </p:cNvSpPr>
          <p:nvPr>
            <p:ph type="title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13618829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de-DE"/>
              <a:t>Karlsruher Institute </a:t>
            </a:r>
            <a:r>
              <a:rPr lang="de-DE"/>
              <a:t>for</a:t>
            </a:r>
            <a:r>
              <a:rPr lang="de-DE"/>
              <a:t> Technology (KIT).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           </a:t>
            </a:r>
            <a:endParaRPr/>
          </a:p>
        </p:txBody>
      </p:sp>
      <p:cxnSp>
        <p:nvCxnSpPr>
          <p:cNvPr id="143500170" name="Gerade Verbindung 11"/>
          <p:cNvCxnSpPr/>
          <p:nvPr userDrawn="1"/>
        </p:nvCxnSpPr>
        <p:spPr bwMode="auto">
          <a:xfrm>
            <a:off x="107947" y="4741374"/>
            <a:ext cx="8928107" cy="744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9688507" name="Grafik 13"/>
          <p:cNvPicPr>
            <a:picLocks noChangeAspect="1"/>
          </p:cNvPicPr>
          <p:nvPr userDrawn="1"/>
        </p:nvPicPr>
        <p:blipFill>
          <a:blip r:embed="rId16"/>
          <a:stretch/>
        </p:blipFill>
        <p:spPr bwMode="auto"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21210518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40409C-9897-4940-8DB3-931E759C1E19}" type="datetime3">
              <a:rPr lang="en-US"/>
              <a:t>8 January 2025</a:t>
            </a:fld>
            <a:endParaRPr lang="en-US"/>
          </a:p>
        </p:txBody>
      </p:sp>
      <p:sp>
        <p:nvSpPr>
          <p:cNvPr id="118135414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696EC4-B4CF-4701-AD06-A8439D6D8E12}" type="slidenum">
              <a:rPr lang="en-US"/>
              <a:t>‹#›</a:t>
            </a:fld>
            <a:endParaRPr lang="en-US"/>
          </a:p>
        </p:txBody>
      </p:sp>
      <p:sp>
        <p:nvSpPr>
          <p:cNvPr id="1800567790" name="Footer Placeholder 4"/>
          <p:cNvSpPr txBox="1"/>
          <p:nvPr userDrawn="1"/>
        </p:nvSpPr>
        <p:spPr bwMode="auto">
          <a:xfrm>
            <a:off x="2731351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900" b="1"/>
              <a:t>Title: Change at View -&gt; Slide Master</a:t>
            </a:r>
            <a:endParaRPr/>
          </a:p>
        </p:txBody>
      </p:sp>
      <p:sp>
        <p:nvSpPr>
          <p:cNvPr id="110920319" name="Fußzeilenplatzhalter 4"/>
          <p:cNvSpPr txBox="1"/>
          <p:nvPr userDrawn="1"/>
        </p:nvSpPr>
        <p:spPr bwMode="auto">
          <a:xfrm>
            <a:off x="7018020" y="4748824"/>
            <a:ext cx="1909980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sz="900"/>
              <a:t>Optimization and Biomechanics for Human-</a:t>
            </a:r>
            <a:r>
              <a:rPr lang="en-US" sz="900"/>
              <a:t>Centred</a:t>
            </a:r>
            <a:r>
              <a:rPr lang="en-US" sz="900"/>
              <a:t> Robotics (IAR-HCR)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1" ftr="0" hdr="0" sldNum="1"/>
  <p:txStyles>
    <p:titleStyle>
      <a:lvl1pPr algn="l" defTabSz="685983" rtl="0">
        <a:lnSpc>
          <a:spcPct val="90000"/>
        </a:lnSpc>
        <a:spcBef>
          <a:spcPts val="0"/>
        </a:spcBef>
        <a:buNone/>
        <a:defRPr lang="en-US" sz="2400" b="1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203652" indent="-203652" algn="l" defTabSz="685983" rtl="0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>
        <a:lnSpc>
          <a:spcPct val="90000"/>
        </a:lnSpc>
        <a:spcBef>
          <a:spcPts val="360"/>
        </a:spcBef>
        <a:buSzPct val="88000"/>
        <a:buFontTx/>
        <a:buBlip>
          <a:blip r:embed="rId19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>
        <a:lnSpc>
          <a:spcPct val="90000"/>
        </a:lnSpc>
        <a:spcBef>
          <a:spcPts val="360"/>
        </a:spcBef>
        <a:buSzPct val="88000"/>
        <a:buFontTx/>
        <a:buBlip>
          <a:blip r:embed="rId21"/>
        </a:buBlip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135642" name="Textplatzhalter 6"/>
          <p:cNvSpPr>
            <a:spLocks noGrp="1"/>
          </p:cNvSpPr>
          <p:nvPr>
            <p:ph type="body" sz="quarter" idx="11"/>
          </p:nvPr>
        </p:nvSpPr>
        <p:spPr bwMode="auto">
          <a:xfrm flipH="0" flipV="0">
            <a:off x="365442" y="1333499"/>
            <a:ext cx="8524557" cy="666749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 sz="2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Let‘s GO2 for a Walk:</a:t>
            </a:r>
            <a:endParaRPr lang="de-DE" sz="36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800"/>
          </a:p>
        </p:txBody>
      </p:sp>
      <p:sp>
        <p:nvSpPr>
          <p:cNvPr id="634622382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74325" y="1855944"/>
            <a:ext cx="8515675" cy="8586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Commissioning of a Commercial 12-DOF Quadruped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de-DE"/>
              <a:t>Lukas, Simon, Linus Fischer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endParaRPr lang="en-CA"/>
          </a:p>
          <a:p>
            <a:pPr>
              <a:defRPr/>
            </a:pPr>
            <a:endParaRPr lang="de-DE"/>
          </a:p>
        </p:txBody>
      </p:sp>
      <p:pic>
        <p:nvPicPr>
          <p:cNvPr id="1669495702" name="Bildplatzhalter 3"/>
          <p:cNvPicPr>
            <a:picLocks noChangeAspect="1" noGrp="1"/>
          </p:cNvPicPr>
          <p:nvPr>
            <p:ph type="pic" sz="quarter" idx="10"/>
          </p:nvPr>
        </p:nvPicPr>
        <p:blipFill>
          <a:blip r:embed="rId3"/>
          <a:srcRect l="0" t="18811" r="0" b="18811"/>
          <a:stretch/>
        </p:blipFill>
        <p:spPr bwMode="auto"/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237649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B422E3-A595-F52F-707F-24904735BD51}" type="datetime1">
              <a:rPr lang="de-DE"/>
              <a:t/>
            </a:fld>
            <a:endParaRPr lang="de-DE"/>
          </a:p>
        </p:txBody>
      </p:sp>
      <p:sp>
        <p:nvSpPr>
          <p:cNvPr id="180988229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E09903-DB02-322D-C9B7-06E4FDDC4AB7}" type="slidenum">
              <a:rPr lang="de-DE"/>
              <a:t/>
            </a:fld>
            <a:endParaRPr lang="de-DE"/>
          </a:p>
        </p:txBody>
      </p:sp>
      <p:sp>
        <p:nvSpPr>
          <p:cNvPr id="201304616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The Task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5030134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00050" y="1188000"/>
            <a:ext cx="8343900" cy="336589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marL="305908" indent="-305908">
              <a:buSzPct val="88000"/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Go2 should be able to detect and stay locked on to his “owner”, go for a walk with the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owner while actively avoiding walk collision and not invading personal space of other</a:t>
            </a:r>
            <a:r>
              <a:rPr lang="de-DE"/>
              <a:t>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people. 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931145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542DB8-129B-2B2D-0E4E-6376752E0969}" type="datetime1">
              <a:rPr lang="de-DE"/>
              <a:t/>
            </a:fld>
            <a:endParaRPr lang="en-US"/>
          </a:p>
        </p:txBody>
      </p:sp>
      <p:sp>
        <p:nvSpPr>
          <p:cNvPr id="8941395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DF30-BE70-7A07-D82C-F705021DE406}" type="slidenum">
              <a:rPr lang="en-US"/>
              <a:t/>
            </a:fld>
            <a:endParaRPr lang="en-US"/>
          </a:p>
        </p:txBody>
      </p:sp>
      <p:sp>
        <p:nvSpPr>
          <p:cNvPr id="131991541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The Task</a:t>
            </a:r>
            <a:endParaRPr/>
          </a:p>
        </p:txBody>
      </p:sp>
      <p:pic>
        <p:nvPicPr>
          <p:cNvPr id="19993379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2003" y="2324099"/>
            <a:ext cx="4069613" cy="2294774"/>
          </a:xfrm>
          <a:prstGeom prst="rect">
            <a:avLst/>
          </a:prstGeom>
        </p:spPr>
      </p:pic>
      <p:pic>
        <p:nvPicPr>
          <p:cNvPr id="70102761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16074" y="2324099"/>
            <a:ext cx="4651442" cy="262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3322675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B12824-0FEE-803B-A3B6-2F7E4AD6B760}" type="datetime1">
              <a:rPr lang="de-DE"/>
              <a:t/>
            </a:fld>
            <a:endParaRPr lang="en-US"/>
          </a:p>
        </p:txBody>
      </p:sp>
      <p:sp>
        <p:nvSpPr>
          <p:cNvPr id="1897520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DA24-48D4-56D5-BCEF-AA23F3FB686B}" type="slidenum">
              <a:rPr lang="en-US"/>
              <a:t/>
            </a:fld>
            <a:endParaRPr lang="en-US"/>
          </a:p>
        </p:txBody>
      </p:sp>
      <p:sp>
        <p:nvSpPr>
          <p:cNvPr id="1707178812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pic>
        <p:nvPicPr>
          <p:cNvPr id="13894270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1533" y="968615"/>
            <a:ext cx="7489010" cy="372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3491693" name="Content Placeholder 1"/>
          <p:cNvSpPr>
            <a:spLocks noGrp="1"/>
          </p:cNvSpPr>
          <p:nvPr>
            <p:ph idx="1"/>
          </p:nvPr>
        </p:nvSpPr>
        <p:spPr bwMode="auto">
          <a:xfrm>
            <a:off x="400050" y="1188000"/>
            <a:ext cx="8343900" cy="344779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nterim project presentation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Each group has a time window of 20 minutes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15 min presentation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 min discussion/questions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 group members are expected to present and respond to questions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Contents of the presentation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Introduction (theoretical &amp; technical foundation, related work)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Detailed workplan for your project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Current state of your work &amp; problems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3249" lvl="1" indent="-203200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Not graded but mandatory</a:t>
            </a:r>
            <a:endParaRPr lang="en-US" sz="1800"/>
          </a:p>
        </p:txBody>
      </p:sp>
      <p:sp>
        <p:nvSpPr>
          <p:cNvPr id="21193724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A9BFA6A-9A63-4E2D-92C0-C77BFA750EDB}" type="datetime1">
              <a:rPr lang="de-DE"/>
              <a:t>08.01.2025</a:t>
            </a:fld>
            <a:endParaRPr lang="en-US"/>
          </a:p>
        </p:txBody>
      </p:sp>
      <p:sp>
        <p:nvSpPr>
          <p:cNvPr id="122319806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2</a:t>
            </a:fld>
            <a:endParaRPr lang="en-US"/>
          </a:p>
        </p:txBody>
      </p:sp>
      <p:sp>
        <p:nvSpPr>
          <p:cNvPr id="140292655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Task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6184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63F73-7710-2F18-462F-9ED627AF4F46}" type="datetime1">
              <a:rPr lang="de-DE"/>
              <a:t/>
            </a:fld>
            <a:endParaRPr lang="en-US"/>
          </a:p>
        </p:txBody>
      </p:sp>
      <p:sp>
        <p:nvSpPr>
          <p:cNvPr id="54905967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8FAC7-7447-814A-2EBB-0CB18EF1B342}" type="slidenum">
              <a:rPr lang="en-US"/>
              <a:t/>
            </a:fld>
            <a:endParaRPr lang="en-US"/>
          </a:p>
        </p:txBody>
      </p:sp>
      <p:sp>
        <p:nvSpPr>
          <p:cNvPr id="249084772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GO2 Architecture</a:t>
            </a:r>
            <a:endParaRPr/>
          </a:p>
        </p:txBody>
      </p:sp>
      <p:pic>
        <p:nvPicPr>
          <p:cNvPr id="5954631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54988" y="639054"/>
            <a:ext cx="5829299" cy="4109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877132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0CBEC3-A49A-C84C-52B6-1268CAF4F2A0}" type="datetime1">
              <a:rPr lang="de-DE"/>
              <a:t/>
            </a:fld>
            <a:endParaRPr lang="en-US"/>
          </a:p>
        </p:txBody>
      </p:sp>
      <p:sp>
        <p:nvSpPr>
          <p:cNvPr id="8657885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A9D51-88C4-AA8A-6BC0-101EB92D671A}" type="slidenum">
              <a:rPr lang="en-US"/>
              <a:t/>
            </a:fld>
            <a:endParaRPr lang="en-US"/>
          </a:p>
        </p:txBody>
      </p:sp>
      <p:sp>
        <p:nvSpPr>
          <p:cNvPr id="116209792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GO2 Architecture</a:t>
            </a:r>
            <a:endParaRPr/>
          </a:p>
        </p:txBody>
      </p:sp>
      <p:pic>
        <p:nvPicPr>
          <p:cNvPr id="20479647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6349" y="872232"/>
            <a:ext cx="6786867" cy="3817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2AFD505E12CA40B64BFEAB6566D2C7" ma:contentTypeVersion="6" ma:contentTypeDescription="Create a new document." ma:contentTypeScope="" ma:versionID="9e8dd595702309c4d0be0ac74a9bc59a">
  <xsd:schema xmlns:xsd="http://www.w3.org/2001/XMLSchema" xmlns:xs="http://www.w3.org/2001/XMLSchema" xmlns:p="http://schemas.microsoft.com/office/2006/metadata/properties" xmlns:ns2="d516fd6b-d78e-4bbb-957e-83fe801b6b56" xmlns:ns3="b258e906-0f9f-4bcb-830e-cfb7533fffbc" targetNamespace="http://schemas.microsoft.com/office/2006/metadata/properties" ma:root="true" ma:fieldsID="9f068d5fc2f4d44867ae994f5cd00dcd" ns2:_="" ns3:_="">
    <xsd:import namespace="d516fd6b-d78e-4bbb-957e-83fe801b6b56"/>
    <xsd:import namespace="b258e906-0f9f-4bcb-830e-cfb7533fff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6fd6b-d78e-4bbb-957e-83fe801b6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8e906-0f9f-4bcb-830e-cfb7533f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764AC9-3653-4031-84C2-B1B46B343292}">
  <ds:schemaRefs>
    <ds:schemaRef ds:uri="b258e906-0f9f-4bcb-830e-cfb7533fffbc"/>
    <ds:schemaRef ds:uri="d516fd6b-d78e-4bbb-957e-83fe801b6b5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7C3789-EDCA-4DE5-80A1-4CA1999722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262ACC-E4A7-4ACA-A288-9B480F1FFEE2}">
  <ds:schemaRefs>
    <ds:schemaRef ds:uri="b258e906-0f9f-4bcb-830e-cfb7533fffbc"/>
    <ds:schemaRef ds:uri="d516fd6b-d78e-4bbb-957e-83fe801b6b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0</Words>
  <Application>ONLYOFFICE/9.0.0.172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/>
  <cp:revision>11</cp:revision>
  <dcterms:created xsi:type="dcterms:W3CDTF">2017-12-07T14:50:50Z</dcterms:created>
  <dcterms:modified xsi:type="dcterms:W3CDTF">2025-06-26T14:08:21Z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0x010100A72AFD505E12CA40B64BFEAB6566D2C7</vt:lpwstr>
  </property>
</Properties>
</file>