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6" r:id="rId4"/>
    <p:sldId id="267" r:id="rId5"/>
    <p:sldId id="268" r:id="rId6"/>
    <p:sldId id="265" r:id="rId7"/>
    <p:sldId id="263" r:id="rId8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578" autoAdjust="0"/>
  </p:normalViewPr>
  <p:slideViewPr>
    <p:cSldViewPr snapToGrid="0">
      <p:cViewPr varScale="1">
        <p:scale>
          <a:sx n="76" d="100"/>
          <a:sy n="76" d="100"/>
        </p:scale>
        <p:origin x="126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8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80F48B6-5B74-492F-8C77-22AA2F9DF1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D0857B-1418-4191-8062-6C804F6154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645E-5B78-4A7E-8787-9789C929C889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8D3872-5A76-4844-8F69-62285C3556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C596D5-D3AF-4913-9CBD-8BDF45498A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AB19E-CF68-4924-B2FF-8A36A1E4B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818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87A7E-606D-4085-B5D9-B84283FD64F4}" type="datetimeFigureOut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CFCAB-7ED9-4BDC-8A18-79F8B7017FB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7979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29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0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htec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ihand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ihand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htec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ihand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ihand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ihand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ihand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ihand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ihand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ihand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ihand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ihand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ihand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ihand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ihand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ihand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ihand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ihand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ihand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ihand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ihand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ihand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ihand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ihand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ihand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ihand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ihand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htec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ihand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ihand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ihand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ihand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ihand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ihand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ihand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ihand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ihand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ihand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ihand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htec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ihand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ihand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ihand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ihand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ihand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ihand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ihand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ihand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ihand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ihand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ihand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ihand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ihand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7EF189-DD92-4021-9F0B-61FCC0321CAD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1FF06-CF27-4334-B3B7-637620F1E6E4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956CA-E2FF-4F62-8224-666708E9F3E2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5D6B7-3004-4FAC-BC3A-015FE0A57446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0" name="Textfeld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4A034-6A41-405C-94EC-809CF0CECE64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B17A2-F2E5-4595-A7FB-9B751BAAC273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8A9B5-1858-4454-934E-4CCFC700924D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456CE-09A8-4398-AD5C-C5B8BA377448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DCAF8-CE4B-4582-882D-090A7C25B249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E84AA-F4F9-4489-AF64-14AFD359191A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26CFA-ADBD-4826-8BA4-E1EF2317AD9A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C0CC9-81B1-4B9A-A84F-2C683FF51EC8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FDA09-4EE3-4D1D-BD4C-01F112BA0158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71751-C764-4B93-BAA0-F6AAAE3D7A5A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00363-4109-4728-BE3A-1DC99CC28797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EDDEF-7450-45B8-82E7-7E55F2B65840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22A2-DAE8-4A43-A4B6-BC377E871BC8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htec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ihand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ihand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ihand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ihand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ihand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ihand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ihand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ihand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ihand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ihand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ihand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ihand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ihand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ihand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htec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ihand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ihand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ihand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ihand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ihand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ihand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ihand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ihand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ihand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ihand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ihand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ihand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ihand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ihand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ihand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ihand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ihand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ihand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ihand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htec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EA0E491-1C9C-471D-9B2D-C17D4E72CADA}" type="datetime1">
              <a:rPr lang="de-DE" noProof="0" smtClean="0"/>
              <a:t>28.11.2019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235200"/>
            <a:ext cx="8791575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5400" noProof="0" dirty="0">
                <a:latin typeface="Rockwell" panose="02060603020205020403" pitchFamily="18" charset="0"/>
              </a:rPr>
              <a:t>Comparing Raft algorithm in go and Python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A2DF-09ED-485D-82EC-86878C4E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noProof="0" dirty="0"/>
              <a:t>The raft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BADAE-24D2-400F-A248-4EFA85A8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4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DD6FE-8F2E-4575-858B-CAA93C65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noProof="0" dirty="0"/>
              <a:t>Parallel programming in Go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FA247C7-2E24-4EE6-ADC0-E2BACF4F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237932"/>
            <a:ext cx="6211887" cy="541686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package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main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import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"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fmt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func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main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a, b := 1,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operationDone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:=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make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chan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bool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go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func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  b = a * 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 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operationDone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&lt;-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true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//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or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false</a:t>
            </a: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}()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&lt;-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operationDone</a:t>
            </a: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a = b * 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  </a:t>
            </a:r>
            <a:r>
              <a:rPr lang="de-DE" altLang="de-DE" sz="1600" dirty="0" err="1">
                <a:solidFill>
                  <a:srgbClr val="24292E"/>
                </a:solidFill>
                <a:latin typeface="SFMono-Regular"/>
              </a:rPr>
              <a:t>fmt.Printf</a:t>
            </a: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("a = %d, b = %d\n", a, b)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24292E"/>
                </a:solidFill>
                <a:latin typeface="SFMono-Regular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DD6FE-8F2E-4575-858B-CAA93C65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noProof="0" dirty="0"/>
              <a:t>Parallel programming in Python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4F8956-3960-4E5E-91C5-D4226A21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94" y="2390154"/>
            <a:ext cx="10979806" cy="344709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threading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import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Thread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class </a:t>
            </a:r>
            <a:r>
              <a:rPr lang="en-US" altLang="de-DE" sz="1600" dirty="0" err="1">
                <a:solidFill>
                  <a:srgbClr val="6F42C1"/>
                </a:solidFill>
                <a:latin typeface="SFMono-Regular"/>
              </a:rPr>
              <a:t>ServerThread</a:t>
            </a: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(Thread):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600" dirty="0">
              <a:solidFill>
                <a:srgbClr val="6F42C1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def __</a:t>
            </a:r>
            <a:r>
              <a:rPr lang="en-US" altLang="de-DE" sz="1600" dirty="0" err="1">
                <a:solidFill>
                  <a:srgbClr val="6F42C1"/>
                </a:solidFill>
                <a:latin typeface="SFMono-Regular"/>
              </a:rPr>
              <a:t>init</a:t>
            </a: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__(self, counter):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    Thread.__</a:t>
            </a:r>
            <a:r>
              <a:rPr lang="en-US" altLang="de-DE" sz="1600" dirty="0" err="1">
                <a:solidFill>
                  <a:srgbClr val="6F42C1"/>
                </a:solidFill>
                <a:latin typeface="SFMono-Regular"/>
              </a:rPr>
              <a:t>init</a:t>
            </a: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__(self)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    </a:t>
            </a:r>
            <a:r>
              <a:rPr lang="en-US" altLang="de-DE" sz="1600" dirty="0" err="1">
                <a:solidFill>
                  <a:srgbClr val="6F42C1"/>
                </a:solidFill>
                <a:latin typeface="SFMono-Regular"/>
              </a:rPr>
              <a:t>self.counter</a:t>
            </a: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= counter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600" dirty="0">
              <a:solidFill>
                <a:srgbClr val="6F42C1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def run(self):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    try: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        for </a:t>
            </a:r>
            <a:r>
              <a:rPr lang="en-US" altLang="de-DE" sz="1600" dirty="0" err="1">
                <a:solidFill>
                  <a:srgbClr val="6F42C1"/>
                </a:solidFill>
                <a:latin typeface="SFMono-Regular"/>
              </a:rPr>
              <a:t>i</a:t>
            </a: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in range(0, </a:t>
            </a:r>
            <a:r>
              <a:rPr lang="en-US" altLang="de-DE" sz="1600" dirty="0" err="1">
                <a:solidFill>
                  <a:srgbClr val="6F42C1"/>
                </a:solidFill>
                <a:latin typeface="SFMono-Regular"/>
              </a:rPr>
              <a:t>self.counter</a:t>
            </a: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            print(</a:t>
            </a:r>
            <a:r>
              <a:rPr lang="en-US" altLang="de-DE" sz="1600" dirty="0" err="1">
                <a:solidFill>
                  <a:srgbClr val="6F42C1"/>
                </a:solidFill>
                <a:latin typeface="SFMono-Regular"/>
              </a:rPr>
              <a:t>i</a:t>
            </a: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    finally: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6F42C1"/>
                </a:solidFill>
                <a:latin typeface="SFMono-Regular"/>
              </a:rPr>
              <a:t>            print("Thread finished")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DD6FE-8F2E-4575-858B-CAA93C65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noProof="0" dirty="0"/>
              <a:t>Parallel programming in Python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5A2EE5-8E75-4E07-940F-80D635AA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2321004"/>
            <a:ext cx="8204200" cy="221599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from </a:t>
            </a:r>
            <a:r>
              <a:rPr lang="en-US" altLang="de-DE" sz="1600" dirty="0" err="1">
                <a:solidFill>
                  <a:srgbClr val="D73A49"/>
                </a:solidFill>
                <a:latin typeface="SFMono-Regular"/>
              </a:rPr>
              <a:t>src.server.serverThread</a:t>
            </a: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 import </a:t>
            </a:r>
            <a:r>
              <a:rPr lang="en-US" altLang="de-DE" sz="1600" dirty="0" err="1">
                <a:solidFill>
                  <a:srgbClr val="D73A49"/>
                </a:solidFill>
                <a:latin typeface="SFMono-Regular"/>
              </a:rPr>
              <a:t>ServerThread</a:t>
            </a:r>
            <a:endParaRPr lang="en-US" altLang="de-DE" sz="1600" dirty="0">
              <a:solidFill>
                <a:srgbClr val="D73A49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600" dirty="0">
              <a:solidFill>
                <a:srgbClr val="D73A49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if __name__ == '__main__':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600" dirty="0">
              <a:solidFill>
                <a:srgbClr val="D73A49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    for x in range(8):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        server = </a:t>
            </a:r>
            <a:r>
              <a:rPr lang="en-US" altLang="de-DE" sz="1600" dirty="0" err="1">
                <a:solidFill>
                  <a:srgbClr val="D73A49"/>
                </a:solidFill>
                <a:latin typeface="SFMono-Regular"/>
              </a:rPr>
              <a:t>ServerThread</a:t>
            </a: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(x)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altLang="de-DE" sz="1600" dirty="0" err="1">
                <a:solidFill>
                  <a:srgbClr val="D73A49"/>
                </a:solidFill>
                <a:latin typeface="SFMono-Regular"/>
              </a:rPr>
              <a:t>server.start</a:t>
            </a: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        # wait for the thread to terminate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altLang="de-DE" sz="1600" dirty="0" err="1">
                <a:solidFill>
                  <a:srgbClr val="D73A49"/>
                </a:solidFill>
                <a:latin typeface="SFMono-Regular"/>
              </a:rPr>
              <a:t>server.join</a:t>
            </a:r>
            <a:r>
              <a:rPr lang="en-US" altLang="de-DE" sz="1600" dirty="0">
                <a:solidFill>
                  <a:srgbClr val="D73A49"/>
                </a:solidFill>
                <a:latin typeface="SFMono-Regular"/>
              </a:rPr>
              <a:t>()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0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76BA1-2B49-4A78-9768-AF0E588D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noProof="0" dirty="0"/>
              <a:t>Raft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CC9AB-AE26-4FEE-9882-A4A0960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1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n-US" noProof="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US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 code length</a:t>
            </a:r>
          </a:p>
          <a:p>
            <a:pPr lvl="0" rtl="0"/>
            <a:r>
              <a:rPr lang="en-US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is more forgiving</a:t>
            </a:r>
          </a:p>
          <a:p>
            <a:pPr lvl="0" rtl="0"/>
            <a:r>
              <a:rPr lang="en-US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is more complex, but faster</a:t>
            </a:r>
          </a:p>
          <a:p>
            <a:pPr marL="0" lvl="0" indent="0" rtl="0">
              <a:buNone/>
            </a:pPr>
            <a:r>
              <a:rPr lang="en-US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-&gt; go can simulate bigger clusters with the power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5_TF77815013" id="{04FF5A99-61E7-430B-AE6F-491A1D25D07E}" vid="{DB37A2E5-7D94-4BCB-A9E4-00BDC700153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247</Words>
  <Application>Microsoft Office PowerPoint</Application>
  <PresentationFormat>Breitbild</PresentationFormat>
  <Paragraphs>58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SFMono-Regular</vt:lpstr>
      <vt:lpstr>Tahoma</vt:lpstr>
      <vt:lpstr>Tw Cen MT</vt:lpstr>
      <vt:lpstr>Schaltkreis</vt:lpstr>
      <vt:lpstr>Comparing Raft algorithm in go and Python</vt:lpstr>
      <vt:lpstr>The raft algorithm</vt:lpstr>
      <vt:lpstr>Parallel programming in Go</vt:lpstr>
      <vt:lpstr>Parallel programming in Python</vt:lpstr>
      <vt:lpstr>Parallel programming in Python</vt:lpstr>
      <vt:lpstr>Raft 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2019-11-28T12:03:02Z</dcterms:created>
  <dcterms:modified xsi:type="dcterms:W3CDTF">2019-11-28T23:02:47Z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