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84CA-683E-42DB-A12D-E6F2DC5AC55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94C-C7CE-4E08-8F45-6D239F940F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3294C-C7CE-4E08-8F45-6D239F940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2C5B8-8EEA-4E57-B2F2-0087A5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685" y="1380068"/>
            <a:ext cx="8781338" cy="2616199"/>
          </a:xfrm>
        </p:spPr>
        <p:txBody>
          <a:bodyPr/>
          <a:lstStyle/>
          <a:p>
            <a:r>
              <a:rPr lang="de-DE" dirty="0"/>
              <a:t>Programmcodeverifikation mit Coq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C699C-6536-4923-97E0-68BE5CA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</a:t>
            </a:r>
            <a:r>
              <a:rPr lang="de-DE" dirty="0" err="1"/>
              <a:t>Kiederle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910B-82DA-48F6-89C7-4EEB34AC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 einer Software wird durch Tests sichergestellt</a:t>
            </a:r>
          </a:p>
          <a:p>
            <a:pPr lvl="1"/>
            <a:r>
              <a:rPr lang="de-DE" dirty="0"/>
              <a:t>Unit-Tests</a:t>
            </a:r>
          </a:p>
          <a:p>
            <a:pPr lvl="1"/>
            <a:r>
              <a:rPr lang="de-DE" dirty="0"/>
              <a:t>Integration-Tests</a:t>
            </a:r>
          </a:p>
          <a:p>
            <a:pPr lvl="1"/>
            <a:r>
              <a:rPr lang="de-DE" dirty="0"/>
              <a:t>Frontend-Tests (</a:t>
            </a:r>
            <a:r>
              <a:rPr lang="de-DE" dirty="0" err="1"/>
              <a:t>Selenium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Manuelle Tests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beim Testen von (sicherheitskritischer) Software: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Kosten</a:t>
            </a:r>
          </a:p>
          <a:p>
            <a:r>
              <a:rPr lang="de-DE" dirty="0"/>
              <a:t>Viel Aufwand</a:t>
            </a:r>
          </a:p>
          <a:p>
            <a:r>
              <a:rPr lang="de-DE" dirty="0"/>
              <a:t>Code ist nicht zu 100% auf Korrektheit geprüft</a:t>
            </a: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Math {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 {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  <a:r>
              <a:rPr lang="de-DE" dirty="0" err="1"/>
              <a:t>return</a:t>
            </a:r>
            <a:r>
              <a:rPr lang="de-DE" dirty="0"/>
              <a:t> a + b;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2180CED-D1B2-47E8-9E7A-C2EBDA9BD39D}"/>
              </a:ext>
            </a:extLst>
          </p:cNvPr>
          <p:cNvSpPr txBox="1">
            <a:spLocks/>
          </p:cNvSpPr>
          <p:nvPr/>
        </p:nvSpPr>
        <p:spPr>
          <a:xfrm>
            <a:off x="5784026" y="2895599"/>
            <a:ext cx="628605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MyTest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/>
              <a:t>    @Test</a:t>
            </a:r>
          </a:p>
          <a:p>
            <a:pPr marL="457200" lvl="1" indent="0">
              <a:buNone/>
            </a:pPr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addZeroAndOneShouldReturn1() {</a:t>
            </a:r>
          </a:p>
          <a:p>
            <a:pPr marL="457200" lvl="1" indent="0">
              <a:buNone/>
            </a:pPr>
            <a:r>
              <a:rPr lang="de-DE" dirty="0"/>
              <a:t>        Math </a:t>
            </a:r>
            <a:r>
              <a:rPr lang="de-DE" dirty="0" err="1"/>
              <a:t>math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Math();</a:t>
            </a:r>
          </a:p>
          <a:p>
            <a:pPr marL="457200" lvl="1" indent="0">
              <a:buNone/>
            </a:pPr>
            <a:r>
              <a:rPr lang="de-DE" dirty="0"/>
              <a:t>        </a:t>
            </a:r>
            <a:r>
              <a:rPr lang="de-DE" dirty="0" err="1"/>
              <a:t>assertEquals</a:t>
            </a:r>
            <a:r>
              <a:rPr lang="de-DE" dirty="0"/>
              <a:t>(1, </a:t>
            </a:r>
            <a:r>
              <a:rPr lang="de-DE" dirty="0" err="1"/>
              <a:t>math.add</a:t>
            </a:r>
            <a:r>
              <a:rPr lang="de-DE" dirty="0"/>
              <a:t>(0,1), "0 + 1 must </a:t>
            </a:r>
            <a:r>
              <a:rPr lang="de-DE" dirty="0" err="1"/>
              <a:t>be</a:t>
            </a:r>
            <a:r>
              <a:rPr lang="de-DE" dirty="0"/>
              <a:t> 1");</a:t>
            </a:r>
          </a:p>
          <a:p>
            <a:pPr marL="457200" lvl="1" indent="0">
              <a:buNone/>
            </a:pPr>
            <a:r>
              <a:rPr lang="de-DE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Programmcodeverifikation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Mathematik angewandt auf Code</a:t>
            </a:r>
          </a:p>
          <a:p>
            <a:r>
              <a:rPr lang="de-DE" dirty="0"/>
              <a:t>100% korrekte Software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BEF3-6639-449A-B9C0-C00BDF9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2589-ABB8-424C-B0EB-8AB7666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B084E-2F3C-4B93-BE49-5F3D84B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7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132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Programmcodeverifikation mit Coq</vt:lpstr>
      <vt:lpstr>Das Problem</vt:lpstr>
      <vt:lpstr>Nachteile beim Testen von (sicherheitskritischer) Software:</vt:lpstr>
      <vt:lpstr>Beispiel</vt:lpstr>
      <vt:lpstr>Was ist Programmcodeverifikation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Programmcodeverifikation mit Coq</dc:title>
  <dc:creator>Lukas</dc:creator>
  <cp:lastModifiedBy>Lukas</cp:lastModifiedBy>
  <cp:revision>3</cp:revision>
  <dcterms:created xsi:type="dcterms:W3CDTF">2020-01-06T16:22:46Z</dcterms:created>
  <dcterms:modified xsi:type="dcterms:W3CDTF">2020-01-06T16:43:18Z</dcterms:modified>
</cp:coreProperties>
</file>