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7559675" cy="106918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71" d="100"/>
          <a:sy n="71" d="100"/>
        </p:scale>
        <p:origin x="243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2426" y="1183227"/>
            <a:ext cx="5839849" cy="6301042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5456" baseline="0">
                <a:solidFill>
                  <a:schemeClr val="tx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2426" y="7484269"/>
            <a:ext cx="5839849" cy="2637314"/>
          </a:xfrm>
        </p:spPr>
        <p:txBody>
          <a:bodyPr>
            <a:normAutofit/>
          </a:bodyPr>
          <a:lstStyle>
            <a:lvl1pPr marL="0" indent="0" algn="l">
              <a:buNone/>
              <a:defRPr sz="1653" baseline="0">
                <a:solidFill>
                  <a:schemeClr val="tx1">
                    <a:lumMod val="85000"/>
                  </a:schemeClr>
                </a:solidFill>
              </a:defRPr>
            </a:lvl1pPr>
            <a:lvl2pPr marL="377967" indent="0" algn="ctr">
              <a:buNone/>
              <a:defRPr sz="1653"/>
            </a:lvl2pPr>
            <a:lvl3pPr marL="755934" indent="0" algn="ctr">
              <a:buNone/>
              <a:defRPr sz="1653"/>
            </a:lvl3pPr>
            <a:lvl4pPr marL="1133902" indent="0" algn="ctr">
              <a:buNone/>
              <a:defRPr sz="1653"/>
            </a:lvl4pPr>
            <a:lvl5pPr marL="1511869" indent="0" algn="ctr">
              <a:buNone/>
              <a:defRPr sz="1653"/>
            </a:lvl5pPr>
            <a:lvl6pPr marL="1889836" indent="0" algn="ctr">
              <a:buNone/>
              <a:defRPr sz="1653"/>
            </a:lvl6pPr>
            <a:lvl7pPr marL="2267803" indent="0" algn="ctr">
              <a:buNone/>
              <a:defRPr sz="1653"/>
            </a:lvl7pPr>
            <a:lvl8pPr marL="2645771" indent="0" algn="ctr">
              <a:buNone/>
              <a:defRPr sz="1653"/>
            </a:lvl8pPr>
            <a:lvl9pPr marL="3023738" indent="0" algn="ctr">
              <a:buNone/>
              <a:defRPr sz="1653"/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283488" cy="106918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fld id="{33C0E9F3-0BC8-49A6-8B78-A7761B679A33}" type="datetimeFigureOut">
              <a:rPr lang="cs-CZ" smtClean="0"/>
              <a:t>08.04.2022</a:t>
            </a:fld>
            <a:endParaRPr lang="cs-CZ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fld id="{F9BDCF49-A269-49F6-8379-58328B715AF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193265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0E9F3-0BC8-49A6-8B78-A7761B679A33}" type="datetimeFigureOut">
              <a:rPr lang="cs-CZ" smtClean="0"/>
              <a:t>08.04.2022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DCF49-A269-49F6-8379-58328B715AF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24503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62645" y="593990"/>
            <a:ext cx="1535559" cy="9194463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2480" y="593990"/>
            <a:ext cx="4795669" cy="9194463"/>
          </a:xfrm>
        </p:spPr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0E9F3-0BC8-49A6-8B78-A7761B679A33}" type="datetimeFigureOut">
              <a:rPr lang="cs-CZ" smtClean="0"/>
              <a:t>08.04.2022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DCF49-A269-49F6-8379-58328B715AF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41082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0E9F3-0BC8-49A6-8B78-A7761B679A33}" type="datetimeFigureOut">
              <a:rPr lang="cs-CZ" smtClean="0"/>
              <a:t>08.04.2022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DCF49-A269-49F6-8379-58328B715AF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3833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426" y="1183227"/>
            <a:ext cx="5839849" cy="6301042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5456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426" y="7484269"/>
            <a:ext cx="5839849" cy="2637314"/>
          </a:xfrm>
        </p:spPr>
        <p:txBody>
          <a:bodyPr anchor="t">
            <a:normAutofit/>
          </a:bodyPr>
          <a:lstStyle>
            <a:lvl1pPr marL="0" indent="0">
              <a:buNone/>
              <a:defRPr sz="1653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77967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2pPr>
            <a:lvl3pPr marL="755934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3pPr>
            <a:lvl4pPr marL="1133902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4pPr>
            <a:lvl5pPr marL="1511869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5pPr>
            <a:lvl6pPr marL="1889836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6pPr>
            <a:lvl7pPr marL="2267803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7pPr>
            <a:lvl8pPr marL="2645771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8pPr>
            <a:lvl9pPr marL="3023738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0E9F3-0BC8-49A6-8B78-A7761B679A33}" type="datetimeFigureOut">
              <a:rPr lang="cs-CZ" smtClean="0"/>
              <a:t>08.04.2022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DCF49-A269-49F6-8379-58328B715AFF}" type="slidenum">
              <a:rPr lang="cs-CZ" smtClean="0"/>
              <a:t>‹#›</a:t>
            </a:fld>
            <a:endParaRPr lang="cs-CZ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283488" cy="106918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5835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82426" y="2851152"/>
            <a:ext cx="2778181" cy="6783856"/>
          </a:xfrm>
        </p:spPr>
        <p:txBody>
          <a:bodyPr/>
          <a:lstStyle>
            <a:lvl1pPr>
              <a:defRPr sz="1488"/>
            </a:lvl1pPr>
            <a:lvl2pPr>
              <a:defRPr sz="1323"/>
            </a:lvl2pPr>
            <a:lvl3pPr>
              <a:defRPr sz="1157"/>
            </a:lvl3pPr>
            <a:lvl4pPr>
              <a:defRPr sz="1157"/>
            </a:lvl4pPr>
            <a:lvl5pPr>
              <a:defRPr sz="1157"/>
            </a:lvl5pPr>
            <a:lvl6pPr>
              <a:defRPr sz="1157"/>
            </a:lvl6pPr>
            <a:lvl7pPr>
              <a:defRPr sz="1157"/>
            </a:lvl7pPr>
            <a:lvl8pPr>
              <a:defRPr sz="1157"/>
            </a:lvl8pPr>
            <a:lvl9pPr>
              <a:defRPr sz="1157"/>
            </a:lvl9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98736" y="2851152"/>
            <a:ext cx="2778181" cy="6783856"/>
          </a:xfrm>
        </p:spPr>
        <p:txBody>
          <a:bodyPr/>
          <a:lstStyle>
            <a:lvl1pPr>
              <a:defRPr sz="1488"/>
            </a:lvl1pPr>
            <a:lvl2pPr>
              <a:defRPr sz="1323"/>
            </a:lvl2pPr>
            <a:lvl3pPr>
              <a:defRPr sz="1157"/>
            </a:lvl3pPr>
            <a:lvl4pPr>
              <a:defRPr sz="1157"/>
            </a:lvl4pPr>
            <a:lvl5pPr>
              <a:defRPr sz="1157"/>
            </a:lvl5pPr>
            <a:lvl6pPr>
              <a:defRPr sz="1157"/>
            </a:lvl6pPr>
            <a:lvl7pPr>
              <a:defRPr sz="1157"/>
            </a:lvl7pPr>
            <a:lvl8pPr>
              <a:defRPr sz="1157"/>
            </a:lvl8pPr>
            <a:lvl9pPr>
              <a:defRPr sz="1157"/>
            </a:lvl9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0E9F3-0BC8-49A6-8B78-A7761B679A33}" type="datetimeFigureOut">
              <a:rPr lang="cs-CZ" smtClean="0"/>
              <a:t>08.04.2022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DCF49-A269-49F6-8379-58328B715AF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05470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426" y="2677139"/>
            <a:ext cx="2778181" cy="114046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488" b="0">
                <a:solidFill>
                  <a:schemeClr val="tx2"/>
                </a:solidFill>
              </a:defRPr>
            </a:lvl1pPr>
            <a:lvl2pPr marL="377967" indent="0">
              <a:buNone/>
              <a:defRPr sz="1488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2426" y="3909340"/>
            <a:ext cx="2778181" cy="5713291"/>
          </a:xfrm>
        </p:spPr>
        <p:txBody>
          <a:bodyPr/>
          <a:lstStyle>
            <a:lvl1pPr>
              <a:defRPr sz="1488"/>
            </a:lvl1pPr>
            <a:lvl2pPr>
              <a:defRPr sz="1323"/>
            </a:lvl2pPr>
            <a:lvl3pPr>
              <a:defRPr sz="1157"/>
            </a:lvl3pPr>
            <a:lvl4pPr>
              <a:defRPr sz="1157"/>
            </a:lvl4pPr>
            <a:lvl5pPr>
              <a:defRPr sz="1157"/>
            </a:lvl5pPr>
            <a:lvl6pPr>
              <a:defRPr sz="1157"/>
            </a:lvl6pPr>
            <a:lvl7pPr>
              <a:defRPr sz="1157"/>
            </a:lvl7pPr>
            <a:lvl8pPr>
              <a:defRPr sz="1157"/>
            </a:lvl8pPr>
            <a:lvl9pPr>
              <a:defRPr sz="1157"/>
            </a:lvl9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802517" y="2677139"/>
            <a:ext cx="2781960" cy="1140460"/>
          </a:xfrm>
        </p:spPr>
        <p:txBody>
          <a:bodyPr anchor="b">
            <a:normAutofit/>
          </a:bodyPr>
          <a:lstStyle>
            <a:lvl1pPr marL="0" indent="0">
              <a:buFontTx/>
              <a:buNone/>
              <a:defRPr lang="en-US" sz="1488" b="0" kern="1200" spc="8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755934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165"/>
              </a:spcAft>
              <a:buClr>
                <a:schemeClr val="accent1"/>
              </a:buClr>
              <a:buSzPct val="80000"/>
              <a:buNone/>
            </a:pPr>
            <a:r>
              <a:rPr lang="cs-CZ"/>
              <a:t>Upravte styly předlohy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98736" y="3909340"/>
            <a:ext cx="2778181" cy="5713291"/>
          </a:xfrm>
        </p:spPr>
        <p:txBody>
          <a:bodyPr/>
          <a:lstStyle>
            <a:lvl1pPr>
              <a:defRPr sz="1488"/>
            </a:lvl1pPr>
            <a:lvl2pPr>
              <a:defRPr sz="1323"/>
            </a:lvl2pPr>
            <a:lvl3pPr>
              <a:defRPr sz="1157"/>
            </a:lvl3pPr>
            <a:lvl4pPr>
              <a:defRPr sz="1157"/>
            </a:lvl4pPr>
            <a:lvl5pPr>
              <a:defRPr sz="1157"/>
            </a:lvl5pPr>
            <a:lvl6pPr>
              <a:defRPr sz="1157"/>
            </a:lvl6pPr>
            <a:lvl7pPr>
              <a:defRPr sz="1157"/>
            </a:lvl7pPr>
            <a:lvl8pPr>
              <a:defRPr sz="1157"/>
            </a:lvl8pPr>
            <a:lvl9pPr>
              <a:defRPr sz="1157"/>
            </a:lvl9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0E9F3-0BC8-49A6-8B78-A7761B679A33}" type="datetimeFigureOut">
              <a:rPr lang="cs-CZ" smtClean="0"/>
              <a:t>08.04.2022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DCF49-A269-49F6-8379-58328B715AF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24390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0E9F3-0BC8-49A6-8B78-A7761B679A33}" type="datetimeFigureOut">
              <a:rPr lang="cs-CZ" smtClean="0"/>
              <a:t>08.04.2022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DCF49-A269-49F6-8379-58328B715AF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89486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0E9F3-0BC8-49A6-8B78-A7761B679A33}" type="datetimeFigureOut">
              <a:rPr lang="cs-CZ" smtClean="0"/>
              <a:t>08.04.2022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DCF49-A269-49F6-8379-58328B715AF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72134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617" y="712790"/>
            <a:ext cx="1984415" cy="2494752"/>
          </a:xfrm>
        </p:spPr>
        <p:txBody>
          <a:bodyPr anchor="b">
            <a:normAutofit/>
          </a:bodyPr>
          <a:lstStyle>
            <a:lvl1pPr>
              <a:defRPr sz="2315" b="0" baseline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2880" y="1069182"/>
            <a:ext cx="3769338" cy="8553450"/>
          </a:xfrm>
        </p:spPr>
        <p:txBody>
          <a:bodyPr/>
          <a:lstStyle>
            <a:lvl1pPr>
              <a:defRPr sz="1488"/>
            </a:lvl1pPr>
            <a:lvl2pPr>
              <a:defRPr sz="1323"/>
            </a:lvl2pPr>
            <a:lvl3pPr>
              <a:defRPr sz="1157"/>
            </a:lvl3pPr>
            <a:lvl4pPr>
              <a:defRPr sz="1157"/>
            </a:lvl4pPr>
            <a:lvl5pPr>
              <a:defRPr sz="1157"/>
            </a:lvl5pPr>
            <a:lvl6pPr>
              <a:defRPr sz="1157"/>
            </a:lvl6pPr>
            <a:lvl7pPr>
              <a:defRPr sz="1157"/>
            </a:lvl7pPr>
            <a:lvl8pPr>
              <a:defRPr sz="1157"/>
            </a:lvl8pPr>
            <a:lvl9pPr>
              <a:defRPr sz="1157"/>
            </a:lvl9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1617" y="3273546"/>
            <a:ext cx="1984415" cy="5939898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661"/>
              </a:spcBef>
              <a:buNone/>
              <a:defRPr sz="1075"/>
            </a:lvl1pPr>
            <a:lvl2pPr marL="377967" indent="0">
              <a:buNone/>
              <a:defRPr sz="992"/>
            </a:lvl2pPr>
            <a:lvl3pPr marL="755934" indent="0">
              <a:buNone/>
              <a:defRPr sz="827"/>
            </a:lvl3pPr>
            <a:lvl4pPr marL="1133902" indent="0">
              <a:buNone/>
              <a:defRPr sz="744"/>
            </a:lvl4pPr>
            <a:lvl5pPr marL="1511869" indent="0">
              <a:buNone/>
              <a:defRPr sz="744"/>
            </a:lvl5pPr>
            <a:lvl6pPr marL="1889836" indent="0">
              <a:buNone/>
              <a:defRPr sz="744"/>
            </a:lvl6pPr>
            <a:lvl7pPr marL="2267803" indent="0">
              <a:buNone/>
              <a:defRPr sz="744"/>
            </a:lvl7pPr>
            <a:lvl8pPr marL="2645771" indent="0">
              <a:buNone/>
              <a:defRPr sz="744"/>
            </a:lvl8pPr>
            <a:lvl9pPr marL="3023738" indent="0">
              <a:buNone/>
              <a:defRPr sz="744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0E9F3-0BC8-49A6-8B78-A7761B679A33}" type="datetimeFigureOut">
              <a:rPr lang="cs-CZ" smtClean="0"/>
              <a:t>08.04.2022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DCF49-A269-49F6-8379-58328B715AF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39101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7959461"/>
            <a:ext cx="7002149" cy="2732352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976" y="8197057"/>
            <a:ext cx="6189484" cy="1425575"/>
          </a:xfrm>
        </p:spPr>
        <p:txBody>
          <a:bodyPr anchor="b">
            <a:normAutofit/>
          </a:bodyPr>
          <a:lstStyle>
            <a:lvl1pPr>
              <a:defRPr sz="2315" b="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2"/>
            <a:ext cx="7002149" cy="7996134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2645">
                <a:solidFill>
                  <a:schemeClr val="bg1"/>
                </a:solidFill>
              </a:defRPr>
            </a:lvl1pPr>
            <a:lvl2pPr marL="377967" indent="0">
              <a:buNone/>
              <a:defRPr sz="2315"/>
            </a:lvl2pPr>
            <a:lvl3pPr marL="755934" indent="0">
              <a:buNone/>
              <a:defRPr sz="1984"/>
            </a:lvl3pPr>
            <a:lvl4pPr marL="1133902" indent="0">
              <a:buNone/>
              <a:defRPr sz="1653"/>
            </a:lvl4pPr>
            <a:lvl5pPr marL="1511869" indent="0">
              <a:buNone/>
              <a:defRPr sz="1653"/>
            </a:lvl5pPr>
            <a:lvl6pPr marL="1889836" indent="0">
              <a:buNone/>
              <a:defRPr sz="1653"/>
            </a:lvl6pPr>
            <a:lvl7pPr marL="2267803" indent="0">
              <a:buNone/>
              <a:defRPr sz="1653"/>
            </a:lvl7pPr>
            <a:lvl8pPr marL="2645771" indent="0">
              <a:buNone/>
              <a:defRPr sz="1653"/>
            </a:lvl8pPr>
            <a:lvl9pPr marL="3023738" indent="0">
              <a:buNone/>
              <a:defRPr sz="1653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6976" y="9523463"/>
            <a:ext cx="6189484" cy="93075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61"/>
              </a:spcBef>
              <a:buNone/>
              <a:defRPr sz="1075">
                <a:solidFill>
                  <a:schemeClr val="bg1">
                    <a:lumMod val="85000"/>
                  </a:schemeClr>
                </a:solidFill>
              </a:defRPr>
            </a:lvl1pPr>
            <a:lvl2pPr marL="377967" indent="0">
              <a:buNone/>
              <a:defRPr sz="992"/>
            </a:lvl2pPr>
            <a:lvl3pPr marL="755934" indent="0">
              <a:buNone/>
              <a:defRPr sz="827"/>
            </a:lvl3pPr>
            <a:lvl4pPr marL="1133902" indent="0">
              <a:buNone/>
              <a:defRPr sz="744"/>
            </a:lvl4pPr>
            <a:lvl5pPr marL="1511869" indent="0">
              <a:buNone/>
              <a:defRPr sz="744"/>
            </a:lvl5pPr>
            <a:lvl6pPr marL="1889836" indent="0">
              <a:buNone/>
              <a:defRPr sz="744"/>
            </a:lvl6pPr>
            <a:lvl7pPr marL="2267803" indent="0">
              <a:buNone/>
              <a:defRPr sz="744"/>
            </a:lvl7pPr>
            <a:lvl8pPr marL="2645771" indent="0">
              <a:buNone/>
              <a:defRPr sz="744"/>
            </a:lvl8pPr>
            <a:lvl9pPr marL="3023738" indent="0">
              <a:buNone/>
              <a:defRPr sz="744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0E9F3-0BC8-49A6-8B78-A7761B679A33}" type="datetimeFigureOut">
              <a:rPr lang="cs-CZ" smtClean="0"/>
              <a:t>08.04.2022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DCF49-A269-49F6-8379-58328B715AF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24762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959626" y="0"/>
            <a:ext cx="604774" cy="1069181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82426" y="570230"/>
            <a:ext cx="6009942" cy="20665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426" y="2851152"/>
            <a:ext cx="5329571" cy="67838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5777041" y="1728169"/>
            <a:ext cx="2969946" cy="2263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68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33C0E9F3-0BC8-49A6-8B78-A7761B679A33}" type="datetimeFigureOut">
              <a:rPr lang="cs-CZ" smtClean="0"/>
              <a:t>08.04.2022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4470262" y="6480086"/>
            <a:ext cx="5583502" cy="2263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68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78525" y="9622634"/>
            <a:ext cx="566976" cy="925634"/>
          </a:xfrm>
          <a:prstGeom prst="rect">
            <a:avLst/>
          </a:prstGeom>
        </p:spPr>
        <p:txBody>
          <a:bodyPr vert="horz" lIns="27432" tIns="45720" rIns="27432" bIns="45720" rtlCol="0" anchor="ctr">
            <a:normAutofit/>
          </a:bodyPr>
          <a:lstStyle>
            <a:lvl1pPr algn="ctr">
              <a:defRPr sz="2645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F9BDCF49-A269-49F6-8379-58328B715AF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69812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755934" rtl="0" eaLnBrk="1" latinLnBrk="0" hangingPunct="1">
        <a:lnSpc>
          <a:spcPct val="90000"/>
        </a:lnSpc>
        <a:spcBef>
          <a:spcPct val="0"/>
        </a:spcBef>
        <a:buNone/>
        <a:defRPr sz="3307" kern="1200" spc="-41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1187" indent="-151187" algn="l" defTabSz="755934" rtl="0" eaLnBrk="1" latinLnBrk="0" hangingPunct="1">
        <a:lnSpc>
          <a:spcPct val="95000"/>
        </a:lnSpc>
        <a:spcBef>
          <a:spcPts val="1157"/>
        </a:spcBef>
        <a:spcAft>
          <a:spcPts val="165"/>
        </a:spcAft>
        <a:buClr>
          <a:schemeClr val="accent1"/>
        </a:buClr>
        <a:buSzPct val="80000"/>
        <a:buFont typeface="Arial" pitchFamily="34" charset="0"/>
        <a:buChar char="•"/>
        <a:defRPr sz="1488" kern="1200" spc="8" baseline="0">
          <a:solidFill>
            <a:schemeClr val="tx1"/>
          </a:solidFill>
          <a:latin typeface="+mn-lt"/>
          <a:ea typeface="+mn-ea"/>
          <a:cs typeface="+mn-cs"/>
        </a:defRPr>
      </a:lvl1pPr>
      <a:lvl2pPr marL="377967" indent="-151187" algn="l" defTabSz="755934" rtl="0" eaLnBrk="1" latinLnBrk="0" hangingPunct="1">
        <a:lnSpc>
          <a:spcPct val="90000"/>
        </a:lnSpc>
        <a:spcBef>
          <a:spcPts val="248"/>
        </a:spcBef>
        <a:spcAft>
          <a:spcPts val="248"/>
        </a:spcAft>
        <a:buClr>
          <a:schemeClr val="accent1"/>
        </a:buClr>
        <a:buFont typeface="Wingdings 2" pitchFamily="18" charset="2"/>
        <a:buChar char=""/>
        <a:defRPr sz="1323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04748" indent="-151187" algn="l" defTabSz="755934" rtl="0" eaLnBrk="1" latinLnBrk="0" hangingPunct="1">
        <a:lnSpc>
          <a:spcPct val="90000"/>
        </a:lnSpc>
        <a:spcBef>
          <a:spcPts val="248"/>
        </a:spcBef>
        <a:spcAft>
          <a:spcPts val="248"/>
        </a:spcAft>
        <a:buClr>
          <a:schemeClr val="accent1"/>
        </a:buClr>
        <a:buFont typeface="Wingdings 2" pitchFamily="18" charset="2"/>
        <a:buChar char=""/>
        <a:defRPr sz="1157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31528" indent="-151187" algn="l" defTabSz="755934" rtl="0" eaLnBrk="1" latinLnBrk="0" hangingPunct="1">
        <a:lnSpc>
          <a:spcPct val="90000"/>
        </a:lnSpc>
        <a:spcBef>
          <a:spcPts val="248"/>
        </a:spcBef>
        <a:spcAft>
          <a:spcPts val="248"/>
        </a:spcAft>
        <a:buClr>
          <a:schemeClr val="accent1"/>
        </a:buClr>
        <a:buFont typeface="Wingdings 2" pitchFamily="18" charset="2"/>
        <a:buChar char=""/>
        <a:defRPr sz="1157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58308" indent="-151187" algn="l" defTabSz="755934" rtl="0" eaLnBrk="1" latinLnBrk="0" hangingPunct="1">
        <a:lnSpc>
          <a:spcPct val="90000"/>
        </a:lnSpc>
        <a:spcBef>
          <a:spcPts val="248"/>
        </a:spcBef>
        <a:spcAft>
          <a:spcPts val="248"/>
        </a:spcAft>
        <a:buClr>
          <a:schemeClr val="accent1"/>
        </a:buClr>
        <a:buFont typeface="Wingdings 2" pitchFamily="18" charset="2"/>
        <a:buChar char=""/>
        <a:defRPr sz="1157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22720" indent="-188984" algn="l" defTabSz="755934" rtl="0" eaLnBrk="1" latinLnBrk="0" hangingPunct="1">
        <a:lnSpc>
          <a:spcPct val="90000"/>
        </a:lnSpc>
        <a:spcBef>
          <a:spcPts val="248"/>
        </a:spcBef>
        <a:spcAft>
          <a:spcPts val="248"/>
        </a:spcAft>
        <a:buClr>
          <a:schemeClr val="accent1"/>
        </a:buClr>
        <a:buFont typeface="Wingdings 2" pitchFamily="18" charset="2"/>
        <a:buChar char=""/>
        <a:defRPr sz="1157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570730" indent="-188984" algn="l" defTabSz="755934" rtl="0" eaLnBrk="1" latinLnBrk="0" hangingPunct="1">
        <a:lnSpc>
          <a:spcPct val="90000"/>
        </a:lnSpc>
        <a:spcBef>
          <a:spcPts val="248"/>
        </a:spcBef>
        <a:spcAft>
          <a:spcPts val="248"/>
        </a:spcAft>
        <a:buClr>
          <a:schemeClr val="accent1"/>
        </a:buClr>
        <a:buFont typeface="Wingdings 2" pitchFamily="18" charset="2"/>
        <a:buChar char=""/>
        <a:defRPr sz="1157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818740" indent="-188984" algn="l" defTabSz="755934" rtl="0" eaLnBrk="1" latinLnBrk="0" hangingPunct="1">
        <a:lnSpc>
          <a:spcPct val="90000"/>
        </a:lnSpc>
        <a:spcBef>
          <a:spcPts val="248"/>
        </a:spcBef>
        <a:spcAft>
          <a:spcPts val="248"/>
        </a:spcAft>
        <a:buClr>
          <a:schemeClr val="accent1"/>
        </a:buClr>
        <a:buFont typeface="Wingdings 2" pitchFamily="18" charset="2"/>
        <a:buChar char=""/>
        <a:defRPr sz="1157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066750" indent="-188984" algn="l" defTabSz="755934" rtl="0" eaLnBrk="1" latinLnBrk="0" hangingPunct="1">
        <a:lnSpc>
          <a:spcPct val="90000"/>
        </a:lnSpc>
        <a:spcBef>
          <a:spcPts val="248"/>
        </a:spcBef>
        <a:spcAft>
          <a:spcPts val="248"/>
        </a:spcAft>
        <a:buClr>
          <a:schemeClr val="accent1"/>
        </a:buClr>
        <a:buFont typeface="Wingdings 2" pitchFamily="18" charset="2"/>
        <a:buChar char=""/>
        <a:defRPr sz="1157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2BD752F-5AF5-4041-8CA5-8CCAC88B77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2425" y="113491"/>
            <a:ext cx="6206073" cy="7920299"/>
          </a:xfrm>
        </p:spPr>
        <p:txBody>
          <a:bodyPr/>
          <a:lstStyle/>
          <a:p>
            <a:r>
              <a:rPr lang="cs-CZ" dirty="0"/>
              <a:t>INFO SSPŠ DOKUMENTACE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58404D7C-354E-43A3-831B-715F38589C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2426" y="7973839"/>
            <a:ext cx="5839849" cy="2147743"/>
          </a:xfrm>
        </p:spPr>
        <p:txBody>
          <a:bodyPr/>
          <a:lstStyle/>
          <a:p>
            <a:r>
              <a:rPr lang="cs-CZ" dirty="0"/>
              <a:t>Uživatelská dokumentace pro redaktory systému </a:t>
            </a:r>
            <a:r>
              <a:rPr lang="cs-CZ" dirty="0" err="1"/>
              <a:t>Info</a:t>
            </a:r>
            <a:r>
              <a:rPr lang="cs-CZ" dirty="0"/>
              <a:t> SSPŠ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821CA566-5F4E-4E2F-B227-B7748EB300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913" y="2741425"/>
            <a:ext cx="5923095" cy="2604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3987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12AE73D-743F-4D9D-81FC-B9A5B0B3D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Změna údajů a hesla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494AB968-C759-4722-906C-CD8562DC4B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Na záložce profil si můžete změnit údaje a heslo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79760B8B-988D-40CD-ABF8-0ED1DDD223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426" y="3274015"/>
            <a:ext cx="4564101" cy="2512972"/>
          </a:xfrm>
          <a:prstGeom prst="rect">
            <a:avLst/>
          </a:prstGeom>
        </p:spPr>
      </p:pic>
      <p:sp>
        <p:nvSpPr>
          <p:cNvPr id="6" name="Obdélník 5">
            <a:extLst>
              <a:ext uri="{FF2B5EF4-FFF2-40B4-BE49-F238E27FC236}">
                <a16:creationId xmlns:a16="http://schemas.microsoft.com/office/drawing/2014/main" id="{1E6D1070-56C1-416F-ADAF-EB18F5CAC3F0}"/>
              </a:ext>
            </a:extLst>
          </p:cNvPr>
          <p:cNvSpPr/>
          <p:nvPr/>
        </p:nvSpPr>
        <p:spPr>
          <a:xfrm>
            <a:off x="1844040" y="5273040"/>
            <a:ext cx="1082040" cy="472440"/>
          </a:xfrm>
          <a:prstGeom prst="rect">
            <a:avLst/>
          </a:prstGeom>
          <a:noFill/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cxnSp>
        <p:nvCxnSpPr>
          <p:cNvPr id="8" name="Přímá spojnice se šipkou 7">
            <a:extLst>
              <a:ext uri="{FF2B5EF4-FFF2-40B4-BE49-F238E27FC236}">
                <a16:creationId xmlns:a16="http://schemas.microsoft.com/office/drawing/2014/main" id="{599DDFCC-00E7-4ACB-8988-FFF7080446BB}"/>
              </a:ext>
            </a:extLst>
          </p:cNvPr>
          <p:cNvCxnSpPr/>
          <p:nvPr/>
        </p:nvCxnSpPr>
        <p:spPr>
          <a:xfrm>
            <a:off x="2941320" y="5501640"/>
            <a:ext cx="304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" name="TextovéPole 8">
            <a:extLst>
              <a:ext uri="{FF2B5EF4-FFF2-40B4-BE49-F238E27FC236}">
                <a16:creationId xmlns:a16="http://schemas.microsoft.com/office/drawing/2014/main" id="{BC1C06B6-D6BE-45E9-8D8C-DED7C0AF3D33}"/>
              </a:ext>
            </a:extLst>
          </p:cNvPr>
          <p:cNvSpPr txBox="1"/>
          <p:nvPr/>
        </p:nvSpPr>
        <p:spPr>
          <a:xfrm>
            <a:off x="3284856" y="5378529"/>
            <a:ext cx="10287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00" dirty="0"/>
              <a:t>Změna údajů</a:t>
            </a:r>
          </a:p>
        </p:txBody>
      </p:sp>
      <p:pic>
        <p:nvPicPr>
          <p:cNvPr id="11" name="Obrázek 10">
            <a:extLst>
              <a:ext uri="{FF2B5EF4-FFF2-40B4-BE49-F238E27FC236}">
                <a16:creationId xmlns:a16="http://schemas.microsoft.com/office/drawing/2014/main" id="{02DB7349-BC21-41B6-977D-33CF3B88D1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765" y="5978906"/>
            <a:ext cx="4567824" cy="2196906"/>
          </a:xfrm>
          <a:prstGeom prst="rect">
            <a:avLst/>
          </a:prstGeom>
        </p:spPr>
      </p:pic>
      <p:sp>
        <p:nvSpPr>
          <p:cNvPr id="12" name="Obdélník 11">
            <a:extLst>
              <a:ext uri="{FF2B5EF4-FFF2-40B4-BE49-F238E27FC236}">
                <a16:creationId xmlns:a16="http://schemas.microsoft.com/office/drawing/2014/main" id="{8ACE4FD4-BCE6-4470-B01F-6AF15752B1B2}"/>
              </a:ext>
            </a:extLst>
          </p:cNvPr>
          <p:cNvSpPr/>
          <p:nvPr/>
        </p:nvSpPr>
        <p:spPr>
          <a:xfrm>
            <a:off x="1844040" y="6388101"/>
            <a:ext cx="1082040" cy="201198"/>
          </a:xfrm>
          <a:prstGeom prst="rect">
            <a:avLst/>
          </a:prstGeom>
          <a:noFill/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cxnSp>
        <p:nvCxnSpPr>
          <p:cNvPr id="13" name="Přímá spojnice se šipkou 12">
            <a:extLst>
              <a:ext uri="{FF2B5EF4-FFF2-40B4-BE49-F238E27FC236}">
                <a16:creationId xmlns:a16="http://schemas.microsoft.com/office/drawing/2014/main" id="{AA9B4B98-B341-48AF-B876-CBE4360DF746}"/>
              </a:ext>
            </a:extLst>
          </p:cNvPr>
          <p:cNvCxnSpPr>
            <a:cxnSpLocks/>
          </p:cNvCxnSpPr>
          <p:nvPr/>
        </p:nvCxnSpPr>
        <p:spPr>
          <a:xfrm>
            <a:off x="2941320" y="6488700"/>
            <a:ext cx="304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4" name="TextovéPole 13">
            <a:extLst>
              <a:ext uri="{FF2B5EF4-FFF2-40B4-BE49-F238E27FC236}">
                <a16:creationId xmlns:a16="http://schemas.microsoft.com/office/drawing/2014/main" id="{47C1C418-CB60-4298-B642-CCD702FF133E}"/>
              </a:ext>
            </a:extLst>
          </p:cNvPr>
          <p:cNvSpPr txBox="1"/>
          <p:nvPr/>
        </p:nvSpPr>
        <p:spPr>
          <a:xfrm>
            <a:off x="3284856" y="6343077"/>
            <a:ext cx="10287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00" dirty="0"/>
              <a:t>Změna emailu</a:t>
            </a:r>
          </a:p>
        </p:txBody>
      </p:sp>
      <p:sp>
        <p:nvSpPr>
          <p:cNvPr id="16" name="Obdélník 15">
            <a:extLst>
              <a:ext uri="{FF2B5EF4-FFF2-40B4-BE49-F238E27FC236}">
                <a16:creationId xmlns:a16="http://schemas.microsoft.com/office/drawing/2014/main" id="{19F1B00D-ABA8-4136-89D4-E987DA93B0AD}"/>
              </a:ext>
            </a:extLst>
          </p:cNvPr>
          <p:cNvSpPr/>
          <p:nvPr/>
        </p:nvSpPr>
        <p:spPr>
          <a:xfrm>
            <a:off x="1844040" y="7974614"/>
            <a:ext cx="1082040" cy="201198"/>
          </a:xfrm>
          <a:prstGeom prst="rect">
            <a:avLst/>
          </a:prstGeom>
          <a:noFill/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cxnSp>
        <p:nvCxnSpPr>
          <p:cNvPr id="17" name="Přímá spojnice se šipkou 16">
            <a:extLst>
              <a:ext uri="{FF2B5EF4-FFF2-40B4-BE49-F238E27FC236}">
                <a16:creationId xmlns:a16="http://schemas.microsoft.com/office/drawing/2014/main" id="{AE75D282-7C53-48F5-8F4F-B95D85ACE933}"/>
              </a:ext>
            </a:extLst>
          </p:cNvPr>
          <p:cNvCxnSpPr>
            <a:cxnSpLocks/>
          </p:cNvCxnSpPr>
          <p:nvPr/>
        </p:nvCxnSpPr>
        <p:spPr>
          <a:xfrm>
            <a:off x="2941320" y="8075213"/>
            <a:ext cx="304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55497EF4-DA3F-4357-A183-AF802BF9E600}"/>
              </a:ext>
            </a:extLst>
          </p:cNvPr>
          <p:cNvSpPr txBox="1"/>
          <p:nvPr/>
        </p:nvSpPr>
        <p:spPr>
          <a:xfrm>
            <a:off x="3284856" y="7929590"/>
            <a:ext cx="10287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00" dirty="0"/>
              <a:t>Změna hesla</a:t>
            </a:r>
          </a:p>
        </p:txBody>
      </p:sp>
    </p:spTree>
    <p:extLst>
      <p:ext uri="{BB962C8B-B14F-4D97-AF65-F5344CB8AC3E}">
        <p14:creationId xmlns:p14="http://schemas.microsoft.com/office/powerpoint/2010/main" val="27594349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B2186F2-F8EE-4978-844D-AD0A07076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 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DD8434FD-3E24-4DCC-B656-4E57B90186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V případě dalších dotazů kontaktujte administrátory webu.</a:t>
            </a:r>
          </a:p>
        </p:txBody>
      </p:sp>
    </p:spTree>
    <p:extLst>
      <p:ext uri="{BB962C8B-B14F-4D97-AF65-F5344CB8AC3E}">
        <p14:creationId xmlns:p14="http://schemas.microsoft.com/office/powerpoint/2010/main" val="4098024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D9A1715-394F-4212-B8C9-966998718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Obsah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7CB00B20-A695-4B23-8D23-1F15026CCF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92915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6EFD8BB-BEAA-4DDF-BCA3-E3A6C610C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K čemu systém slouží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7CC81FA7-CC0D-4462-870C-4238FE8599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Systém je vytvořen pro studenty kteří by zde měli mít možnost jednoduše najít různé informace které se týkají školy a jejích akcích. Tento systém je zpravován studenty a poskytuje tedy spíše jejich poznatky a postřehy a nejedná se o zcela oficiální informační kanál.</a:t>
            </a:r>
          </a:p>
          <a:p>
            <a:r>
              <a:rPr lang="cs-CZ" dirty="0"/>
              <a:t>Cílem je zjednodušení přístupu k informacím především pro nižší ročníky.</a:t>
            </a:r>
          </a:p>
        </p:txBody>
      </p:sp>
    </p:spTree>
    <p:extLst>
      <p:ext uri="{BB962C8B-B14F-4D97-AF65-F5344CB8AC3E}">
        <p14:creationId xmlns:p14="http://schemas.microsoft.com/office/powerpoint/2010/main" val="1123669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0F606A3-D1AD-472A-BA84-6E47436C0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Přihlášení do systému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737583E2-369B-4683-94C7-CC7BF194DE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Po té co vás administrátoři zaregistrují do systému, vám předají přihlašovací údaje. K přihlášení do systému potřebujete přihlašovací jméno a heslo.</a:t>
            </a:r>
          </a:p>
          <a:p>
            <a:r>
              <a:rPr lang="cs-CZ" dirty="0"/>
              <a:t>Ve svém prohlížeči přejdete na odkaz info.ssps.cz/</a:t>
            </a:r>
            <a:r>
              <a:rPr lang="cs-CZ" dirty="0" err="1"/>
              <a:t>admin</a:t>
            </a:r>
            <a:endParaRPr lang="cs-CZ" dirty="0"/>
          </a:p>
          <a:p>
            <a:endParaRPr lang="cs-CZ" dirty="0"/>
          </a:p>
          <a:p>
            <a:endParaRPr lang="cs-CZ" dirty="0"/>
          </a:p>
          <a:p>
            <a:r>
              <a:rPr lang="cs-CZ" dirty="0"/>
              <a:t>Následně by se vám měl zobrazit následující formulář pomocí kterého se přihlásíte.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660A60B4-6C3E-4753-94B4-D44426FBE8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488" y="4200561"/>
            <a:ext cx="5271509" cy="336033"/>
          </a:xfrm>
          <a:prstGeom prst="rect">
            <a:avLst/>
          </a:prstGeom>
        </p:spPr>
      </p:pic>
      <p:pic>
        <p:nvPicPr>
          <p:cNvPr id="7" name="Obrázek 6">
            <a:extLst>
              <a:ext uri="{FF2B5EF4-FFF2-40B4-BE49-F238E27FC236}">
                <a16:creationId xmlns:a16="http://schemas.microsoft.com/office/drawing/2014/main" id="{3D80CA2A-30DD-415C-8AFF-0A2E457FC7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887" y="5345906"/>
            <a:ext cx="3544648" cy="3259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306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64CA3D-EADD-44FA-8252-0FC31BFB3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Nástěnka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87D1FF03-C917-412B-81CE-4B64547D76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Na nástěnku se dostanete po přihlášení do systému a jedná se rychlý přehled. Tuto nástěnku si můžete sami přizpůsobit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3C61E95C-2C17-4E37-ABCE-63D5DFDDE5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752" y="3927551"/>
            <a:ext cx="5862918" cy="323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107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3C125E6-4786-4530-8E8F-2DF8E8EC6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Druhy příspěvků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B9BB62EB-8E15-42EC-88DC-8965F6C007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K dispozici je několik druhů příspěvků a každý z nich má svůj účel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6EEA790A-E374-4A0B-9548-8BEAA32DE7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426" y="3685183"/>
            <a:ext cx="1524213" cy="4182059"/>
          </a:xfrm>
          <a:prstGeom prst="rect">
            <a:avLst/>
          </a:prstGeom>
        </p:spPr>
      </p:pic>
      <p:sp>
        <p:nvSpPr>
          <p:cNvPr id="6" name="Obdélník 5">
            <a:extLst>
              <a:ext uri="{FF2B5EF4-FFF2-40B4-BE49-F238E27FC236}">
                <a16:creationId xmlns:a16="http://schemas.microsoft.com/office/drawing/2014/main" id="{C6D760A8-C630-446B-91BC-738DD9980712}"/>
              </a:ext>
            </a:extLst>
          </p:cNvPr>
          <p:cNvSpPr/>
          <p:nvPr/>
        </p:nvSpPr>
        <p:spPr>
          <a:xfrm>
            <a:off x="782425" y="4215971"/>
            <a:ext cx="1524213" cy="214335"/>
          </a:xfrm>
          <a:prstGeom prst="rect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321943FE-86B1-4846-A6B5-5DE8583A2BA6}"/>
              </a:ext>
            </a:extLst>
          </p:cNvPr>
          <p:cNvSpPr/>
          <p:nvPr/>
        </p:nvSpPr>
        <p:spPr>
          <a:xfrm>
            <a:off x="782426" y="5175430"/>
            <a:ext cx="1524213" cy="214335"/>
          </a:xfrm>
          <a:prstGeom prst="rect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4BE97DF2-D994-4CF1-BFB2-72CAEE7E7126}"/>
              </a:ext>
            </a:extLst>
          </p:cNvPr>
          <p:cNvSpPr/>
          <p:nvPr/>
        </p:nvSpPr>
        <p:spPr>
          <a:xfrm>
            <a:off x="782425" y="5498555"/>
            <a:ext cx="1524213" cy="214335"/>
          </a:xfrm>
          <a:prstGeom prst="rect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7770A47D-371E-4986-81F7-6FEE0FC0ED63}"/>
              </a:ext>
            </a:extLst>
          </p:cNvPr>
          <p:cNvSpPr/>
          <p:nvPr/>
        </p:nvSpPr>
        <p:spPr>
          <a:xfrm>
            <a:off x="782425" y="5821679"/>
            <a:ext cx="1524213" cy="214335"/>
          </a:xfrm>
          <a:prstGeom prst="rect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0" name="Obdélník 9">
            <a:extLst>
              <a:ext uri="{FF2B5EF4-FFF2-40B4-BE49-F238E27FC236}">
                <a16:creationId xmlns:a16="http://schemas.microsoft.com/office/drawing/2014/main" id="{24BF9569-8C5F-476D-9B3F-104F66C56FDA}"/>
              </a:ext>
            </a:extLst>
          </p:cNvPr>
          <p:cNvSpPr/>
          <p:nvPr/>
        </p:nvSpPr>
        <p:spPr>
          <a:xfrm>
            <a:off x="782424" y="6145660"/>
            <a:ext cx="1524213" cy="214335"/>
          </a:xfrm>
          <a:prstGeom prst="rect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cxnSp>
        <p:nvCxnSpPr>
          <p:cNvPr id="12" name="Přímá spojnice se šipkou 11">
            <a:extLst>
              <a:ext uri="{FF2B5EF4-FFF2-40B4-BE49-F238E27FC236}">
                <a16:creationId xmlns:a16="http://schemas.microsoft.com/office/drawing/2014/main" id="{3CCF7672-152E-43AE-A016-BE2C6C02A511}"/>
              </a:ext>
            </a:extLst>
          </p:cNvPr>
          <p:cNvCxnSpPr>
            <a:stCxn id="6" idx="3"/>
          </p:cNvCxnSpPr>
          <p:nvPr/>
        </p:nvCxnSpPr>
        <p:spPr>
          <a:xfrm flipV="1">
            <a:off x="2306638" y="4323138"/>
            <a:ext cx="421322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" name="Přímá spojnice se šipkou 12">
            <a:extLst>
              <a:ext uri="{FF2B5EF4-FFF2-40B4-BE49-F238E27FC236}">
                <a16:creationId xmlns:a16="http://schemas.microsoft.com/office/drawing/2014/main" id="{04EDC93A-D8A7-4440-BAF0-694C003067A9}"/>
              </a:ext>
            </a:extLst>
          </p:cNvPr>
          <p:cNvCxnSpPr/>
          <p:nvPr/>
        </p:nvCxnSpPr>
        <p:spPr>
          <a:xfrm flipV="1">
            <a:off x="2306637" y="5279173"/>
            <a:ext cx="421322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Přímá spojnice se šipkou 13">
            <a:extLst>
              <a:ext uri="{FF2B5EF4-FFF2-40B4-BE49-F238E27FC236}">
                <a16:creationId xmlns:a16="http://schemas.microsoft.com/office/drawing/2014/main" id="{7931E2D8-6A97-4B3D-B327-5A853A49869D}"/>
              </a:ext>
            </a:extLst>
          </p:cNvPr>
          <p:cNvCxnSpPr/>
          <p:nvPr/>
        </p:nvCxnSpPr>
        <p:spPr>
          <a:xfrm flipV="1">
            <a:off x="2306637" y="5599718"/>
            <a:ext cx="421322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" name="Přímá spojnice se šipkou 14">
            <a:extLst>
              <a:ext uri="{FF2B5EF4-FFF2-40B4-BE49-F238E27FC236}">
                <a16:creationId xmlns:a16="http://schemas.microsoft.com/office/drawing/2014/main" id="{585FE731-EADC-44DA-970B-962C149D372C}"/>
              </a:ext>
            </a:extLst>
          </p:cNvPr>
          <p:cNvCxnSpPr/>
          <p:nvPr/>
        </p:nvCxnSpPr>
        <p:spPr>
          <a:xfrm flipV="1">
            <a:off x="2306637" y="5920262"/>
            <a:ext cx="421322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Přímá spojnice se šipkou 15">
            <a:extLst>
              <a:ext uri="{FF2B5EF4-FFF2-40B4-BE49-F238E27FC236}">
                <a16:creationId xmlns:a16="http://schemas.microsoft.com/office/drawing/2014/main" id="{1E3F5E9F-59B2-4274-91F9-447C74E33C9B}"/>
              </a:ext>
            </a:extLst>
          </p:cNvPr>
          <p:cNvCxnSpPr/>
          <p:nvPr/>
        </p:nvCxnSpPr>
        <p:spPr>
          <a:xfrm flipV="1">
            <a:off x="2306636" y="6242056"/>
            <a:ext cx="421322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7" name="TextovéPole 16">
            <a:extLst>
              <a:ext uri="{FF2B5EF4-FFF2-40B4-BE49-F238E27FC236}">
                <a16:creationId xmlns:a16="http://schemas.microsoft.com/office/drawing/2014/main" id="{C6C52A37-084B-4DD7-AFC3-CC18551F218D}"/>
              </a:ext>
            </a:extLst>
          </p:cNvPr>
          <p:cNvSpPr txBox="1"/>
          <p:nvPr/>
        </p:nvSpPr>
        <p:spPr>
          <a:xfrm>
            <a:off x="2727958" y="4180469"/>
            <a:ext cx="16228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100" dirty="0"/>
              <a:t>Obyčejný příspěvek</a:t>
            </a: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DBDBFE4B-3B1D-4604-849B-87AC65A381F0}"/>
              </a:ext>
            </a:extLst>
          </p:cNvPr>
          <p:cNvSpPr txBox="1"/>
          <p:nvPr/>
        </p:nvSpPr>
        <p:spPr>
          <a:xfrm>
            <a:off x="2795164" y="5147120"/>
            <a:ext cx="16228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100" dirty="0"/>
              <a:t>Akce</a:t>
            </a:r>
          </a:p>
        </p:txBody>
      </p:sp>
      <p:sp>
        <p:nvSpPr>
          <p:cNvPr id="19" name="TextovéPole 18">
            <a:extLst>
              <a:ext uri="{FF2B5EF4-FFF2-40B4-BE49-F238E27FC236}">
                <a16:creationId xmlns:a16="http://schemas.microsoft.com/office/drawing/2014/main" id="{5EB7F76A-B1B9-487F-BE1F-16676A7B0AFE}"/>
              </a:ext>
            </a:extLst>
          </p:cNvPr>
          <p:cNvSpPr txBox="1"/>
          <p:nvPr/>
        </p:nvSpPr>
        <p:spPr>
          <a:xfrm>
            <a:off x="2797174" y="5468913"/>
            <a:ext cx="16228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100" dirty="0"/>
              <a:t>Učitel/pedagog</a:t>
            </a:r>
          </a:p>
        </p:txBody>
      </p: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63C97DBD-0526-48B1-8C2E-96196883301A}"/>
              </a:ext>
            </a:extLst>
          </p:cNvPr>
          <p:cNvSpPr txBox="1"/>
          <p:nvPr/>
        </p:nvSpPr>
        <p:spPr>
          <a:xfrm>
            <a:off x="2797174" y="5774404"/>
            <a:ext cx="16228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100" dirty="0"/>
              <a:t>Systémy/platformy</a:t>
            </a:r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3A3B9C26-D27C-473D-83EC-CBDE9A20460A}"/>
              </a:ext>
            </a:extLst>
          </p:cNvPr>
          <p:cNvSpPr txBox="1"/>
          <p:nvPr/>
        </p:nvSpPr>
        <p:spPr>
          <a:xfrm>
            <a:off x="2797174" y="6110000"/>
            <a:ext cx="16228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100" dirty="0"/>
              <a:t>Školní projekty</a:t>
            </a:r>
          </a:p>
        </p:txBody>
      </p:sp>
    </p:spTree>
    <p:extLst>
      <p:ext uri="{BB962C8B-B14F-4D97-AF65-F5344CB8AC3E}">
        <p14:creationId xmlns:p14="http://schemas.microsoft.com/office/powerpoint/2010/main" val="28563732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3006101-8481-4807-BC38-14845EC3C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Obyčejný </a:t>
            </a:r>
            <a:r>
              <a:rPr lang="cs-CZ" dirty="0" err="1"/>
              <a:t>příspevek</a:t>
            </a:r>
            <a:endParaRPr lang="cs-CZ" dirty="0"/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231792FD-CB99-4BE1-AC9A-1D6A0339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Obyčejný příspěvek slouží k napsání jednoduchých článků na různá témata týkajících se průběhu školního roku.</a:t>
            </a:r>
          </a:p>
          <a:p>
            <a:r>
              <a:rPr lang="cs-CZ" dirty="0"/>
              <a:t>Typickým příkladem jsou různé administrační věci (například jak si zařídit potvrzení o studiu), nebo informace o </a:t>
            </a:r>
            <a:r>
              <a:rPr lang="cs-CZ" dirty="0" err="1"/>
              <a:t>VOPech</a:t>
            </a:r>
            <a:r>
              <a:rPr lang="cs-CZ" dirty="0"/>
              <a:t> atd.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DA89EFD7-42C2-4842-8436-ADC437A0EF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037" y="4763656"/>
            <a:ext cx="5230906" cy="1164500"/>
          </a:xfrm>
          <a:prstGeom prst="rect">
            <a:avLst/>
          </a:prstGeom>
        </p:spPr>
      </p:pic>
      <p:sp>
        <p:nvSpPr>
          <p:cNvPr id="6" name="Obdélník 5">
            <a:extLst>
              <a:ext uri="{FF2B5EF4-FFF2-40B4-BE49-F238E27FC236}">
                <a16:creationId xmlns:a16="http://schemas.microsoft.com/office/drawing/2014/main" id="{193FC51E-BE55-40DF-BD0E-6B7A260BEB6F}"/>
              </a:ext>
            </a:extLst>
          </p:cNvPr>
          <p:cNvSpPr/>
          <p:nvPr/>
        </p:nvSpPr>
        <p:spPr>
          <a:xfrm>
            <a:off x="1657350" y="4763657"/>
            <a:ext cx="428625" cy="170294"/>
          </a:xfrm>
          <a:prstGeom prst="rect">
            <a:avLst/>
          </a:prstGeom>
          <a:noFill/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cxnSp>
        <p:nvCxnSpPr>
          <p:cNvPr id="10" name="Přímá spojnice se šipkou 9">
            <a:extLst>
              <a:ext uri="{FF2B5EF4-FFF2-40B4-BE49-F238E27FC236}">
                <a16:creationId xmlns:a16="http://schemas.microsoft.com/office/drawing/2014/main" id="{088D46BE-A085-480C-97C1-391BE005F85C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2085975" y="4848804"/>
            <a:ext cx="152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1DC65EAA-866D-4C8A-91EF-42F0E1405D5A}"/>
              </a:ext>
            </a:extLst>
          </p:cNvPr>
          <p:cNvSpPr txBox="1"/>
          <p:nvPr/>
        </p:nvSpPr>
        <p:spPr>
          <a:xfrm>
            <a:off x="2217949" y="4741082"/>
            <a:ext cx="19621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800" dirty="0"/>
              <a:t>Vytvoření nového příspěvku</a:t>
            </a:r>
          </a:p>
        </p:txBody>
      </p:sp>
      <p:pic>
        <p:nvPicPr>
          <p:cNvPr id="14" name="Obrázek 13">
            <a:extLst>
              <a:ext uri="{FF2B5EF4-FFF2-40B4-BE49-F238E27FC236}">
                <a16:creationId xmlns:a16="http://schemas.microsoft.com/office/drawing/2014/main" id="{88BCB6EC-A5B1-48CD-9D59-659418B600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811" y="6376273"/>
            <a:ext cx="6104438" cy="3357441"/>
          </a:xfrm>
          <a:prstGeom prst="rect">
            <a:avLst/>
          </a:prstGeom>
        </p:spPr>
      </p:pic>
      <p:sp>
        <p:nvSpPr>
          <p:cNvPr id="15" name="Obdélník 14">
            <a:extLst>
              <a:ext uri="{FF2B5EF4-FFF2-40B4-BE49-F238E27FC236}">
                <a16:creationId xmlns:a16="http://schemas.microsoft.com/office/drawing/2014/main" id="{ACDA5D50-5189-4890-B0D0-0D3575FF23D0}"/>
              </a:ext>
            </a:extLst>
          </p:cNvPr>
          <p:cNvSpPr/>
          <p:nvPr/>
        </p:nvSpPr>
        <p:spPr>
          <a:xfrm>
            <a:off x="1555750" y="6858000"/>
            <a:ext cx="2533650" cy="225364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6" name="Obdélník 15">
            <a:extLst>
              <a:ext uri="{FF2B5EF4-FFF2-40B4-BE49-F238E27FC236}">
                <a16:creationId xmlns:a16="http://schemas.microsoft.com/office/drawing/2014/main" id="{257420CE-781A-4A2C-A71F-B67517C99415}"/>
              </a:ext>
            </a:extLst>
          </p:cNvPr>
          <p:cNvSpPr/>
          <p:nvPr/>
        </p:nvSpPr>
        <p:spPr>
          <a:xfrm>
            <a:off x="667861" y="8794750"/>
            <a:ext cx="5062326" cy="840257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62A798E9-3D83-4B34-B66D-90BBC786A805}"/>
              </a:ext>
            </a:extLst>
          </p:cNvPr>
          <p:cNvSpPr/>
          <p:nvPr/>
        </p:nvSpPr>
        <p:spPr>
          <a:xfrm>
            <a:off x="667861" y="8468253"/>
            <a:ext cx="5062326" cy="225364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cxnSp>
        <p:nvCxnSpPr>
          <p:cNvPr id="19" name="Přímá spojnice se šipkou 18">
            <a:extLst>
              <a:ext uri="{FF2B5EF4-FFF2-40B4-BE49-F238E27FC236}">
                <a16:creationId xmlns:a16="http://schemas.microsoft.com/office/drawing/2014/main" id="{1A528CC9-7EB1-402B-88F8-557F3C808D96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4089400" y="6970682"/>
            <a:ext cx="2349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1" name="Přímá spojnice se šipkou 20">
            <a:extLst>
              <a:ext uri="{FF2B5EF4-FFF2-40B4-BE49-F238E27FC236}">
                <a16:creationId xmlns:a16="http://schemas.microsoft.com/office/drawing/2014/main" id="{D23E8497-B71F-4B00-BA02-39EDE76FE9C3}"/>
              </a:ext>
            </a:extLst>
          </p:cNvPr>
          <p:cNvCxnSpPr>
            <a:cxnSpLocks/>
          </p:cNvCxnSpPr>
          <p:nvPr/>
        </p:nvCxnSpPr>
        <p:spPr>
          <a:xfrm>
            <a:off x="5730187" y="8577232"/>
            <a:ext cx="2349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2" name="Přímá spojnice se šipkou 21">
            <a:extLst>
              <a:ext uri="{FF2B5EF4-FFF2-40B4-BE49-F238E27FC236}">
                <a16:creationId xmlns:a16="http://schemas.microsoft.com/office/drawing/2014/main" id="{224F32DB-2D9D-46D4-A101-1B1E8D1EF36C}"/>
              </a:ext>
            </a:extLst>
          </p:cNvPr>
          <p:cNvCxnSpPr>
            <a:cxnSpLocks/>
          </p:cNvCxnSpPr>
          <p:nvPr/>
        </p:nvCxnSpPr>
        <p:spPr>
          <a:xfrm>
            <a:off x="5730187" y="9186832"/>
            <a:ext cx="2349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E2B5FAA9-5E18-431C-B283-C02B32FF8210}"/>
              </a:ext>
            </a:extLst>
          </p:cNvPr>
          <p:cNvSpPr txBox="1"/>
          <p:nvPr/>
        </p:nvSpPr>
        <p:spPr>
          <a:xfrm>
            <a:off x="4376798" y="6786016"/>
            <a:ext cx="1447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800" dirty="0"/>
              <a:t>Nadpis, ovlivňuje odkaz. Toto pole je povinné</a:t>
            </a:r>
          </a:p>
        </p:txBody>
      </p:sp>
      <p:sp>
        <p:nvSpPr>
          <p:cNvPr id="25" name="TextovéPole 24">
            <a:extLst>
              <a:ext uri="{FF2B5EF4-FFF2-40B4-BE49-F238E27FC236}">
                <a16:creationId xmlns:a16="http://schemas.microsoft.com/office/drawing/2014/main" id="{CA3B3F80-5BE4-452E-BD69-832B5C37FC14}"/>
              </a:ext>
            </a:extLst>
          </p:cNvPr>
          <p:cNvSpPr txBox="1"/>
          <p:nvPr/>
        </p:nvSpPr>
        <p:spPr>
          <a:xfrm>
            <a:off x="5890736" y="8427133"/>
            <a:ext cx="10815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800" dirty="0"/>
              <a:t>Nadpis. Toto pole je povinné</a:t>
            </a: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415D04BD-4605-4D1A-80FA-58813D7E76CD}"/>
              </a:ext>
            </a:extLst>
          </p:cNvPr>
          <p:cNvSpPr txBox="1"/>
          <p:nvPr/>
        </p:nvSpPr>
        <p:spPr>
          <a:xfrm>
            <a:off x="5890736" y="9025350"/>
            <a:ext cx="10815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800" dirty="0"/>
              <a:t>Samotný text. Toto pole je povinné</a:t>
            </a:r>
          </a:p>
        </p:txBody>
      </p:sp>
    </p:spTree>
    <p:extLst>
      <p:ext uri="{BB962C8B-B14F-4D97-AF65-F5344CB8AC3E}">
        <p14:creationId xmlns:p14="http://schemas.microsoft.com/office/powerpoint/2010/main" val="2385610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77D830C-0C5A-42CE-967C-3F8A3247C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Akce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05B0DAA2-DEB6-42D2-803E-375A0ECF1F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Slouží k tvorbě informací o akcích a událostech.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5387D786-4EA9-411D-B1F2-3E2839C4E6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120" y="3480213"/>
            <a:ext cx="5671691" cy="3001270"/>
          </a:xfrm>
          <a:prstGeom prst="rect">
            <a:avLst/>
          </a:prstGeom>
        </p:spPr>
      </p:pic>
      <p:sp>
        <p:nvSpPr>
          <p:cNvPr id="6" name="Obdélník 5">
            <a:extLst>
              <a:ext uri="{FF2B5EF4-FFF2-40B4-BE49-F238E27FC236}">
                <a16:creationId xmlns:a16="http://schemas.microsoft.com/office/drawing/2014/main" id="{26DD5C63-E01D-42E5-A86E-D6E405678FEC}"/>
              </a:ext>
            </a:extLst>
          </p:cNvPr>
          <p:cNvSpPr/>
          <p:nvPr/>
        </p:nvSpPr>
        <p:spPr>
          <a:xfrm>
            <a:off x="939800" y="3638550"/>
            <a:ext cx="2533650" cy="225364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cxnSp>
        <p:nvCxnSpPr>
          <p:cNvPr id="7" name="Přímá spojnice se šipkou 6">
            <a:extLst>
              <a:ext uri="{FF2B5EF4-FFF2-40B4-BE49-F238E27FC236}">
                <a16:creationId xmlns:a16="http://schemas.microsoft.com/office/drawing/2014/main" id="{079E3B51-59C8-40F9-B1FC-AB076E01E619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3473450" y="3751232"/>
            <a:ext cx="2349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" name="TextovéPole 7">
            <a:extLst>
              <a:ext uri="{FF2B5EF4-FFF2-40B4-BE49-F238E27FC236}">
                <a16:creationId xmlns:a16="http://schemas.microsoft.com/office/drawing/2014/main" id="{2D50C504-19E4-482F-A01E-58EAAF7311B3}"/>
              </a:ext>
            </a:extLst>
          </p:cNvPr>
          <p:cNvSpPr txBox="1"/>
          <p:nvPr/>
        </p:nvSpPr>
        <p:spPr>
          <a:xfrm>
            <a:off x="3760848" y="3566566"/>
            <a:ext cx="1447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800" dirty="0"/>
              <a:t>Nadpis, ovlivňuje odkaz. Toto pole je povinné</a:t>
            </a:r>
          </a:p>
        </p:txBody>
      </p:sp>
    </p:spTree>
    <p:extLst>
      <p:ext uri="{BB962C8B-B14F-4D97-AF65-F5344CB8AC3E}">
        <p14:creationId xmlns:p14="http://schemas.microsoft.com/office/powerpoint/2010/main" val="19078520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2E0E62A-3FA6-4F6A-B3D5-E2D38EA58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Další typy příspěvků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A4463553-D50A-41B0-A27F-E9DEDEF39C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Učitelé – zde je možnost přidat nového učitele/pedagoga</a:t>
            </a:r>
          </a:p>
          <a:p>
            <a:r>
              <a:rPr lang="cs-CZ" dirty="0"/>
              <a:t>Systémy – zde jsou systémy a platformy školy (Bakaláři, MS </a:t>
            </a:r>
            <a:r>
              <a:rPr lang="cs-CZ" dirty="0" err="1"/>
              <a:t>Teams</a:t>
            </a:r>
            <a:r>
              <a:rPr lang="cs-CZ" dirty="0"/>
              <a:t>…)</a:t>
            </a:r>
          </a:p>
          <a:p>
            <a:r>
              <a:rPr lang="cs-CZ" dirty="0"/>
              <a:t>Projekty – zde je možné propagovat projekty na škole (ne STP a maturitní, ale celoškolní)</a:t>
            </a:r>
          </a:p>
        </p:txBody>
      </p:sp>
    </p:spTree>
    <p:extLst>
      <p:ext uri="{BB962C8B-B14F-4D97-AF65-F5344CB8AC3E}">
        <p14:creationId xmlns:p14="http://schemas.microsoft.com/office/powerpoint/2010/main" val="3744135086"/>
      </p:ext>
    </p:extLst>
  </p:cSld>
  <p:clrMapOvr>
    <a:masterClrMapping/>
  </p:clrMapOvr>
</p:sld>
</file>

<file path=ppt/theme/theme1.xml><?xml version="1.0" encoding="utf-8"?>
<a:theme xmlns:a="http://schemas.openxmlformats.org/drawingml/2006/main" name="Pohled">
  <a:themeElements>
    <a:clrScheme name="Pohled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Pohled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Pohled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TM03457515[[fn=Pohled]]</Template>
  <TotalTime>45</TotalTime>
  <Words>327</Words>
  <Application>Microsoft Office PowerPoint</Application>
  <PresentationFormat>Vlastní</PresentationFormat>
  <Paragraphs>42</Paragraphs>
  <Slides>11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11</vt:i4>
      </vt:variant>
    </vt:vector>
  </HeadingPairs>
  <TitlesOfParts>
    <vt:vector size="15" baseType="lpstr">
      <vt:lpstr>Arial</vt:lpstr>
      <vt:lpstr>Century Schoolbook</vt:lpstr>
      <vt:lpstr>Wingdings 2</vt:lpstr>
      <vt:lpstr>Pohled</vt:lpstr>
      <vt:lpstr>INFO SSPŠ DOKUMENTACE</vt:lpstr>
      <vt:lpstr>Obsah</vt:lpstr>
      <vt:lpstr>K čemu systém slouží</vt:lpstr>
      <vt:lpstr>Přihlášení do systému</vt:lpstr>
      <vt:lpstr>Nástěnka</vt:lpstr>
      <vt:lpstr>Druhy příspěvků</vt:lpstr>
      <vt:lpstr>Obyčejný příspevek</vt:lpstr>
      <vt:lpstr>Akce</vt:lpstr>
      <vt:lpstr>Další typy příspěvků</vt:lpstr>
      <vt:lpstr>Změna údajů a hesla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 SSPŠ DOKUMENTACE</dc:title>
  <dc:creator>Kníže Lukáš</dc:creator>
  <cp:lastModifiedBy>Kníže Lukáš</cp:lastModifiedBy>
  <cp:revision>8</cp:revision>
  <dcterms:created xsi:type="dcterms:W3CDTF">2022-04-08T06:52:54Z</dcterms:created>
  <dcterms:modified xsi:type="dcterms:W3CDTF">2022-04-08T07:38:53Z</dcterms:modified>
</cp:coreProperties>
</file>