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E12E6-525A-4FCE-8A55-98397754EFD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CB971C2-48E0-442B-8B55-5864D3B63501}">
      <dgm:prSet phldrT="[文字]" custT="1"/>
      <dgm:spPr>
        <a:solidFill>
          <a:srgbClr val="FF0000"/>
        </a:solidFill>
      </dgm:spPr>
      <dgm:t>
        <a:bodyPr/>
        <a:lstStyle/>
        <a:p>
          <a:r>
            <a:rPr lang="zh-TW" altLang="en-US" sz="1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銷售單位</a:t>
          </a:r>
          <a:endParaRPr lang="zh-TW" altLang="en-US" sz="14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4D99A8-EEC5-4862-AAC2-319A44ABFF7F}" type="parTrans" cxnId="{1AA69D1A-D705-44FA-B5D5-B91E79279852}">
      <dgm:prSet/>
      <dgm:spPr/>
      <dgm:t>
        <a:bodyPr/>
        <a:lstStyle/>
        <a:p>
          <a:endParaRPr lang="zh-TW" altLang="en-US"/>
        </a:p>
      </dgm:t>
    </dgm:pt>
    <dgm:pt modelId="{C7BE1E85-F518-4336-86C1-492A9618ED1C}" type="sibTrans" cxnId="{1AA69D1A-D705-44FA-B5D5-B91E79279852}">
      <dgm:prSet/>
      <dgm:spPr/>
      <dgm:t>
        <a:bodyPr/>
        <a:lstStyle/>
        <a:p>
          <a:endParaRPr lang="zh-TW" altLang="en-US"/>
        </a:p>
      </dgm:t>
    </dgm:pt>
    <dgm:pt modelId="{94DAB4DC-25B6-4E68-BE8E-0CAA97B6AC51}">
      <dgm:prSet phldrT="[文字]" custT="1"/>
      <dgm:spPr>
        <a:solidFill>
          <a:srgbClr val="FFC000"/>
        </a:solidFill>
      </dgm:spPr>
      <dgm:t>
        <a:bodyPr/>
        <a:lstStyle/>
        <a:p>
          <a:r>
            <a:rPr lang="zh-TW" altLang="en-US" sz="1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業主</a:t>
          </a:r>
          <a:endParaRPr lang="zh-TW" altLang="en-US" sz="14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272BF8-145F-4ADC-B173-0350F1A0D027}" type="parTrans" cxnId="{A58D4738-EEDE-4281-BF3F-873251F600FF}">
      <dgm:prSet/>
      <dgm:spPr/>
      <dgm:t>
        <a:bodyPr/>
        <a:lstStyle/>
        <a:p>
          <a:endParaRPr lang="zh-TW" altLang="en-US"/>
        </a:p>
      </dgm:t>
    </dgm:pt>
    <dgm:pt modelId="{AA6859FB-7ECB-4F8F-B0E1-4E43B0D8C961}" type="sibTrans" cxnId="{A58D4738-EEDE-4281-BF3F-873251F600FF}">
      <dgm:prSet/>
      <dgm:spPr/>
      <dgm:t>
        <a:bodyPr/>
        <a:lstStyle/>
        <a:p>
          <a:endParaRPr lang="zh-TW" altLang="en-US"/>
        </a:p>
      </dgm:t>
    </dgm:pt>
    <dgm:pt modelId="{F733D8E9-84A3-46F2-909F-CBA528E1FF64}">
      <dgm:prSet phldrT="[文字]" custT="1"/>
      <dgm:spPr>
        <a:solidFill>
          <a:srgbClr val="FFFF00"/>
        </a:solidFill>
      </dgm:spPr>
      <dgm:t>
        <a:bodyPr/>
        <a:lstStyle/>
        <a:p>
          <a:r>
            <a:rPr lang="zh-TW" altLang="en-US" sz="1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建築師</a:t>
          </a:r>
          <a:endParaRPr lang="zh-TW" altLang="en-US" sz="14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49B853-4E75-424F-A9DC-D364AD747145}" type="parTrans" cxnId="{A1A86256-7368-47BD-911D-19F4B3A76704}">
      <dgm:prSet/>
      <dgm:spPr/>
      <dgm:t>
        <a:bodyPr/>
        <a:lstStyle/>
        <a:p>
          <a:endParaRPr lang="zh-TW" altLang="en-US"/>
        </a:p>
      </dgm:t>
    </dgm:pt>
    <dgm:pt modelId="{5F7FEBEF-45A7-417A-9E96-2C6F6E23164C}" type="sibTrans" cxnId="{A1A86256-7368-47BD-911D-19F4B3A76704}">
      <dgm:prSet/>
      <dgm:spPr/>
      <dgm:t>
        <a:bodyPr/>
        <a:lstStyle/>
        <a:p>
          <a:endParaRPr lang="zh-TW" altLang="en-US"/>
        </a:p>
      </dgm:t>
    </dgm:pt>
    <dgm:pt modelId="{BF9A3DBC-4870-49BE-9B0E-6A341949FDF5}">
      <dgm:prSet phldrT="[文字]" custT="1"/>
      <dgm:spPr>
        <a:solidFill>
          <a:srgbClr val="00B050"/>
        </a:solidFill>
      </dgm:spPr>
      <dgm:t>
        <a:bodyPr/>
        <a:lstStyle/>
        <a:p>
          <a:r>
            <a:rPr lang="zh-TW" altLang="en-US" sz="1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顧問公司</a:t>
          </a:r>
          <a:endParaRPr lang="zh-TW" altLang="en-US" sz="14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C1A5A2-F6E8-41E2-88AE-0127620802B1}" type="parTrans" cxnId="{12EC43CF-F4F3-4DEE-95CB-D741AE548794}">
      <dgm:prSet/>
      <dgm:spPr/>
      <dgm:t>
        <a:bodyPr/>
        <a:lstStyle/>
        <a:p>
          <a:endParaRPr lang="zh-TW" altLang="en-US"/>
        </a:p>
      </dgm:t>
    </dgm:pt>
    <dgm:pt modelId="{341FF3BE-323A-4199-A547-0E47CE5C4704}" type="sibTrans" cxnId="{12EC43CF-F4F3-4DEE-95CB-D741AE548794}">
      <dgm:prSet/>
      <dgm:spPr/>
      <dgm:t>
        <a:bodyPr/>
        <a:lstStyle/>
        <a:p>
          <a:endParaRPr lang="zh-TW" altLang="en-US"/>
        </a:p>
      </dgm:t>
    </dgm:pt>
    <dgm:pt modelId="{B4333CE3-644A-432C-A28B-25890A767C21}">
      <dgm:prSet phldrT="[文字]" custT="1"/>
      <dgm:spPr>
        <a:solidFill>
          <a:srgbClr val="00B0F0"/>
        </a:solidFill>
      </dgm:spPr>
      <dgm:t>
        <a:bodyPr/>
        <a:lstStyle/>
        <a:p>
          <a:r>
            <a:rPr lang="zh-TW" altLang="en-US" sz="1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分包商</a:t>
          </a:r>
          <a:endParaRPr lang="zh-TW" altLang="en-US" sz="14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316523-E9EC-456E-B0A1-8A38702BD725}" type="parTrans" cxnId="{6BFBDC35-6887-4080-AE16-101898C62CBF}">
      <dgm:prSet/>
      <dgm:spPr/>
      <dgm:t>
        <a:bodyPr/>
        <a:lstStyle/>
        <a:p>
          <a:endParaRPr lang="zh-TW" altLang="en-US"/>
        </a:p>
      </dgm:t>
    </dgm:pt>
    <dgm:pt modelId="{7DAC2717-DC01-4748-A62C-F5AB35A2C491}" type="sibTrans" cxnId="{6BFBDC35-6887-4080-AE16-101898C62CBF}">
      <dgm:prSet/>
      <dgm:spPr/>
      <dgm:t>
        <a:bodyPr/>
        <a:lstStyle/>
        <a:p>
          <a:endParaRPr lang="zh-TW" altLang="en-US"/>
        </a:p>
      </dgm:t>
    </dgm:pt>
    <dgm:pt modelId="{E0C14486-2808-4E88-83C4-2F6806CCC696}">
      <dgm:prSet phldrT="[文字]" phldr="1" custT="1"/>
      <dgm:spPr/>
      <dgm:t>
        <a:bodyPr/>
        <a:lstStyle/>
        <a:p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63EB18F-B92F-4797-9396-C49EC4BA6D12}" type="sibTrans" cxnId="{1544B152-2941-429D-80A3-247653B3B54D}">
      <dgm:prSet/>
      <dgm:spPr/>
      <dgm:t>
        <a:bodyPr/>
        <a:lstStyle/>
        <a:p>
          <a:endParaRPr lang="zh-TW" altLang="en-US"/>
        </a:p>
      </dgm:t>
    </dgm:pt>
    <dgm:pt modelId="{B6431103-15B4-4050-A453-D5E6ED2B9694}" type="parTrans" cxnId="{1544B152-2941-429D-80A3-247653B3B54D}">
      <dgm:prSet/>
      <dgm:spPr/>
      <dgm:t>
        <a:bodyPr/>
        <a:lstStyle/>
        <a:p>
          <a:endParaRPr lang="zh-TW" altLang="en-US"/>
        </a:p>
      </dgm:t>
    </dgm:pt>
    <dgm:pt modelId="{8E64DD90-F66D-4DF0-A221-7497C47B9E78}" type="pres">
      <dgm:prSet presAssocID="{413E12E6-525A-4FCE-8A55-98397754EFD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833058B-E596-4807-B76B-020EA9C2851A}" type="pres">
      <dgm:prSet presAssocID="{E0C14486-2808-4E88-83C4-2F6806CCC696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B6D19F35-2BC1-4A45-A824-C3A787C09D83}" type="pres">
      <dgm:prSet presAssocID="{94DAB4DC-25B6-4E68-BE8E-0CAA97B6AC5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2B06A2-177B-47C7-B69C-15728086F624}" type="pres">
      <dgm:prSet presAssocID="{94DAB4DC-25B6-4E68-BE8E-0CAA97B6AC51}" presName="dummy" presStyleCnt="0"/>
      <dgm:spPr/>
    </dgm:pt>
    <dgm:pt modelId="{05C5AF7B-7D53-4CD9-86F4-FA473D42CEE8}" type="pres">
      <dgm:prSet presAssocID="{AA6859FB-7ECB-4F8F-B0E1-4E43B0D8C961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73E8BCDE-006E-48D6-B0D3-01A9C5F1854B}" type="pres">
      <dgm:prSet presAssocID="{F733D8E9-84A3-46F2-909F-CBA528E1FF6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A88F68-2782-4416-B6B0-536F1D9C20E4}" type="pres">
      <dgm:prSet presAssocID="{F733D8E9-84A3-46F2-909F-CBA528E1FF64}" presName="dummy" presStyleCnt="0"/>
      <dgm:spPr/>
    </dgm:pt>
    <dgm:pt modelId="{A85BB3D6-2D32-40D1-83D8-4E1259E9F5A7}" type="pres">
      <dgm:prSet presAssocID="{5F7FEBEF-45A7-417A-9E96-2C6F6E23164C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21AECFC7-8B58-418F-8E73-FF6443338D11}" type="pres">
      <dgm:prSet presAssocID="{BF9A3DBC-4870-49BE-9B0E-6A341949FDF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D86F68-9D1F-442A-983A-1D0B6F2C3401}" type="pres">
      <dgm:prSet presAssocID="{BF9A3DBC-4870-49BE-9B0E-6A341949FDF5}" presName="dummy" presStyleCnt="0"/>
      <dgm:spPr/>
    </dgm:pt>
    <dgm:pt modelId="{1395D877-5926-4314-B09A-C1D72004FD05}" type="pres">
      <dgm:prSet presAssocID="{341FF3BE-323A-4199-A547-0E47CE5C4704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491A9B66-37F0-4F19-AE27-05BEFF2C7967}" type="pres">
      <dgm:prSet presAssocID="{B4333CE3-644A-432C-A28B-25890A767C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AFF1AE-5636-4BCB-9468-BCCAB3A5BBB5}" type="pres">
      <dgm:prSet presAssocID="{B4333CE3-644A-432C-A28B-25890A767C21}" presName="dummy" presStyleCnt="0"/>
      <dgm:spPr/>
    </dgm:pt>
    <dgm:pt modelId="{0535978E-0E39-4339-A006-9F91AF4346FA}" type="pres">
      <dgm:prSet presAssocID="{7DAC2717-DC01-4748-A62C-F5AB35A2C491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BC6EFED2-032D-46C6-9273-F16942196EED}" type="pres">
      <dgm:prSet presAssocID="{FCB971C2-48E0-442B-8B55-5864D3B6350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6A8672-5C8A-4571-822F-0036640CB911}" type="pres">
      <dgm:prSet presAssocID="{FCB971C2-48E0-442B-8B55-5864D3B63501}" presName="dummy" presStyleCnt="0"/>
      <dgm:spPr/>
    </dgm:pt>
    <dgm:pt modelId="{40567BB5-06DB-407B-9913-8DDEB8A63F72}" type="pres">
      <dgm:prSet presAssocID="{C7BE1E85-F518-4336-86C1-492A9618ED1C}" presName="sibTrans" presStyleLbl="sibTrans2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1544B152-2941-429D-80A3-247653B3B54D}" srcId="{413E12E6-525A-4FCE-8A55-98397754EFD4}" destId="{E0C14486-2808-4E88-83C4-2F6806CCC696}" srcOrd="0" destOrd="0" parTransId="{B6431103-15B4-4050-A453-D5E6ED2B9694}" sibTransId="{363EB18F-B92F-4797-9396-C49EC4BA6D12}"/>
    <dgm:cxn modelId="{A1A86256-7368-47BD-911D-19F4B3A76704}" srcId="{E0C14486-2808-4E88-83C4-2F6806CCC696}" destId="{F733D8E9-84A3-46F2-909F-CBA528E1FF64}" srcOrd="1" destOrd="0" parTransId="{5449B853-4E75-424F-A9DC-D364AD747145}" sibTransId="{5F7FEBEF-45A7-417A-9E96-2C6F6E23164C}"/>
    <dgm:cxn modelId="{0684F948-A52A-4D9C-8A9C-287208F5059D}" type="presOf" srcId="{5F7FEBEF-45A7-417A-9E96-2C6F6E23164C}" destId="{A85BB3D6-2D32-40D1-83D8-4E1259E9F5A7}" srcOrd="0" destOrd="0" presId="urn:microsoft.com/office/officeart/2005/8/layout/radial6"/>
    <dgm:cxn modelId="{12EC43CF-F4F3-4DEE-95CB-D741AE548794}" srcId="{E0C14486-2808-4E88-83C4-2F6806CCC696}" destId="{BF9A3DBC-4870-49BE-9B0E-6A341949FDF5}" srcOrd="2" destOrd="0" parTransId="{2EC1A5A2-F6E8-41E2-88AE-0127620802B1}" sibTransId="{341FF3BE-323A-4199-A547-0E47CE5C4704}"/>
    <dgm:cxn modelId="{C51BB1A0-C064-4486-83EB-5EFB5696FEEE}" type="presOf" srcId="{BF9A3DBC-4870-49BE-9B0E-6A341949FDF5}" destId="{21AECFC7-8B58-418F-8E73-FF6443338D11}" srcOrd="0" destOrd="0" presId="urn:microsoft.com/office/officeart/2005/8/layout/radial6"/>
    <dgm:cxn modelId="{8F373B1B-4B2C-4E91-A814-A268B5EF9BCF}" type="presOf" srcId="{413E12E6-525A-4FCE-8A55-98397754EFD4}" destId="{8E64DD90-F66D-4DF0-A221-7497C47B9E78}" srcOrd="0" destOrd="0" presId="urn:microsoft.com/office/officeart/2005/8/layout/radial6"/>
    <dgm:cxn modelId="{A58D4738-EEDE-4281-BF3F-873251F600FF}" srcId="{E0C14486-2808-4E88-83C4-2F6806CCC696}" destId="{94DAB4DC-25B6-4E68-BE8E-0CAA97B6AC51}" srcOrd="0" destOrd="0" parTransId="{00272BF8-145F-4ADC-B173-0350F1A0D027}" sibTransId="{AA6859FB-7ECB-4F8F-B0E1-4E43B0D8C961}"/>
    <dgm:cxn modelId="{6BFBDC35-6887-4080-AE16-101898C62CBF}" srcId="{E0C14486-2808-4E88-83C4-2F6806CCC696}" destId="{B4333CE3-644A-432C-A28B-25890A767C21}" srcOrd="3" destOrd="0" parTransId="{6F316523-E9EC-456E-B0A1-8A38702BD725}" sibTransId="{7DAC2717-DC01-4748-A62C-F5AB35A2C491}"/>
    <dgm:cxn modelId="{C3530FCA-1D82-430D-B458-F7576B1BDA17}" type="presOf" srcId="{B4333CE3-644A-432C-A28B-25890A767C21}" destId="{491A9B66-37F0-4F19-AE27-05BEFF2C7967}" srcOrd="0" destOrd="0" presId="urn:microsoft.com/office/officeart/2005/8/layout/radial6"/>
    <dgm:cxn modelId="{43499E6A-F33C-4A28-A8A3-3DBECC69B58F}" type="presOf" srcId="{94DAB4DC-25B6-4E68-BE8E-0CAA97B6AC51}" destId="{B6D19F35-2BC1-4A45-A824-C3A787C09D83}" srcOrd="0" destOrd="0" presId="urn:microsoft.com/office/officeart/2005/8/layout/radial6"/>
    <dgm:cxn modelId="{890C81AA-BAA6-48D3-AD16-F077C46AC344}" type="presOf" srcId="{E0C14486-2808-4E88-83C4-2F6806CCC696}" destId="{8833058B-E596-4807-B76B-020EA9C2851A}" srcOrd="0" destOrd="0" presId="urn:microsoft.com/office/officeart/2005/8/layout/radial6"/>
    <dgm:cxn modelId="{E72B5112-0224-4B0F-9D0F-F620951E4A02}" type="presOf" srcId="{AA6859FB-7ECB-4F8F-B0E1-4E43B0D8C961}" destId="{05C5AF7B-7D53-4CD9-86F4-FA473D42CEE8}" srcOrd="0" destOrd="0" presId="urn:microsoft.com/office/officeart/2005/8/layout/radial6"/>
    <dgm:cxn modelId="{EBA5E06A-1131-490C-85FB-E6A3A497D7AE}" type="presOf" srcId="{7DAC2717-DC01-4748-A62C-F5AB35A2C491}" destId="{0535978E-0E39-4339-A006-9F91AF4346FA}" srcOrd="0" destOrd="0" presId="urn:microsoft.com/office/officeart/2005/8/layout/radial6"/>
    <dgm:cxn modelId="{F82AF8ED-71F8-4EBD-A56A-D2677BD21ADC}" type="presOf" srcId="{F733D8E9-84A3-46F2-909F-CBA528E1FF64}" destId="{73E8BCDE-006E-48D6-B0D3-01A9C5F1854B}" srcOrd="0" destOrd="0" presId="urn:microsoft.com/office/officeart/2005/8/layout/radial6"/>
    <dgm:cxn modelId="{DFAF1324-E798-4C11-8A8E-FB24CD3C57DF}" type="presOf" srcId="{FCB971C2-48E0-442B-8B55-5864D3B63501}" destId="{BC6EFED2-032D-46C6-9273-F16942196EED}" srcOrd="0" destOrd="0" presId="urn:microsoft.com/office/officeart/2005/8/layout/radial6"/>
    <dgm:cxn modelId="{1B83F050-949C-44B2-9F7B-9E0BAEB30E9B}" type="presOf" srcId="{C7BE1E85-F518-4336-86C1-492A9618ED1C}" destId="{40567BB5-06DB-407B-9913-8DDEB8A63F72}" srcOrd="0" destOrd="0" presId="urn:microsoft.com/office/officeart/2005/8/layout/radial6"/>
    <dgm:cxn modelId="{1AA69D1A-D705-44FA-B5D5-B91E79279852}" srcId="{E0C14486-2808-4E88-83C4-2F6806CCC696}" destId="{FCB971C2-48E0-442B-8B55-5864D3B63501}" srcOrd="4" destOrd="0" parTransId="{C34D99A8-EEC5-4862-AAC2-319A44ABFF7F}" sibTransId="{C7BE1E85-F518-4336-86C1-492A9618ED1C}"/>
    <dgm:cxn modelId="{9682E566-B900-4D03-AFB7-EE9F68126643}" type="presOf" srcId="{341FF3BE-323A-4199-A547-0E47CE5C4704}" destId="{1395D877-5926-4314-B09A-C1D72004FD05}" srcOrd="0" destOrd="0" presId="urn:microsoft.com/office/officeart/2005/8/layout/radial6"/>
    <dgm:cxn modelId="{44D04F7D-E363-433E-A999-483543208CF8}" type="presParOf" srcId="{8E64DD90-F66D-4DF0-A221-7497C47B9E78}" destId="{8833058B-E596-4807-B76B-020EA9C2851A}" srcOrd="0" destOrd="0" presId="urn:microsoft.com/office/officeart/2005/8/layout/radial6"/>
    <dgm:cxn modelId="{586D9084-A6D9-47F6-93E3-8BCCDE993B17}" type="presParOf" srcId="{8E64DD90-F66D-4DF0-A221-7497C47B9E78}" destId="{B6D19F35-2BC1-4A45-A824-C3A787C09D83}" srcOrd="1" destOrd="0" presId="urn:microsoft.com/office/officeart/2005/8/layout/radial6"/>
    <dgm:cxn modelId="{D90E03F5-9E83-46E6-AAC8-60F5CF632FB3}" type="presParOf" srcId="{8E64DD90-F66D-4DF0-A221-7497C47B9E78}" destId="{5F2B06A2-177B-47C7-B69C-15728086F624}" srcOrd="2" destOrd="0" presId="urn:microsoft.com/office/officeart/2005/8/layout/radial6"/>
    <dgm:cxn modelId="{2236D208-2FF2-48CC-8D59-45F01AD6443B}" type="presParOf" srcId="{8E64DD90-F66D-4DF0-A221-7497C47B9E78}" destId="{05C5AF7B-7D53-4CD9-86F4-FA473D42CEE8}" srcOrd="3" destOrd="0" presId="urn:microsoft.com/office/officeart/2005/8/layout/radial6"/>
    <dgm:cxn modelId="{9029A4A7-4285-4E15-80FD-A19F60B6E7C4}" type="presParOf" srcId="{8E64DD90-F66D-4DF0-A221-7497C47B9E78}" destId="{73E8BCDE-006E-48D6-B0D3-01A9C5F1854B}" srcOrd="4" destOrd="0" presId="urn:microsoft.com/office/officeart/2005/8/layout/radial6"/>
    <dgm:cxn modelId="{78D7DD01-3B95-4B25-8EF2-BF48BBE12539}" type="presParOf" srcId="{8E64DD90-F66D-4DF0-A221-7497C47B9E78}" destId="{04A88F68-2782-4416-B6B0-536F1D9C20E4}" srcOrd="5" destOrd="0" presId="urn:microsoft.com/office/officeart/2005/8/layout/radial6"/>
    <dgm:cxn modelId="{CDACB7AD-30CE-4E8A-BF11-CB40071E04FD}" type="presParOf" srcId="{8E64DD90-F66D-4DF0-A221-7497C47B9E78}" destId="{A85BB3D6-2D32-40D1-83D8-4E1259E9F5A7}" srcOrd="6" destOrd="0" presId="urn:microsoft.com/office/officeart/2005/8/layout/radial6"/>
    <dgm:cxn modelId="{E87CE0AC-7F68-42FE-8C0D-F4A0C3C89541}" type="presParOf" srcId="{8E64DD90-F66D-4DF0-A221-7497C47B9E78}" destId="{21AECFC7-8B58-418F-8E73-FF6443338D11}" srcOrd="7" destOrd="0" presId="urn:microsoft.com/office/officeart/2005/8/layout/radial6"/>
    <dgm:cxn modelId="{166E9354-9D2D-4EAB-AAE4-980D5F1B5160}" type="presParOf" srcId="{8E64DD90-F66D-4DF0-A221-7497C47B9E78}" destId="{FFD86F68-9D1F-442A-983A-1D0B6F2C3401}" srcOrd="8" destOrd="0" presId="urn:microsoft.com/office/officeart/2005/8/layout/radial6"/>
    <dgm:cxn modelId="{689CA7E0-8895-46DC-8710-DD981CE25B6E}" type="presParOf" srcId="{8E64DD90-F66D-4DF0-A221-7497C47B9E78}" destId="{1395D877-5926-4314-B09A-C1D72004FD05}" srcOrd="9" destOrd="0" presId="urn:microsoft.com/office/officeart/2005/8/layout/radial6"/>
    <dgm:cxn modelId="{C47D6B1F-A638-4D31-B291-3BE77F828F1D}" type="presParOf" srcId="{8E64DD90-F66D-4DF0-A221-7497C47B9E78}" destId="{491A9B66-37F0-4F19-AE27-05BEFF2C7967}" srcOrd="10" destOrd="0" presId="urn:microsoft.com/office/officeart/2005/8/layout/radial6"/>
    <dgm:cxn modelId="{AC41B9D3-E062-4C52-91E8-BAAB51150799}" type="presParOf" srcId="{8E64DD90-F66D-4DF0-A221-7497C47B9E78}" destId="{B9AFF1AE-5636-4BCB-9468-BCCAB3A5BBB5}" srcOrd="11" destOrd="0" presId="urn:microsoft.com/office/officeart/2005/8/layout/radial6"/>
    <dgm:cxn modelId="{1532C706-41D5-4E99-8AB1-64A8D398C2E2}" type="presParOf" srcId="{8E64DD90-F66D-4DF0-A221-7497C47B9E78}" destId="{0535978E-0E39-4339-A006-9F91AF4346FA}" srcOrd="12" destOrd="0" presId="urn:microsoft.com/office/officeart/2005/8/layout/radial6"/>
    <dgm:cxn modelId="{B2A816B3-6300-4375-8DFD-B9373F979110}" type="presParOf" srcId="{8E64DD90-F66D-4DF0-A221-7497C47B9E78}" destId="{BC6EFED2-032D-46C6-9273-F16942196EED}" srcOrd="13" destOrd="0" presId="urn:microsoft.com/office/officeart/2005/8/layout/radial6"/>
    <dgm:cxn modelId="{E450798E-7A13-4745-9EBF-C81F037B9068}" type="presParOf" srcId="{8E64DD90-F66D-4DF0-A221-7497C47B9E78}" destId="{306A8672-5C8A-4571-822F-0036640CB911}" srcOrd="14" destOrd="0" presId="urn:microsoft.com/office/officeart/2005/8/layout/radial6"/>
    <dgm:cxn modelId="{0046FA75-916D-4E8C-B335-84497F7E250E}" type="presParOf" srcId="{8E64DD90-F66D-4DF0-A221-7497C47B9E78}" destId="{40567BB5-06DB-407B-9913-8DDEB8A63F72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12063-11D7-407B-A6C3-E817E753E366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A56241F0-648F-4601-87B0-FE3288418BE6}">
      <dgm:prSet phldrT="[文字]" custT="1"/>
      <dgm:spPr/>
      <dgm:t>
        <a:bodyPr/>
        <a:lstStyle/>
        <a:p>
          <a:r>
            <a: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BIM</a:t>
          </a: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資訊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8DE7FD-746B-4E34-AF0B-40825BE1A255}" type="parTrans" cxnId="{56B78570-CB12-4246-A48D-01D0EF9C3FA3}">
      <dgm:prSet/>
      <dgm:spPr/>
      <dgm:t>
        <a:bodyPr/>
        <a:lstStyle/>
        <a:p>
          <a:endParaRPr lang="zh-TW" altLang="en-US"/>
        </a:p>
      </dgm:t>
    </dgm:pt>
    <dgm:pt modelId="{84B13D15-FAD4-4E88-9F79-980F6488A1CD}" type="sibTrans" cxnId="{56B78570-CB12-4246-A48D-01D0EF9C3FA3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662644-A2AE-4024-B93D-674FC16EB1F8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營建管理</a:t>
          </a:r>
          <a:r>
            <a: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(PCM)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E05C166-03C3-4E72-AEAD-A6522D6176D9}" type="parTrans" cxnId="{580974A6-6DFF-48FA-B89A-FF9E85326116}">
      <dgm:prSet/>
      <dgm:spPr/>
      <dgm:t>
        <a:bodyPr/>
        <a:lstStyle/>
        <a:p>
          <a:endParaRPr lang="zh-TW" altLang="en-US"/>
        </a:p>
      </dgm:t>
    </dgm:pt>
    <dgm:pt modelId="{C3236F5C-90F2-4D0D-B72C-9317B466F330}" type="sibTrans" cxnId="{580974A6-6DFF-48FA-B89A-FF9E85326116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6CD2E08-B9A9-4CE8-8CB0-EBCBDD3E7915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物料寄送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AE40B18-BE48-4D5F-A098-DFB3DB7C58D7}" type="parTrans" cxnId="{C5454759-18C0-422C-85A8-313F80AE9A18}">
      <dgm:prSet/>
      <dgm:spPr/>
      <dgm:t>
        <a:bodyPr/>
        <a:lstStyle/>
        <a:p>
          <a:endParaRPr lang="zh-TW" altLang="en-US"/>
        </a:p>
      </dgm:t>
    </dgm:pt>
    <dgm:pt modelId="{8B85B05D-81BC-4054-A050-3A35E3CF5501}" type="sibTrans" cxnId="{C5454759-18C0-422C-85A8-313F80AE9A18}">
      <dgm:prSet/>
      <dgm:spPr/>
      <dgm:t>
        <a:bodyPr/>
        <a:lstStyle/>
        <a:p>
          <a:endParaRPr lang="zh-TW" altLang="en-US"/>
        </a:p>
      </dgm:t>
    </dgm:pt>
    <dgm:pt modelId="{6CD5B22B-B4C5-4C70-9DB0-2F4415169872}" type="pres">
      <dgm:prSet presAssocID="{77C12063-11D7-407B-A6C3-E817E753E366}" presName="Name0" presStyleCnt="0">
        <dgm:presLayoutVars>
          <dgm:dir/>
          <dgm:animLvl val="lvl"/>
          <dgm:resizeHandles val="exact"/>
        </dgm:presLayoutVars>
      </dgm:prSet>
      <dgm:spPr/>
    </dgm:pt>
    <dgm:pt modelId="{9F9FA6C6-9BB4-49E8-B887-F34F9D3D005E}" type="pres">
      <dgm:prSet presAssocID="{A56241F0-648F-4601-87B0-FE3288418BE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53BA42F-6A9C-4377-B74F-6BC59D64EABE}" type="pres">
      <dgm:prSet presAssocID="{84B13D15-FAD4-4E88-9F79-980F6488A1CD}" presName="parTxOnlySpace" presStyleCnt="0"/>
      <dgm:spPr/>
    </dgm:pt>
    <dgm:pt modelId="{1380CA20-B5FF-404B-BA06-8955327A4599}" type="pres">
      <dgm:prSet presAssocID="{A7662644-A2AE-4024-B93D-674FC16EB1F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585E80E-519C-4550-9DA0-00D7419C49A3}" type="pres">
      <dgm:prSet presAssocID="{C3236F5C-90F2-4D0D-B72C-9317B466F330}" presName="parTxOnlySpace" presStyleCnt="0"/>
      <dgm:spPr/>
    </dgm:pt>
    <dgm:pt modelId="{0CD16285-240E-407D-9DF0-CA44118428F3}" type="pres">
      <dgm:prSet presAssocID="{C6CD2E08-B9A9-4CE8-8CB0-EBCBDD3E791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6B78570-CB12-4246-A48D-01D0EF9C3FA3}" srcId="{77C12063-11D7-407B-A6C3-E817E753E366}" destId="{A56241F0-648F-4601-87B0-FE3288418BE6}" srcOrd="0" destOrd="0" parTransId="{688DE7FD-746B-4E34-AF0B-40825BE1A255}" sibTransId="{84B13D15-FAD4-4E88-9F79-980F6488A1CD}"/>
    <dgm:cxn modelId="{580974A6-6DFF-48FA-B89A-FF9E85326116}" srcId="{77C12063-11D7-407B-A6C3-E817E753E366}" destId="{A7662644-A2AE-4024-B93D-674FC16EB1F8}" srcOrd="1" destOrd="0" parTransId="{DE05C166-03C3-4E72-AEAD-A6522D6176D9}" sibTransId="{C3236F5C-90F2-4D0D-B72C-9317B466F330}"/>
    <dgm:cxn modelId="{C5454759-18C0-422C-85A8-313F80AE9A18}" srcId="{77C12063-11D7-407B-A6C3-E817E753E366}" destId="{C6CD2E08-B9A9-4CE8-8CB0-EBCBDD3E7915}" srcOrd="2" destOrd="0" parTransId="{5AE40B18-BE48-4D5F-A098-DFB3DB7C58D7}" sibTransId="{8B85B05D-81BC-4054-A050-3A35E3CF5501}"/>
    <dgm:cxn modelId="{8099C728-8086-4194-B30A-4A75F460FE18}" type="presOf" srcId="{A7662644-A2AE-4024-B93D-674FC16EB1F8}" destId="{1380CA20-B5FF-404B-BA06-8955327A4599}" srcOrd="0" destOrd="0" presId="urn:microsoft.com/office/officeart/2005/8/layout/chevron1"/>
    <dgm:cxn modelId="{874AC0A0-1EEC-4D60-9CA4-C8E55E4C415B}" type="presOf" srcId="{77C12063-11D7-407B-A6C3-E817E753E366}" destId="{6CD5B22B-B4C5-4C70-9DB0-2F4415169872}" srcOrd="0" destOrd="0" presId="urn:microsoft.com/office/officeart/2005/8/layout/chevron1"/>
    <dgm:cxn modelId="{43218B50-5419-431F-947C-3D6C6E146EF3}" type="presOf" srcId="{C6CD2E08-B9A9-4CE8-8CB0-EBCBDD3E7915}" destId="{0CD16285-240E-407D-9DF0-CA44118428F3}" srcOrd="0" destOrd="0" presId="urn:microsoft.com/office/officeart/2005/8/layout/chevron1"/>
    <dgm:cxn modelId="{4D447E6B-B839-44B4-9582-A5369BC745B8}" type="presOf" srcId="{A56241F0-648F-4601-87B0-FE3288418BE6}" destId="{9F9FA6C6-9BB4-49E8-B887-F34F9D3D005E}" srcOrd="0" destOrd="0" presId="urn:microsoft.com/office/officeart/2005/8/layout/chevron1"/>
    <dgm:cxn modelId="{4C961A48-370D-4A9A-9DC4-B839420A435C}" type="presParOf" srcId="{6CD5B22B-B4C5-4C70-9DB0-2F4415169872}" destId="{9F9FA6C6-9BB4-49E8-B887-F34F9D3D005E}" srcOrd="0" destOrd="0" presId="urn:microsoft.com/office/officeart/2005/8/layout/chevron1"/>
    <dgm:cxn modelId="{23DBF0AA-1EB5-4959-BAF2-C586D28B877C}" type="presParOf" srcId="{6CD5B22B-B4C5-4C70-9DB0-2F4415169872}" destId="{E53BA42F-6A9C-4377-B74F-6BC59D64EABE}" srcOrd="1" destOrd="0" presId="urn:microsoft.com/office/officeart/2005/8/layout/chevron1"/>
    <dgm:cxn modelId="{494595C4-049D-4A5A-8C73-3961F6D2658C}" type="presParOf" srcId="{6CD5B22B-B4C5-4C70-9DB0-2F4415169872}" destId="{1380CA20-B5FF-404B-BA06-8955327A4599}" srcOrd="2" destOrd="0" presId="urn:microsoft.com/office/officeart/2005/8/layout/chevron1"/>
    <dgm:cxn modelId="{50D765EC-903E-464C-8A7F-EA21D9EB0000}" type="presParOf" srcId="{6CD5B22B-B4C5-4C70-9DB0-2F4415169872}" destId="{B585E80E-519C-4550-9DA0-00D7419C49A3}" srcOrd="3" destOrd="0" presId="urn:microsoft.com/office/officeart/2005/8/layout/chevron1"/>
    <dgm:cxn modelId="{11A96BE5-7488-4547-8961-7BA1AFFE6AC7}" type="presParOf" srcId="{6CD5B22B-B4C5-4C70-9DB0-2F4415169872}" destId="{0CD16285-240E-407D-9DF0-CA44118428F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67BB5-06DB-407B-9913-8DDEB8A63F72}">
      <dsp:nvSpPr>
        <dsp:cNvPr id="0" name=""/>
        <dsp:cNvSpPr/>
      </dsp:nvSpPr>
      <dsp:spPr>
        <a:xfrm>
          <a:off x="1407918" y="356079"/>
          <a:ext cx="2375922" cy="2375922"/>
        </a:xfrm>
        <a:prstGeom prst="blockArc">
          <a:avLst>
            <a:gd name="adj1" fmla="val 1188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5978E-0E39-4339-A006-9F91AF4346FA}">
      <dsp:nvSpPr>
        <dsp:cNvPr id="0" name=""/>
        <dsp:cNvSpPr/>
      </dsp:nvSpPr>
      <dsp:spPr>
        <a:xfrm>
          <a:off x="1407918" y="356079"/>
          <a:ext cx="2375922" cy="2375922"/>
        </a:xfrm>
        <a:prstGeom prst="blockArc">
          <a:avLst>
            <a:gd name="adj1" fmla="val 7560000"/>
            <a:gd name="adj2" fmla="val 1188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5D877-5926-4314-B09A-C1D72004FD05}">
      <dsp:nvSpPr>
        <dsp:cNvPr id="0" name=""/>
        <dsp:cNvSpPr/>
      </dsp:nvSpPr>
      <dsp:spPr>
        <a:xfrm>
          <a:off x="1407918" y="356079"/>
          <a:ext cx="2375922" cy="2375922"/>
        </a:xfrm>
        <a:prstGeom prst="blockArc">
          <a:avLst>
            <a:gd name="adj1" fmla="val 3240000"/>
            <a:gd name="adj2" fmla="val 756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BB3D6-2D32-40D1-83D8-4E1259E9F5A7}">
      <dsp:nvSpPr>
        <dsp:cNvPr id="0" name=""/>
        <dsp:cNvSpPr/>
      </dsp:nvSpPr>
      <dsp:spPr>
        <a:xfrm>
          <a:off x="1407918" y="356079"/>
          <a:ext cx="2375922" cy="2375922"/>
        </a:xfrm>
        <a:prstGeom prst="blockArc">
          <a:avLst>
            <a:gd name="adj1" fmla="val 20520000"/>
            <a:gd name="adj2" fmla="val 324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5AF7B-7D53-4CD9-86F4-FA473D42CEE8}">
      <dsp:nvSpPr>
        <dsp:cNvPr id="0" name=""/>
        <dsp:cNvSpPr/>
      </dsp:nvSpPr>
      <dsp:spPr>
        <a:xfrm>
          <a:off x="1407918" y="356079"/>
          <a:ext cx="2375922" cy="2375922"/>
        </a:xfrm>
        <a:prstGeom prst="blockArc">
          <a:avLst>
            <a:gd name="adj1" fmla="val 16200000"/>
            <a:gd name="adj2" fmla="val 2052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3058B-E596-4807-B76B-020EA9C2851A}">
      <dsp:nvSpPr>
        <dsp:cNvPr id="0" name=""/>
        <dsp:cNvSpPr/>
      </dsp:nvSpPr>
      <dsp:spPr>
        <a:xfrm>
          <a:off x="2049579" y="997739"/>
          <a:ext cx="1092601" cy="1092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09587" y="1157747"/>
        <a:ext cx="772585" cy="772585"/>
      </dsp:txXfrm>
    </dsp:sp>
    <dsp:sp modelId="{B6D19F35-2BC1-4A45-A824-C3A787C09D83}">
      <dsp:nvSpPr>
        <dsp:cNvPr id="0" name=""/>
        <dsp:cNvSpPr/>
      </dsp:nvSpPr>
      <dsp:spPr>
        <a:xfrm>
          <a:off x="2213469" y="1202"/>
          <a:ext cx="764821" cy="764821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業主</a:t>
          </a:r>
          <a:endParaRPr lang="zh-TW" altLang="en-US" sz="14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25474" y="113207"/>
        <a:ext cx="540811" cy="540811"/>
      </dsp:txXfrm>
    </dsp:sp>
    <dsp:sp modelId="{73E8BCDE-006E-48D6-B0D3-01A9C5F1854B}">
      <dsp:nvSpPr>
        <dsp:cNvPr id="0" name=""/>
        <dsp:cNvSpPr/>
      </dsp:nvSpPr>
      <dsp:spPr>
        <a:xfrm>
          <a:off x="3317101" y="803038"/>
          <a:ext cx="764821" cy="764821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建築師</a:t>
          </a:r>
          <a:endParaRPr lang="zh-TW" altLang="en-US" sz="14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29106" y="915043"/>
        <a:ext cx="540811" cy="540811"/>
      </dsp:txXfrm>
    </dsp:sp>
    <dsp:sp modelId="{21AECFC7-8B58-418F-8E73-FF6443338D11}">
      <dsp:nvSpPr>
        <dsp:cNvPr id="0" name=""/>
        <dsp:cNvSpPr/>
      </dsp:nvSpPr>
      <dsp:spPr>
        <a:xfrm>
          <a:off x="2895551" y="2100435"/>
          <a:ext cx="764821" cy="764821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顧問公司</a:t>
          </a:r>
          <a:endParaRPr lang="zh-TW" altLang="en-US" sz="14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07556" y="2212440"/>
        <a:ext cx="540811" cy="540811"/>
      </dsp:txXfrm>
    </dsp:sp>
    <dsp:sp modelId="{491A9B66-37F0-4F19-AE27-05BEFF2C7967}">
      <dsp:nvSpPr>
        <dsp:cNvPr id="0" name=""/>
        <dsp:cNvSpPr/>
      </dsp:nvSpPr>
      <dsp:spPr>
        <a:xfrm>
          <a:off x="1531387" y="2100435"/>
          <a:ext cx="764821" cy="76482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分包商</a:t>
          </a:r>
          <a:endParaRPr lang="zh-TW" altLang="en-US" sz="14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43392" y="2212440"/>
        <a:ext cx="540811" cy="540811"/>
      </dsp:txXfrm>
    </dsp:sp>
    <dsp:sp modelId="{BC6EFED2-032D-46C6-9273-F16942196EED}">
      <dsp:nvSpPr>
        <dsp:cNvPr id="0" name=""/>
        <dsp:cNvSpPr/>
      </dsp:nvSpPr>
      <dsp:spPr>
        <a:xfrm>
          <a:off x="1109837" y="803038"/>
          <a:ext cx="764821" cy="764821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銷售單位</a:t>
          </a:r>
          <a:endParaRPr lang="zh-TW" altLang="en-US" sz="14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21842" y="915043"/>
        <a:ext cx="540811" cy="540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FA6C6-9BB4-49E8-B887-F34F9D3D005E}">
      <dsp:nvSpPr>
        <dsp:cNvPr id="0" name=""/>
        <dsp:cNvSpPr/>
      </dsp:nvSpPr>
      <dsp:spPr>
        <a:xfrm>
          <a:off x="2381" y="0"/>
          <a:ext cx="2901156" cy="115107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BIM</a:t>
          </a: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資訊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7916" y="0"/>
        <a:ext cx="1750086" cy="1151070"/>
      </dsp:txXfrm>
    </dsp:sp>
    <dsp:sp modelId="{1380CA20-B5FF-404B-BA06-8955327A4599}">
      <dsp:nvSpPr>
        <dsp:cNvPr id="0" name=""/>
        <dsp:cNvSpPr/>
      </dsp:nvSpPr>
      <dsp:spPr>
        <a:xfrm>
          <a:off x="2613421" y="0"/>
          <a:ext cx="2901156" cy="1151070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營建管理</a:t>
          </a:r>
          <a:r>
            <a:rPr lang="en-US" altLang="zh-TW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(PCM)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188956" y="0"/>
        <a:ext cx="1750086" cy="1151070"/>
      </dsp:txXfrm>
    </dsp:sp>
    <dsp:sp modelId="{0CD16285-240E-407D-9DF0-CA44118428F3}">
      <dsp:nvSpPr>
        <dsp:cNvPr id="0" name=""/>
        <dsp:cNvSpPr/>
      </dsp:nvSpPr>
      <dsp:spPr>
        <a:xfrm>
          <a:off x="5224462" y="0"/>
          <a:ext cx="2901156" cy="1151070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物料寄送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99997" y="0"/>
        <a:ext cx="1750086" cy="1151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12E-3062-4AE8-9BC9-EFC05492A4F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C9FC-D97A-437B-98FE-3A5636976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7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12E-3062-4AE8-9BC9-EFC05492A4F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C9FC-D97A-437B-98FE-3A5636976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1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12E-3062-4AE8-9BC9-EFC05492A4F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C9FC-D97A-437B-98FE-3A5636976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38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12E-3062-4AE8-9BC9-EFC05492A4F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C9FC-D97A-437B-98FE-3A5636976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52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12E-3062-4AE8-9BC9-EFC05492A4F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C9FC-D97A-437B-98FE-3A5636976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37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12E-3062-4AE8-9BC9-EFC05492A4F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C9FC-D97A-437B-98FE-3A5636976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17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12E-3062-4AE8-9BC9-EFC05492A4F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C9FC-D97A-437B-98FE-3A5636976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4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12E-3062-4AE8-9BC9-EFC05492A4F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C9FC-D97A-437B-98FE-3A5636976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6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12E-3062-4AE8-9BC9-EFC05492A4F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C9FC-D97A-437B-98FE-3A5636976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24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12E-3062-4AE8-9BC9-EFC05492A4F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C9FC-D97A-437B-98FE-3A5636976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22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12E-3062-4AE8-9BC9-EFC05492A4F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C9FC-D97A-437B-98FE-3A5636976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39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812E-3062-4AE8-9BC9-EFC05492A4F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C9FC-D97A-437B-98FE-3A5636976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2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2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4702" y="1057963"/>
            <a:ext cx="9122484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中鼎倉儲管理時常遭遇下列問題:</a:t>
            </a:r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收料清單與實際運送的材料有差異</a:t>
            </a:r>
          </a:p>
          <a:p>
            <a:pPr>
              <a:spcAft>
                <a:spcPts val="600"/>
              </a:spcAft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收料、發料、盤點,皆須耗費相當多的工時,且出錯機率非常高。</a:t>
            </a:r>
          </a:p>
          <a:p>
            <a:pPr>
              <a:spcAft>
                <a:spcPts val="600"/>
              </a:spcAft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大型預製廠或倉庫堆廠如何快速準確找料, 設備材料放在倉庫內不翼而飛。</a:t>
            </a:r>
          </a:p>
          <a:p>
            <a:pPr>
              <a:spcAft>
                <a:spcPts val="600"/>
              </a:spcAft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木箱搬移後尋找不易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中鼎倉儲特性:</a:t>
            </a:r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有別於一般人所認知的永久性設置倉儲,為機動性設施,位於工地內或周遭區</a:t>
            </a:r>
          </a:p>
          <a:p>
            <a:pPr>
              <a:spcAft>
                <a:spcPts val="600"/>
              </a:spcAft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域,隨工期結束撤除,有室內及戶外,壽命2~3年</a:t>
            </a:r>
          </a:p>
          <a:p>
            <a:pPr>
              <a:spcAft>
                <a:spcPts val="600"/>
              </a:spcAft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中鼎之設備材料為大量、大型、數量種類繁多、不規則...等</a:t>
            </a:r>
          </a:p>
          <a:p>
            <a:pPr>
              <a:spcAft>
                <a:spcPts val="600"/>
              </a:spcAft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儀電器材、高單價機械設備存放於室內(大型靜態設備及電纜除外)</a:t>
            </a:r>
          </a:p>
          <a:p>
            <a:pPr>
              <a:spcAft>
                <a:spcPts val="600"/>
              </a:spcAft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鋼材、管段(金屬材質、形狀不規則且有大有小)存放於戶外</a:t>
            </a:r>
          </a:p>
          <a:p>
            <a:pPr>
              <a:spcAft>
                <a:spcPts val="600"/>
              </a:spcAft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工地通訊不佳,環境惡劣區域是無3G/4G訊號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34702" y="43492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工地環境之倉儲管理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94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111" y="1383590"/>
            <a:ext cx="4411532" cy="31010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52" y="1383590"/>
            <a:ext cx="4649039" cy="309504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34702" y="43492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工地倉儲問題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4111" y="4903712"/>
            <a:ext cx="4411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木箱上雖有編號,但時常搬移,導致找不到木箱位置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15951" y="4903712"/>
            <a:ext cx="4649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Cable Drum,搬移+堆疊,尋找不易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53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34702" y="43492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工地倉儲問題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94" y="1383590"/>
            <a:ext cx="4809707" cy="32421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35" y="1383590"/>
            <a:ext cx="5094883" cy="32421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3793" y="5111679"/>
            <a:ext cx="4809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SPOOL管段堆放為不規則形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也可能隨意堆置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69535" y="5111679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管支撐為整齊堆放,最裡面的不易尋找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55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34702" y="43492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BIM</a:t>
            </a:r>
          </a:p>
        </p:txBody>
      </p:sp>
      <p:pic>
        <p:nvPicPr>
          <p:cNvPr id="1026" name="Picture 2" descr="「BIM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1" y="1430058"/>
            <a:ext cx="6816655" cy="534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548640" y="967479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Adobe 繁黑體 Std B" pitchFamily="34" charset="-120"/>
                <a:ea typeface="Adobe 繁黑體 Std B" pitchFamily="34" charset="-120"/>
              </a:rPr>
              <a:t>BIM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建築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流程 </a:t>
            </a:r>
            <a:r>
              <a:rPr lang="en-US" altLang="zh-TW" b="1" dirty="0" smtClean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zh-TW" altLang="zh-TW" dirty="0" smtClean="0">
                <a:latin typeface="Adobe 繁黑體 Std B" pitchFamily="34" charset="-120"/>
                <a:ea typeface="Adobe 繁黑體 Std B" pitchFamily="34" charset="-120"/>
              </a:rPr>
              <a:t>以模型</a:t>
            </a:r>
            <a:r>
              <a:rPr lang="zh-TW" altLang="zh-TW" dirty="0">
                <a:latin typeface="Adobe 繁黑體 Std B" pitchFamily="34" charset="-120"/>
                <a:ea typeface="Adobe 繁黑體 Std B" pitchFamily="34" charset="-120"/>
              </a:rPr>
              <a:t>為</a:t>
            </a:r>
            <a:r>
              <a:rPr lang="zh-TW" altLang="zh-TW" dirty="0" smtClean="0">
                <a:latin typeface="Adobe 繁黑體 Std B" pitchFamily="34" charset="-120"/>
                <a:ea typeface="Adobe 繁黑體 Std B" pitchFamily="34" charset="-120"/>
              </a:rPr>
              <a:t>核心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，</a:t>
            </a:r>
            <a:r>
              <a:rPr lang="zh-TW" altLang="zh-TW" dirty="0" smtClean="0">
                <a:latin typeface="Adobe 繁黑體 Std B" pitchFamily="34" charset="-120"/>
                <a:ea typeface="Adobe 繁黑體 Std B" pitchFamily="34" charset="-120"/>
              </a:rPr>
              <a:t>資訊</a:t>
            </a:r>
            <a:r>
              <a:rPr lang="zh-TW" altLang="zh-TW" dirty="0">
                <a:latin typeface="Adobe 繁黑體 Std B" pitchFamily="34" charset="-120"/>
                <a:ea typeface="Adobe 繁黑體 Std B" pitchFamily="34" charset="-120"/>
              </a:rPr>
              <a:t>共享的工作</a:t>
            </a:r>
            <a:r>
              <a:rPr lang="zh-TW" altLang="zh-TW" dirty="0" smtClean="0">
                <a:latin typeface="Adobe 繁黑體 Std B" pitchFamily="34" charset="-120"/>
                <a:ea typeface="Adobe 繁黑體 Std B" pitchFamily="34" charset="-120"/>
              </a:rPr>
              <a:t>模式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66" name="資料庫圖表 65"/>
          <p:cNvGraphicFramePr/>
          <p:nvPr>
            <p:extLst>
              <p:ext uri="{D42A27DB-BD31-4B8C-83A1-F6EECF244321}">
                <p14:modId xmlns:p14="http://schemas.microsoft.com/office/powerpoint/2010/main" val="3305110973"/>
              </p:ext>
            </p:extLst>
          </p:nvPr>
        </p:nvGraphicFramePr>
        <p:xfrm>
          <a:off x="7687566" y="2176711"/>
          <a:ext cx="5191760" cy="2885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7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8" t="21038" r="32708" b="10370"/>
          <a:stretch/>
        </p:blipFill>
        <p:spPr bwMode="auto">
          <a:xfrm>
            <a:off x="9729726" y="2947549"/>
            <a:ext cx="1112276" cy="135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群組 67"/>
          <p:cNvGrpSpPr/>
          <p:nvPr/>
        </p:nvGrpSpPr>
        <p:grpSpPr>
          <a:xfrm>
            <a:off x="7225445" y="3160182"/>
            <a:ext cx="1240823" cy="918498"/>
            <a:chOff x="1679680" y="1185288"/>
            <a:chExt cx="323048" cy="377905"/>
          </a:xfrm>
        </p:grpSpPr>
        <p:sp>
          <p:nvSpPr>
            <p:cNvPr id="69" name="向右箭號 68"/>
            <p:cNvSpPr/>
            <p:nvPr/>
          </p:nvSpPr>
          <p:spPr>
            <a:xfrm>
              <a:off x="1679680" y="1185288"/>
              <a:ext cx="323048" cy="37790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向右箭號 4"/>
            <p:cNvSpPr/>
            <p:nvPr/>
          </p:nvSpPr>
          <p:spPr>
            <a:xfrm>
              <a:off x="1679680" y="1260869"/>
              <a:ext cx="226134" cy="226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199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34702" y="43492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BIM</a:t>
            </a:r>
          </a:p>
        </p:txBody>
      </p:sp>
      <p:pic>
        <p:nvPicPr>
          <p:cNvPr id="101" name="圖片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332" y="896593"/>
            <a:ext cx="5891596" cy="1938170"/>
          </a:xfrm>
          <a:prstGeom prst="rect">
            <a:avLst/>
          </a:prstGeom>
        </p:spPr>
      </p:pic>
      <p:graphicFrame>
        <p:nvGraphicFramePr>
          <p:cNvPr id="102" name="資料庫圖表 101"/>
          <p:cNvGraphicFramePr/>
          <p:nvPr>
            <p:extLst>
              <p:ext uri="{D42A27DB-BD31-4B8C-83A1-F6EECF244321}">
                <p14:modId xmlns:p14="http://schemas.microsoft.com/office/powerpoint/2010/main" val="3536526578"/>
              </p:ext>
            </p:extLst>
          </p:nvPr>
        </p:nvGraphicFramePr>
        <p:xfrm>
          <a:off x="2322456" y="2947595"/>
          <a:ext cx="8128000" cy="1151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2431228" y="4313816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器材種類、數量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5131207" y="4313814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建造時序管控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7788154" y="4313814"/>
            <a:ext cx="2334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同一天建造零件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同一物料零件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綑綁為一單位寄送至倉庫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22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328</Words>
  <Application>Microsoft Office PowerPoint</Application>
  <PresentationFormat>寬螢幕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Adobe 繁黑體 Std B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吳佩芹</dc:creator>
  <cp:lastModifiedBy>吳佩芹</cp:lastModifiedBy>
  <cp:revision>10</cp:revision>
  <dcterms:created xsi:type="dcterms:W3CDTF">2017-11-29T11:13:55Z</dcterms:created>
  <dcterms:modified xsi:type="dcterms:W3CDTF">2017-11-29T12:58:27Z</dcterms:modified>
</cp:coreProperties>
</file>