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58" r:id="rId2"/>
    <p:sldId id="672" r:id="rId3"/>
    <p:sldId id="673" r:id="rId4"/>
    <p:sldId id="714" r:id="rId5"/>
    <p:sldId id="715" r:id="rId6"/>
    <p:sldId id="716" r:id="rId7"/>
    <p:sldId id="717" r:id="rId8"/>
    <p:sldId id="718" r:id="rId9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b="1" i="1" kern="1200">
        <a:solidFill>
          <a:schemeClr val="bg1"/>
        </a:solidFill>
        <a:latin typeface="新細明體" pitchFamily="18" charset="-12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i="1" kern="1200">
        <a:solidFill>
          <a:schemeClr val="bg1"/>
        </a:solidFill>
        <a:latin typeface="新細明體" pitchFamily="18" charset="-12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i="1" kern="1200">
        <a:solidFill>
          <a:schemeClr val="bg1"/>
        </a:solidFill>
        <a:latin typeface="新細明體" pitchFamily="18" charset="-12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i="1" kern="1200">
        <a:solidFill>
          <a:schemeClr val="bg1"/>
        </a:solidFill>
        <a:latin typeface="新細明體" pitchFamily="18" charset="-12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i="1" kern="1200">
        <a:solidFill>
          <a:schemeClr val="bg1"/>
        </a:solidFill>
        <a:latin typeface="新細明體" pitchFamily="18" charset="-12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b="1" i="1" kern="1200">
        <a:solidFill>
          <a:schemeClr val="bg1"/>
        </a:solidFill>
        <a:latin typeface="新細明體" pitchFamily="18" charset="-12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b="1" i="1" kern="1200">
        <a:solidFill>
          <a:schemeClr val="bg1"/>
        </a:solidFill>
        <a:latin typeface="新細明體" pitchFamily="18" charset="-12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b="1" i="1" kern="1200">
        <a:solidFill>
          <a:schemeClr val="bg1"/>
        </a:solidFill>
        <a:latin typeface="新細明體" pitchFamily="18" charset="-12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b="1" i="1" kern="1200">
        <a:solidFill>
          <a:schemeClr val="bg1"/>
        </a:solidFill>
        <a:latin typeface="新細明體" pitchFamily="18" charset="-12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69E8386-B678-486D-87DD-BF3A39855EED}">
          <p14:sldIdLst>
            <p14:sldId id="658"/>
            <p14:sldId id="672"/>
            <p14:sldId id="673"/>
            <p14:sldId id="714"/>
            <p14:sldId id="715"/>
            <p14:sldId id="716"/>
            <p14:sldId id="717"/>
            <p14:sldId id="7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FFFF"/>
    <a:srgbClr val="F9DBB8"/>
    <a:srgbClr val="FF908C"/>
    <a:srgbClr val="FF00FF"/>
    <a:srgbClr val="BFBFBF"/>
    <a:srgbClr val="669900"/>
    <a:srgbClr val="000000"/>
    <a:srgbClr val="DA9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2" autoAdjust="0"/>
    <p:restoredTop sz="97026" autoAdjust="0"/>
  </p:normalViewPr>
  <p:slideViewPr>
    <p:cSldViewPr>
      <p:cViewPr varScale="1">
        <p:scale>
          <a:sx n="85" d="100"/>
          <a:sy n="85" d="100"/>
        </p:scale>
        <p:origin x="619" y="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765" y="-86"/>
      </p:cViewPr>
      <p:guideLst>
        <p:guide orient="horz" pos="3224"/>
        <p:guide pos="2237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1595B-ECE7-4A48-A1AD-1255DB25AD1A}" type="doc">
      <dgm:prSet loTypeId="urn:microsoft.com/office/officeart/2005/8/layout/hChevron3" loCatId="" qsTypeId="urn:microsoft.com/office/officeart/2005/8/quickstyle/simple1" qsCatId="simple" csTypeId="urn:microsoft.com/office/officeart/2005/8/colors/accent1_3" csCatId="accent1" phldr="1"/>
      <dgm:spPr/>
    </dgm:pt>
    <dgm:pt modelId="{FACFA07A-E469-4348-9A64-39971E91A0CD}">
      <dgm:prSet phldrT="[文字]"/>
      <dgm:spPr/>
      <dgm:t>
        <a:bodyPr/>
        <a:lstStyle/>
        <a:p>
          <a:r>
            <a:rPr lang="zh-TW" altLang="en-US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系統資料庫軟硬體規劃</a:t>
          </a:r>
          <a:endParaRPr lang="zh-TW" altLang="en-US" baseline="0" dirty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  <a:cs typeface="Heiti TC Light" charset="-120"/>
          </a:endParaRPr>
        </a:p>
      </dgm:t>
    </dgm:pt>
    <dgm:pt modelId="{482EB59B-EFB4-2A4D-8DF2-ECEE501AADB9}" type="parTrans" cxnId="{32D73D18-8D63-5D4A-BD89-81B29ECBBCA1}">
      <dgm:prSet/>
      <dgm:spPr/>
      <dgm:t>
        <a:bodyPr/>
        <a:lstStyle/>
        <a:p>
          <a:endParaRPr lang="zh-TW" altLang="en-US" baseline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D06A6D0-5420-DA45-8B41-F4CF18E66E4F}" type="sibTrans" cxnId="{32D73D18-8D63-5D4A-BD89-81B29ECBBCA1}">
      <dgm:prSet/>
      <dgm:spPr/>
      <dgm:t>
        <a:bodyPr/>
        <a:lstStyle/>
        <a:p>
          <a:endParaRPr lang="zh-TW" altLang="en-US" baseline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427E240-C188-9046-9A95-0B177EA3D30F}">
      <dgm:prSet phldrT="[文字]"/>
      <dgm:spPr/>
      <dgm:t>
        <a:bodyPr/>
        <a:lstStyle/>
        <a:p>
          <a:r>
            <a:rPr lang="zh-TW" altLang="en-US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系統資料介面網頁</a:t>
          </a:r>
          <a:r>
            <a:rPr lang="en-US" altLang="zh-TW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API</a:t>
          </a:r>
          <a:r>
            <a:rPr lang="zh-TW" altLang="en-US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開發及後台資訊看板</a:t>
          </a:r>
          <a:endParaRPr lang="zh-TW" altLang="en-US" baseline="0" dirty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  <a:cs typeface="Heiti TC Light" charset="-120"/>
          </a:endParaRPr>
        </a:p>
      </dgm:t>
    </dgm:pt>
    <dgm:pt modelId="{1E93B436-4A4C-1240-8969-A11ABE7BF8C3}" type="parTrans" cxnId="{8D299538-D995-5348-AB29-6023579E9B89}">
      <dgm:prSet/>
      <dgm:spPr/>
      <dgm:t>
        <a:bodyPr/>
        <a:lstStyle/>
        <a:p>
          <a:endParaRPr lang="zh-TW" altLang="en-US" baseline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DB855EE-7058-3642-AF77-670C0B1D7EDC}" type="sibTrans" cxnId="{8D299538-D995-5348-AB29-6023579E9B89}">
      <dgm:prSet/>
      <dgm:spPr/>
      <dgm:t>
        <a:bodyPr/>
        <a:lstStyle/>
        <a:p>
          <a:endParaRPr lang="zh-TW" altLang="en-US" baseline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0CD5CCC-76BF-BC44-BDBF-84544884D384}">
      <dgm:prSet phldrT="[文字]"/>
      <dgm:spPr/>
      <dgm:t>
        <a:bodyPr/>
        <a:lstStyle/>
        <a:p>
          <a:r>
            <a:rPr lang="zh-TW" altLang="en-US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棧板資訊查詢、找料、移料</a:t>
          </a:r>
          <a:endParaRPr lang="zh-TW" altLang="en-US" baseline="0" dirty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  <a:cs typeface="Heiti TC Light" charset="-120"/>
          </a:endParaRPr>
        </a:p>
      </dgm:t>
    </dgm:pt>
    <dgm:pt modelId="{CF3EEEEB-DCB4-C145-AA74-46F07C9A24E6}" type="parTrans" cxnId="{3A6DAE21-2468-C04E-BA24-D2A46B52823A}">
      <dgm:prSet/>
      <dgm:spPr/>
      <dgm:t>
        <a:bodyPr/>
        <a:lstStyle/>
        <a:p>
          <a:endParaRPr lang="zh-TW" altLang="en-US" baseline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C70A331-384E-3140-874B-56DC79FFC028}" type="sibTrans" cxnId="{3A6DAE21-2468-C04E-BA24-D2A46B52823A}">
      <dgm:prSet/>
      <dgm:spPr/>
      <dgm:t>
        <a:bodyPr/>
        <a:lstStyle/>
        <a:p>
          <a:endParaRPr lang="zh-TW" altLang="en-US" baseline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5B439FA-5EB6-4FB1-8466-089F6F15104F}">
      <dgm:prSet phldrT="[文字]"/>
      <dgm:spPr/>
      <dgm:t>
        <a:bodyPr/>
        <a:lstStyle/>
        <a:p>
          <a:r>
            <a:rPr lang="zh-TW" altLang="en-US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以</a:t>
          </a:r>
          <a:r>
            <a:rPr lang="en-US" altLang="zh-TW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GPS</a:t>
          </a:r>
          <a:r>
            <a:rPr lang="zh-TW" altLang="en-US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設定棧板位置</a:t>
          </a:r>
          <a:r>
            <a:rPr lang="zh-TW" altLang="en-US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、</a:t>
          </a:r>
          <a:r>
            <a:rPr lang="zh-TW" altLang="en-US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建立棧板座標</a:t>
          </a:r>
          <a:r>
            <a:rPr lang="zh-TW" altLang="en-US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資訊</a:t>
          </a:r>
          <a:endParaRPr lang="zh-TW" altLang="en-US" baseline="0" dirty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  <a:cs typeface="Heiti TC Light" charset="-120"/>
          </a:endParaRPr>
        </a:p>
      </dgm:t>
    </dgm:pt>
    <dgm:pt modelId="{33677566-FD84-4E2C-AFB7-22B9164A7906}" type="parTrans" cxnId="{DC21ABE4-F751-4DFD-A385-030C3F619A0A}">
      <dgm:prSet/>
      <dgm:spPr/>
      <dgm:t>
        <a:bodyPr/>
        <a:lstStyle/>
        <a:p>
          <a:endParaRPr lang="zh-TW" altLang="en-US"/>
        </a:p>
      </dgm:t>
    </dgm:pt>
    <dgm:pt modelId="{680ECA24-2ED1-4F04-BE7B-50E6C6B3EA94}" type="sibTrans" cxnId="{DC21ABE4-F751-4DFD-A385-030C3F619A0A}">
      <dgm:prSet/>
      <dgm:spPr/>
      <dgm:t>
        <a:bodyPr/>
        <a:lstStyle/>
        <a:p>
          <a:endParaRPr lang="zh-TW" altLang="en-US"/>
        </a:p>
      </dgm:t>
    </dgm:pt>
    <dgm:pt modelId="{4D194946-89C7-6F46-8286-9DE2E2B7281D}" type="pres">
      <dgm:prSet presAssocID="{3081595B-ECE7-4A48-A1AD-1255DB25AD1A}" presName="Name0" presStyleCnt="0">
        <dgm:presLayoutVars>
          <dgm:dir/>
          <dgm:resizeHandles val="exact"/>
        </dgm:presLayoutVars>
      </dgm:prSet>
      <dgm:spPr/>
    </dgm:pt>
    <dgm:pt modelId="{94BCF8AF-B8F1-2E42-8E31-EA92DEECEAA1}" type="pres">
      <dgm:prSet presAssocID="{FACFA07A-E469-4348-9A64-39971E91A0CD}" presName="parTxOnly" presStyleLbl="node1" presStyleIdx="0" presStyleCnt="4" custScaleX="858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F75C42-287F-0049-B919-DDB22D3A4360}" type="pres">
      <dgm:prSet presAssocID="{7D06A6D0-5420-DA45-8B41-F4CF18E66E4F}" presName="parSpace" presStyleCnt="0"/>
      <dgm:spPr/>
    </dgm:pt>
    <dgm:pt modelId="{240413A4-C959-42FC-9A2B-9312A0213B53}" type="pres">
      <dgm:prSet presAssocID="{C5B439FA-5EB6-4FB1-8466-089F6F15104F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6E74B39-6D1D-42D0-B2F5-948355D71134}" type="pres">
      <dgm:prSet presAssocID="{680ECA24-2ED1-4F04-BE7B-50E6C6B3EA94}" presName="parSpace" presStyleCnt="0"/>
      <dgm:spPr/>
    </dgm:pt>
    <dgm:pt modelId="{7C70613D-9112-9046-B2E5-9F7E87992127}" type="pres">
      <dgm:prSet presAssocID="{4427E240-C188-9046-9A95-0B177EA3D30F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FEB92E-2504-B440-BC03-BBFE04F0B6F8}" type="pres">
      <dgm:prSet presAssocID="{FDB855EE-7058-3642-AF77-670C0B1D7EDC}" presName="parSpace" presStyleCnt="0"/>
      <dgm:spPr/>
    </dgm:pt>
    <dgm:pt modelId="{365E8627-58FE-1F4F-BB21-595DC544F397}" type="pres">
      <dgm:prSet presAssocID="{20CD5CCC-76BF-BC44-BDBF-84544884D384}" presName="parTxOnly" presStyleLbl="node1" presStyleIdx="3" presStyleCnt="4" custLinFactNeighborX="1396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A6DAE21-2468-C04E-BA24-D2A46B52823A}" srcId="{3081595B-ECE7-4A48-A1AD-1255DB25AD1A}" destId="{20CD5CCC-76BF-BC44-BDBF-84544884D384}" srcOrd="3" destOrd="0" parTransId="{CF3EEEEB-DCB4-C145-AA74-46F07C9A24E6}" sibTransId="{3C70A331-384E-3140-874B-56DC79FFC028}"/>
    <dgm:cxn modelId="{18AFAE11-0A74-C046-A300-DF74B395C9ED}" type="presOf" srcId="{FACFA07A-E469-4348-9A64-39971E91A0CD}" destId="{94BCF8AF-B8F1-2E42-8E31-EA92DEECEAA1}" srcOrd="0" destOrd="0" presId="urn:microsoft.com/office/officeart/2005/8/layout/hChevron3"/>
    <dgm:cxn modelId="{7AB57396-3C1C-BB46-A981-0BE8D24A84C1}" type="presOf" srcId="{4427E240-C188-9046-9A95-0B177EA3D30F}" destId="{7C70613D-9112-9046-B2E5-9F7E87992127}" srcOrd="0" destOrd="0" presId="urn:microsoft.com/office/officeart/2005/8/layout/hChevron3"/>
    <dgm:cxn modelId="{32D73D18-8D63-5D4A-BD89-81B29ECBBCA1}" srcId="{3081595B-ECE7-4A48-A1AD-1255DB25AD1A}" destId="{FACFA07A-E469-4348-9A64-39971E91A0CD}" srcOrd="0" destOrd="0" parTransId="{482EB59B-EFB4-2A4D-8DF2-ECEE501AADB9}" sibTransId="{7D06A6D0-5420-DA45-8B41-F4CF18E66E4F}"/>
    <dgm:cxn modelId="{D2E0ADCB-836E-DD46-9ADD-96B743D4A2C3}" type="presOf" srcId="{20CD5CCC-76BF-BC44-BDBF-84544884D384}" destId="{365E8627-58FE-1F4F-BB21-595DC544F397}" srcOrd="0" destOrd="0" presId="urn:microsoft.com/office/officeart/2005/8/layout/hChevron3"/>
    <dgm:cxn modelId="{DC21ABE4-F751-4DFD-A385-030C3F619A0A}" srcId="{3081595B-ECE7-4A48-A1AD-1255DB25AD1A}" destId="{C5B439FA-5EB6-4FB1-8466-089F6F15104F}" srcOrd="1" destOrd="0" parTransId="{33677566-FD84-4E2C-AFB7-22B9164A7906}" sibTransId="{680ECA24-2ED1-4F04-BE7B-50E6C6B3EA94}"/>
    <dgm:cxn modelId="{55F4C4B4-2817-294C-904A-1EE666057D40}" type="presOf" srcId="{3081595B-ECE7-4A48-A1AD-1255DB25AD1A}" destId="{4D194946-89C7-6F46-8286-9DE2E2B7281D}" srcOrd="0" destOrd="0" presId="urn:microsoft.com/office/officeart/2005/8/layout/hChevron3"/>
    <dgm:cxn modelId="{8D299538-D995-5348-AB29-6023579E9B89}" srcId="{3081595B-ECE7-4A48-A1AD-1255DB25AD1A}" destId="{4427E240-C188-9046-9A95-0B177EA3D30F}" srcOrd="2" destOrd="0" parTransId="{1E93B436-4A4C-1240-8969-A11ABE7BF8C3}" sibTransId="{FDB855EE-7058-3642-AF77-670C0B1D7EDC}"/>
    <dgm:cxn modelId="{5BC7538C-5D18-4A71-8682-21AAF45BDEC4}" type="presOf" srcId="{C5B439FA-5EB6-4FB1-8466-089F6F15104F}" destId="{240413A4-C959-42FC-9A2B-9312A0213B53}" srcOrd="0" destOrd="0" presId="urn:microsoft.com/office/officeart/2005/8/layout/hChevron3"/>
    <dgm:cxn modelId="{D6BB9B5E-4C3C-2C4A-947E-EDCEB4213E5D}" type="presParOf" srcId="{4D194946-89C7-6F46-8286-9DE2E2B7281D}" destId="{94BCF8AF-B8F1-2E42-8E31-EA92DEECEAA1}" srcOrd="0" destOrd="0" presId="urn:microsoft.com/office/officeart/2005/8/layout/hChevron3"/>
    <dgm:cxn modelId="{2C4B0A0D-0D85-E340-9BDB-2C5C5E990B01}" type="presParOf" srcId="{4D194946-89C7-6F46-8286-9DE2E2B7281D}" destId="{9AF75C42-287F-0049-B919-DDB22D3A4360}" srcOrd="1" destOrd="0" presId="urn:microsoft.com/office/officeart/2005/8/layout/hChevron3"/>
    <dgm:cxn modelId="{058D0189-B0C7-4F4D-A11B-2CCDB0AFE4D7}" type="presParOf" srcId="{4D194946-89C7-6F46-8286-9DE2E2B7281D}" destId="{240413A4-C959-42FC-9A2B-9312A0213B53}" srcOrd="2" destOrd="0" presId="urn:microsoft.com/office/officeart/2005/8/layout/hChevron3"/>
    <dgm:cxn modelId="{295BD291-3D32-4574-8F2B-0FA6EB7195AC}" type="presParOf" srcId="{4D194946-89C7-6F46-8286-9DE2E2B7281D}" destId="{66E74B39-6D1D-42D0-B2F5-948355D71134}" srcOrd="3" destOrd="0" presId="urn:microsoft.com/office/officeart/2005/8/layout/hChevron3"/>
    <dgm:cxn modelId="{797DBA6D-37F0-D14F-A170-B8ECCB166846}" type="presParOf" srcId="{4D194946-89C7-6F46-8286-9DE2E2B7281D}" destId="{7C70613D-9112-9046-B2E5-9F7E87992127}" srcOrd="4" destOrd="0" presId="urn:microsoft.com/office/officeart/2005/8/layout/hChevron3"/>
    <dgm:cxn modelId="{20354CE5-3414-4D4F-A52A-012FF6ACFC2A}" type="presParOf" srcId="{4D194946-89C7-6F46-8286-9DE2E2B7281D}" destId="{B4FEB92E-2504-B440-BC03-BBFE04F0B6F8}" srcOrd="5" destOrd="0" presId="urn:microsoft.com/office/officeart/2005/8/layout/hChevron3"/>
    <dgm:cxn modelId="{2F0882DA-5104-D043-80FD-A5813221A4F2}" type="presParOf" srcId="{4D194946-89C7-6F46-8286-9DE2E2B7281D}" destId="{365E8627-58FE-1F4F-BB21-595DC544F39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CF8AF-B8F1-2E42-8E31-EA92DEECEAA1}">
      <dsp:nvSpPr>
        <dsp:cNvPr id="0" name=""/>
        <dsp:cNvSpPr/>
      </dsp:nvSpPr>
      <dsp:spPr>
        <a:xfrm>
          <a:off x="4069" y="76773"/>
          <a:ext cx="2330659" cy="1086364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系統資料庫軟硬體規劃</a:t>
          </a:r>
          <a:endParaRPr lang="zh-TW" altLang="en-US" sz="1800" kern="1200" baseline="0" dirty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  <a:cs typeface="Heiti TC Light" charset="-120"/>
          </a:endParaRPr>
        </a:p>
      </dsp:txBody>
      <dsp:txXfrm>
        <a:off x="4069" y="76773"/>
        <a:ext cx="2059068" cy="1086364"/>
      </dsp:txXfrm>
    </dsp:sp>
    <dsp:sp modelId="{240413A4-C959-42FC-9A2B-9312A0213B53}">
      <dsp:nvSpPr>
        <dsp:cNvPr id="0" name=""/>
        <dsp:cNvSpPr/>
      </dsp:nvSpPr>
      <dsp:spPr>
        <a:xfrm>
          <a:off x="1791546" y="76773"/>
          <a:ext cx="2715911" cy="1086364"/>
        </a:xfrm>
        <a:prstGeom prst="chevron">
          <a:avLst/>
        </a:prstGeom>
        <a:solidFill>
          <a:schemeClr val="accent1">
            <a:shade val="80000"/>
            <a:hueOff val="-191224"/>
            <a:satOff val="-16195"/>
            <a:lumOff val="121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以</a:t>
          </a:r>
          <a:r>
            <a:rPr lang="en-US" altLang="zh-TW" sz="1800" kern="1200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GPS</a:t>
          </a:r>
          <a:r>
            <a:rPr lang="zh-TW" altLang="en-US" sz="1800" kern="1200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設定棧板位置</a:t>
          </a:r>
          <a:r>
            <a:rPr lang="zh-TW" altLang="en-US" sz="1800" kern="1200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、</a:t>
          </a:r>
          <a:r>
            <a:rPr lang="zh-TW" altLang="en-US" sz="1800" kern="1200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建立棧板座標</a:t>
          </a:r>
          <a:r>
            <a:rPr lang="zh-TW" altLang="en-US" sz="1800" kern="1200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資訊</a:t>
          </a:r>
          <a:endParaRPr lang="zh-TW" altLang="en-US" sz="1800" kern="1200" baseline="0" dirty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  <a:cs typeface="Heiti TC Light" charset="-120"/>
          </a:endParaRPr>
        </a:p>
      </dsp:txBody>
      <dsp:txXfrm>
        <a:off x="2334728" y="76773"/>
        <a:ext cx="1629547" cy="1086364"/>
      </dsp:txXfrm>
    </dsp:sp>
    <dsp:sp modelId="{7C70613D-9112-9046-B2E5-9F7E87992127}">
      <dsp:nvSpPr>
        <dsp:cNvPr id="0" name=""/>
        <dsp:cNvSpPr/>
      </dsp:nvSpPr>
      <dsp:spPr>
        <a:xfrm>
          <a:off x="3964274" y="76773"/>
          <a:ext cx="2715911" cy="1086364"/>
        </a:xfrm>
        <a:prstGeom prst="chevron">
          <a:avLst/>
        </a:prstGeom>
        <a:solidFill>
          <a:schemeClr val="accent1">
            <a:shade val="80000"/>
            <a:hueOff val="-382449"/>
            <a:satOff val="-32389"/>
            <a:lumOff val="242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系統資料介面網頁</a:t>
          </a:r>
          <a:r>
            <a:rPr lang="en-US" altLang="zh-TW" sz="1800" kern="1200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API</a:t>
          </a:r>
          <a:r>
            <a:rPr lang="zh-TW" altLang="en-US" sz="1800" kern="1200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開發及後台資訊看板</a:t>
          </a:r>
          <a:endParaRPr lang="zh-TW" altLang="en-US" sz="1800" kern="1200" baseline="0" dirty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  <a:cs typeface="Heiti TC Light" charset="-120"/>
          </a:endParaRPr>
        </a:p>
      </dsp:txBody>
      <dsp:txXfrm>
        <a:off x="4507456" y="76773"/>
        <a:ext cx="1629547" cy="1086364"/>
      </dsp:txXfrm>
    </dsp:sp>
    <dsp:sp modelId="{365E8627-58FE-1F4F-BB21-595DC544F397}">
      <dsp:nvSpPr>
        <dsp:cNvPr id="0" name=""/>
        <dsp:cNvSpPr/>
      </dsp:nvSpPr>
      <dsp:spPr>
        <a:xfrm>
          <a:off x="6141072" y="76773"/>
          <a:ext cx="2715911" cy="1086364"/>
        </a:xfrm>
        <a:prstGeom prst="chevron">
          <a:avLst/>
        </a:prstGeom>
        <a:solidFill>
          <a:schemeClr val="accent1">
            <a:shade val="80000"/>
            <a:hueOff val="-573673"/>
            <a:satOff val="-48584"/>
            <a:lumOff val="363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baseline="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 charset="-120"/>
            </a:rPr>
            <a:t>棧板資訊查詢、找料、移料</a:t>
          </a:r>
          <a:endParaRPr lang="zh-TW" altLang="en-US" sz="1800" kern="1200" baseline="0" dirty="0">
            <a:solidFill>
              <a:srgbClr val="0000FF"/>
            </a:solidFill>
            <a:latin typeface="標楷體" panose="03000509000000000000" pitchFamily="65" charset="-120"/>
            <a:ea typeface="標楷體" panose="03000509000000000000" pitchFamily="65" charset="-120"/>
            <a:cs typeface="Heiti TC Light" charset="-120"/>
          </a:endParaRPr>
        </a:p>
      </dsp:txBody>
      <dsp:txXfrm>
        <a:off x="6684254" y="76773"/>
        <a:ext cx="1629547" cy="108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065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300" b="0" i="0">
                <a:solidFill>
                  <a:srgbClr val="6600CC"/>
                </a:solidFill>
                <a:latin typeface="微軟正黑體" pitchFamily="34" charset="-120"/>
                <a:ea typeface="華康新儷粗黑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11" y="1"/>
            <a:ext cx="2946064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300" b="0" i="0">
                <a:solidFill>
                  <a:srgbClr val="6600CC"/>
                </a:solidFill>
                <a:latin typeface="微軟正黑體" pitchFamily="34" charset="-120"/>
                <a:ea typeface="華康新儷粗黑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353"/>
            <a:ext cx="2946065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300" b="0" i="0">
                <a:solidFill>
                  <a:srgbClr val="6600CC"/>
                </a:solidFill>
                <a:latin typeface="微軟正黑體" pitchFamily="34" charset="-120"/>
                <a:ea typeface="華康新儷粗黑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11" y="9432353"/>
            <a:ext cx="2946064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300" b="0" i="0">
                <a:solidFill>
                  <a:srgbClr val="6600CC"/>
                </a:solidFill>
                <a:latin typeface="微軟正黑體" pitchFamily="34" charset="-120"/>
                <a:ea typeface="華康新儷粗黑" pitchFamily="34" charset="-120"/>
              </a:defRPr>
            </a:lvl1pPr>
          </a:lstStyle>
          <a:p>
            <a:pPr>
              <a:defRPr/>
            </a:pPr>
            <a:fld id="{3C381464-9CE6-4816-A767-31B48FCCB60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8542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065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 b="0" i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11" y="1"/>
            <a:ext cx="2946064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 b="0" i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066" y="4715406"/>
            <a:ext cx="4983544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53"/>
            <a:ext cx="2946065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300" b="0" i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11" y="9432353"/>
            <a:ext cx="2946064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9" tIns="47784" rIns="95569" bIns="4778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 b="0" i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871BFEDA-B473-4E1D-A7A6-A871513BE0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821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CF47E-8231-4AB5-A3F0-B26B2C748699}" type="slidenum">
              <a:rPr lang="en-US" altLang="zh-TW" smtClean="0"/>
              <a:pPr/>
              <a:t>0</a:t>
            </a:fld>
            <a:endParaRPr lang="en-US" altLang="zh-TW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74570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影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TW" dirty="0" smtClean="0">
              <a:solidFill>
                <a:srgbClr val="003399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13C04-7B0F-4F28-BA30-5D6FD1361A18}" type="slidenum">
              <a:rPr lang="en-US" altLang="zh-TW" smtClean="0"/>
              <a:pPr/>
              <a:t>1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6194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影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TW" dirty="0" smtClean="0">
              <a:solidFill>
                <a:srgbClr val="003399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613C04-7B0F-4F28-BA30-5D6FD1361A18}" type="slidenum">
              <a:rPr lang="en-US" altLang="zh-TW" smtClean="0"/>
              <a:pPr/>
              <a:t>2</a:t>
            </a:fld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299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0"/>
          <p:cNvSpPr>
            <a:spLocks noChangeArrowheads="1"/>
          </p:cNvSpPr>
          <p:nvPr userDrawn="1"/>
        </p:nvSpPr>
        <p:spPr bwMode="auto">
          <a:xfrm>
            <a:off x="8496300" y="6497638"/>
            <a:ext cx="647700" cy="360362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defRPr/>
            </a:pPr>
            <a:fld id="{B17B8CC3-EA05-48EC-85DF-38E09482EBB7}" type="slidenum">
              <a:rPr lang="en-US" altLang="zh-TW" sz="1000" i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‹#›</a:t>
            </a:fld>
            <a:r>
              <a:rPr lang="en-US" altLang="zh-TW" sz="1000" i="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endParaRPr lang="en-US" altLang="zh-TW" sz="1000" i="0" dirty="0"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ka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17428"/>
            <a:ext cx="9144000" cy="396000"/>
          </a:xfrm>
          <a:prstGeom prst="rect">
            <a:avLst/>
          </a:prstGeom>
        </p:spPr>
        <p:txBody>
          <a:bodyPr/>
          <a:lstStyle>
            <a:lvl1pPr>
              <a:defRPr kumimoji="1" lang="zh-TW" altLang="en-US" sz="2800" b="1" i="0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0"/>
          </p:nvPr>
        </p:nvSpPr>
        <p:spPr>
          <a:xfrm>
            <a:off x="457200" y="836612"/>
            <a:ext cx="8280000" cy="55800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C000"/>
              </a:buClr>
              <a:buFont typeface="Wingdings" panose="05000000000000000000" pitchFamily="2" charset="2"/>
              <a:buChar char="l"/>
              <a:defRPr sz="2800" baseline="0">
                <a:ea typeface="標楷體" panose="03000509000000000000" pitchFamily="65" charset="-120"/>
              </a:defRPr>
            </a:lvl1pPr>
            <a:lvl2pPr>
              <a:defRPr sz="2600" baseline="0">
                <a:ea typeface="標楷體" panose="03000509000000000000" pitchFamily="65" charset="-120"/>
              </a:defRPr>
            </a:lvl2pPr>
            <a:lvl3pPr>
              <a:defRPr baseline="0">
                <a:ea typeface="標楷體" panose="03000509000000000000" pitchFamily="65" charset="-120"/>
              </a:defRPr>
            </a:lvl3pPr>
            <a:lvl4pPr>
              <a:defRPr baseline="0">
                <a:ea typeface="標楷體" panose="03000509000000000000" pitchFamily="65" charset="-120"/>
              </a:defRPr>
            </a:lvl4pPr>
            <a:lvl5pPr>
              <a:defRPr baseline="0"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930F3-4294-44CB-96F1-66DDF7C9D32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46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ka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17428"/>
            <a:ext cx="9144000" cy="396000"/>
          </a:xfrm>
          <a:prstGeom prst="rect">
            <a:avLst/>
          </a:prstGeom>
        </p:spPr>
        <p:txBody>
          <a:bodyPr/>
          <a:lstStyle>
            <a:lvl1pPr>
              <a:defRPr kumimoji="1" lang="zh-TW" altLang="en-US" sz="2800" b="1" i="0" kern="1200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0"/>
          </p:nvPr>
        </p:nvSpPr>
        <p:spPr>
          <a:xfrm>
            <a:off x="457200" y="836612"/>
            <a:ext cx="3960000" cy="55800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C000"/>
              </a:buClr>
              <a:buFont typeface="Wingdings" panose="05000000000000000000" pitchFamily="2" charset="2"/>
              <a:buChar char="l"/>
              <a:defRPr sz="2800" baseline="0">
                <a:ea typeface="標楷體" panose="03000509000000000000" pitchFamily="65" charset="-120"/>
              </a:defRPr>
            </a:lvl1pPr>
            <a:lvl2pPr>
              <a:defRPr sz="2600" baseline="0">
                <a:ea typeface="標楷體" panose="03000509000000000000" pitchFamily="65" charset="-120"/>
              </a:defRPr>
            </a:lvl2pPr>
            <a:lvl3pPr>
              <a:defRPr baseline="0">
                <a:ea typeface="標楷體" panose="03000509000000000000" pitchFamily="65" charset="-120"/>
              </a:defRPr>
            </a:lvl3pPr>
            <a:lvl4pPr>
              <a:defRPr baseline="0">
                <a:ea typeface="標楷體" panose="03000509000000000000" pitchFamily="65" charset="-120"/>
              </a:defRPr>
            </a:lvl4pPr>
            <a:lvl5pPr>
              <a:defRPr baseline="0"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1"/>
          </p:nvPr>
        </p:nvSpPr>
        <p:spPr>
          <a:xfrm>
            <a:off x="4716016" y="836612"/>
            <a:ext cx="3960000" cy="55800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C000"/>
              </a:buClr>
              <a:buFont typeface="Wingdings" panose="05000000000000000000" pitchFamily="2" charset="2"/>
              <a:buChar char="l"/>
              <a:defRPr kumimoji="1" lang="zh-TW" altLang="en-US" sz="2800" baseline="0" dirty="0" smtClean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defRPr>
            </a:lvl1pPr>
            <a:lvl2pPr>
              <a:defRPr sz="2600" baseline="0">
                <a:ea typeface="標楷體" panose="03000509000000000000" pitchFamily="65" charset="-120"/>
              </a:defRPr>
            </a:lvl2pPr>
            <a:lvl3pPr>
              <a:defRPr baseline="0">
                <a:ea typeface="標楷體" panose="03000509000000000000" pitchFamily="65" charset="-120"/>
              </a:defRPr>
            </a:lvl3pPr>
            <a:lvl4pPr>
              <a:defRPr baseline="0">
                <a:ea typeface="標楷體" panose="03000509000000000000" pitchFamily="65" charset="-120"/>
              </a:defRPr>
            </a:lvl4pPr>
            <a:lvl5pPr>
              <a:defRPr baseline="0"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496000" y="6498000"/>
            <a:ext cx="648000" cy="360000"/>
          </a:xfrm>
        </p:spPr>
        <p:txBody>
          <a:bodyPr/>
          <a:lstStyle/>
          <a:p>
            <a:fld id="{FA5930F3-4294-44CB-96F1-66DDF7C9D32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02991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0" y="395288"/>
            <a:ext cx="8172400" cy="360362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0"/>
            <a:ext cx="8172400" cy="36036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zh-TW" altLang="en-US">
              <a:latin typeface="Arial" charset="0"/>
              <a:ea typeface="新細明體" charset="-120"/>
            </a:endParaRPr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6497638"/>
            <a:ext cx="8459788" cy="360362"/>
            <a:chOff x="0" y="6497638"/>
            <a:chExt cx="8459788" cy="360362"/>
          </a:xfrm>
        </p:grpSpPr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6443663" y="6497638"/>
              <a:ext cx="2016125" cy="36036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zh-TW" altLang="en-US">
                <a:solidFill>
                  <a:srgbClr val="FFFFFF"/>
                </a:solidFill>
                <a:latin typeface="新細明體" charset="-120"/>
                <a:ea typeface="新細明體" charset="-120"/>
              </a:endParaRPr>
            </a:p>
          </p:txBody>
        </p:sp>
        <p:sp>
          <p:nvSpPr>
            <p:cNvPr id="22" name="Rectangle 82"/>
            <p:cNvSpPr>
              <a:spLocks noChangeArrowheads="1"/>
            </p:cNvSpPr>
            <p:nvPr/>
          </p:nvSpPr>
          <p:spPr bwMode="auto">
            <a:xfrm flipH="1">
              <a:off x="0" y="6497638"/>
              <a:ext cx="6408738" cy="360362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TW" altLang="en-US">
                <a:latin typeface="Arial" charset="0"/>
                <a:ea typeface="新細明體" charset="-120"/>
              </a:endParaRPr>
            </a:p>
          </p:txBody>
        </p:sp>
        <p:pic>
          <p:nvPicPr>
            <p:cNvPr id="103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93740" y="6497638"/>
              <a:ext cx="1716520" cy="360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2" descr="C:\VIPLab_related_docs\NCTU-logo-2.jpg.bmp"/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72400" y="-90264"/>
            <a:ext cx="998984" cy="99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999" sy="999" algn="ctr" rotWithShape="0">
              <a:srgbClr val="000000"/>
            </a:outerShdw>
          </a:effectLst>
        </p:spPr>
      </p:pic>
      <p:sp>
        <p:nvSpPr>
          <p:cNvPr id="2" name="投影片編號版面配置區 1"/>
          <p:cNvSpPr>
            <a:spLocks noGrp="1"/>
          </p:cNvSpPr>
          <p:nvPr userDrawn="1">
            <p:ph type="sldNum" sz="quarter" idx="4"/>
          </p:nvPr>
        </p:nvSpPr>
        <p:spPr>
          <a:xfrm>
            <a:off x="8496000" y="6498000"/>
            <a:ext cx="648000" cy="360000"/>
          </a:xfrm>
          <a:prstGeom prst="rect">
            <a:avLst/>
          </a:prstGeom>
          <a:solidFill>
            <a:srgbClr val="669900"/>
          </a:solidFill>
        </p:spPr>
        <p:txBody>
          <a:bodyPr vert="horz" lIns="91440" tIns="45720" rIns="91440" bIns="45720" rtlCol="0" anchor="ctr"/>
          <a:lstStyle>
            <a:lvl1pPr algn="ctr">
              <a:defRPr sz="100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A5930F3-4294-44CB-96F1-66DDF7C9D32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90" r:id="rId2"/>
    <p:sldLayoutId id="2147483891" r:id="rId3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accent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ChangeArrowheads="1"/>
          </p:cNvSpPr>
          <p:nvPr/>
        </p:nvSpPr>
        <p:spPr bwMode="auto">
          <a:xfrm flipV="1">
            <a:off x="0" y="5364163"/>
            <a:ext cx="9144000" cy="1152525"/>
          </a:xfrm>
          <a:prstGeom prst="rect">
            <a:avLst/>
          </a:prstGeom>
          <a:gradFill rotWithShape="1">
            <a:gsLst>
              <a:gs pos="0">
                <a:srgbClr val="CBCBCB"/>
              </a:gs>
              <a:gs pos="100000">
                <a:srgbClr val="CBCBCB">
                  <a:gamma/>
                  <a:tint val="10196"/>
                  <a:invGamma/>
                </a:srgbClr>
              </a:gs>
            </a:gsLst>
            <a:lin ang="5400000" scaled="1"/>
          </a:gradFill>
          <a:ln w="7620">
            <a:noFill/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lIns="0" tIns="45718" rIns="0" bIns="45718" anchor="ctr"/>
          <a:lstStyle/>
          <a:p>
            <a:pPr fontAlgn="auto">
              <a:lnSpc>
                <a:spcPct val="120000"/>
              </a:lnSpc>
              <a:spcAft>
                <a:spcPts val="0"/>
              </a:spcAft>
              <a:buFontTx/>
              <a:buChar char="•"/>
              <a:defRPr/>
            </a:pPr>
            <a:endParaRPr kumimoji="0" lang="zh-TW" altLang="en-US" sz="1000" b="0" i="0" kern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3075" name="WordArt 4102"/>
          <p:cNvSpPr>
            <a:spLocks noChangeArrowheads="1" noChangeShapeType="1" noTextEdit="1"/>
          </p:cNvSpPr>
          <p:nvPr/>
        </p:nvSpPr>
        <p:spPr bwMode="auto">
          <a:xfrm>
            <a:off x="6192838" y="5688013"/>
            <a:ext cx="2849562" cy="7762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TW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7F7F7"/>
                    </a:gs>
                    <a:gs pos="100000">
                      <a:srgbClr val="D4D4D4"/>
                    </a:gs>
                  </a:gsLst>
                  <a:lin ang="5400000" scaled="1"/>
                </a:gradFill>
                <a:latin typeface="Arial Black"/>
              </a:rPr>
              <a:t>CTCI</a:t>
            </a:r>
            <a:endParaRPr lang="zh-TW" altLang="en-US" sz="3600" kern="1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7F7F7"/>
                  </a:gs>
                  <a:gs pos="100000">
                    <a:srgbClr val="D4D4D4"/>
                  </a:gs>
                </a:gsLst>
                <a:lin ang="5400000" scaled="1"/>
              </a:gradFill>
              <a:latin typeface="Arial Black"/>
            </a:endParaRPr>
          </a:p>
        </p:txBody>
      </p:sp>
      <p:sp>
        <p:nvSpPr>
          <p:cNvPr id="3076" name="Rectangle 47"/>
          <p:cNvSpPr>
            <a:spLocks noChangeArrowheads="1"/>
          </p:cNvSpPr>
          <p:nvPr/>
        </p:nvSpPr>
        <p:spPr bwMode="auto">
          <a:xfrm>
            <a:off x="0" y="755650"/>
            <a:ext cx="720725" cy="57610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  <a:buFontTx/>
              <a:buChar char="•"/>
            </a:pPr>
            <a:endParaRPr lang="zh-TW" altLang="en-US" sz="1000" i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77" name="Group 26"/>
          <p:cNvGrpSpPr>
            <a:grpSpLocks/>
          </p:cNvGrpSpPr>
          <p:nvPr/>
        </p:nvGrpSpPr>
        <p:grpSpPr bwMode="auto">
          <a:xfrm>
            <a:off x="739775" y="764704"/>
            <a:ext cx="8402638" cy="1798638"/>
            <a:chOff x="535" y="459"/>
            <a:chExt cx="5293" cy="1133"/>
          </a:xfrm>
        </p:grpSpPr>
        <p:sp>
          <p:nvSpPr>
            <p:cNvPr id="3080" name="Rectangle 46"/>
            <p:cNvSpPr>
              <a:spLocks noChangeArrowheads="1"/>
            </p:cNvSpPr>
            <p:nvPr/>
          </p:nvSpPr>
          <p:spPr bwMode="auto">
            <a:xfrm>
              <a:off x="4895" y="463"/>
              <a:ext cx="933" cy="1129"/>
            </a:xfrm>
            <a:prstGeom prst="rect">
              <a:avLst/>
            </a:prstGeom>
            <a:gradFill rotWithShape="0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20000"/>
                </a:lnSpc>
                <a:buFontTx/>
                <a:buChar char="•"/>
              </a:pPr>
              <a:endParaRPr lang="zh-TW" altLang="en-US" sz="1000" i="0">
                <a:solidFill>
                  <a:srgbClr val="FFFFFF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081" name="Picture 23" descr="Phillippines-Petron-GOHT"/>
            <p:cNvPicPr>
              <a:picLocks noChangeAspect="1" noChangeArrowheads="1"/>
            </p:cNvPicPr>
            <p:nvPr/>
          </p:nvPicPr>
          <p:blipFill>
            <a:blip r:embed="rId3" cstate="print"/>
            <a:srcRect l="4723" r="26469"/>
            <a:stretch>
              <a:fillRect/>
            </a:stretch>
          </p:blipFill>
          <p:spPr bwMode="auto">
            <a:xfrm>
              <a:off x="535" y="459"/>
              <a:ext cx="1097" cy="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2" name="Picture 24" descr="CPC北部LNG-1"/>
            <p:cNvPicPr>
              <a:picLocks noChangeAspect="1" noChangeArrowheads="1"/>
            </p:cNvPicPr>
            <p:nvPr/>
          </p:nvPicPr>
          <p:blipFill>
            <a:blip r:embed="rId4" cstate="print"/>
            <a:srcRect l="5983" r="14421" b="5542"/>
            <a:stretch>
              <a:fillRect/>
            </a:stretch>
          </p:blipFill>
          <p:spPr bwMode="auto">
            <a:xfrm>
              <a:off x="1648" y="459"/>
              <a:ext cx="1264" cy="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3" name="Picture 25" descr="BCP-0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28" y="459"/>
              <a:ext cx="1949" cy="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79" name="Rectangle 80"/>
          <p:cNvSpPr>
            <a:spLocks noChangeArrowheads="1"/>
          </p:cNvSpPr>
          <p:nvPr/>
        </p:nvSpPr>
        <p:spPr bwMode="auto">
          <a:xfrm>
            <a:off x="8496300" y="6534150"/>
            <a:ext cx="647700" cy="323850"/>
          </a:xfrm>
          <a:prstGeom prst="rect">
            <a:avLst/>
          </a:prstGeom>
          <a:solidFill>
            <a:srgbClr val="669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en-US" altLang="zh-TW" sz="1000">
              <a:latin typeface="Arial" pitchFamily="34" charset="0"/>
            </a:endParaRP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0" y="360363"/>
            <a:ext cx="9144000" cy="360362"/>
          </a:xfrm>
          <a:prstGeom prst="rect">
            <a:avLst/>
          </a:prstGeom>
          <a:noFill/>
          <a:ln w="12700" cap="rnd" algn="ctr">
            <a:noFill/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algn="ctr"/>
            <a:endParaRPr lang="zh-TW" altLang="en-US" sz="2800" i="0" dirty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36512" y="-27384"/>
            <a:ext cx="9144000" cy="360362"/>
          </a:xfrm>
          <a:prstGeom prst="rect">
            <a:avLst/>
          </a:prstGeom>
          <a:noFill/>
          <a:ln w="12700" cap="rnd" algn="ctr">
            <a:noFill/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algn="ctr"/>
            <a:r>
              <a:rPr lang="zh-TW" altLang="en-US" sz="2800" i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國 立 交 通 大 學</a:t>
            </a:r>
            <a:endParaRPr lang="zh-TW" altLang="en-US" sz="2800" i="0" dirty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3608" y="3121224"/>
            <a:ext cx="76328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i="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交通大學</a:t>
            </a:r>
            <a:r>
              <a:rPr lang="en-US" altLang="zh-TW" sz="3600" i="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i="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中鼎工程合作計畫</a:t>
            </a:r>
            <a:endParaRPr lang="en-US" altLang="zh-TW" sz="3600" i="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工地倉儲</a:t>
            </a:r>
            <a:r>
              <a:rPr lang="en-US" altLang="zh-TW" sz="3600" i="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  <a:r>
              <a:rPr lang="zh-TW" altLang="en-US" sz="3600" i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en-US" altLang="zh-TW" sz="3600" i="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3600" i="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2800" i="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b="0" i="0" u="sng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洪士林</a:t>
            </a:r>
            <a:r>
              <a:rPr lang="zh-TW" altLang="en-US" sz="2800" b="0" i="0" u="sng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教授</a:t>
            </a:r>
            <a:r>
              <a:rPr lang="zh-TW" altLang="en-US" sz="2800" b="0" i="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 交通大學土木工程學系</a:t>
            </a:r>
            <a:endParaRPr lang="en-US" altLang="zh-TW" sz="2800" b="0" i="0" dirty="0" smtClean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sz="2400" b="0" i="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0" i="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Feb. 6, 2018</a:t>
            </a:r>
            <a:endParaRPr lang="zh-TW" altLang="en-US" sz="2400" b="0" i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58" y="3068638"/>
            <a:ext cx="3671426" cy="3772607"/>
          </a:xfrm>
          <a:prstGeom prst="rect">
            <a:avLst/>
          </a:prstGeom>
        </p:spPr>
      </p:pic>
      <p:sp>
        <p:nvSpPr>
          <p:cNvPr id="5122" name="矩形 10"/>
          <p:cNvSpPr>
            <a:spLocks noChangeArrowheads="1"/>
          </p:cNvSpPr>
          <p:nvPr/>
        </p:nvSpPr>
        <p:spPr bwMode="auto">
          <a:xfrm>
            <a:off x="0" y="404342"/>
            <a:ext cx="9144000" cy="360362"/>
          </a:xfrm>
          <a:prstGeom prst="rect">
            <a:avLst/>
          </a:prstGeom>
          <a:noFill/>
          <a:ln w="12700" cap="rnd" algn="ctr">
            <a:noFill/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algn="ctr"/>
            <a:r>
              <a:rPr lang="zh-TW" altLang="en-US" sz="2800" i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情    境    說    明</a:t>
            </a:r>
            <a:endParaRPr lang="zh-TW" altLang="en-US" sz="2800" i="0" dirty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123" name="矩形 20"/>
          <p:cNvSpPr>
            <a:spLocks noChangeArrowheads="1"/>
          </p:cNvSpPr>
          <p:nvPr/>
        </p:nvSpPr>
        <p:spPr bwMode="auto">
          <a:xfrm>
            <a:off x="0" y="0"/>
            <a:ext cx="9144000" cy="360363"/>
          </a:xfrm>
          <a:prstGeom prst="rect">
            <a:avLst/>
          </a:prstGeom>
          <a:noFill/>
          <a:ln w="12700" cap="rnd" algn="ctr">
            <a:noFill/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algn="ctr">
              <a:spcBef>
                <a:spcPct val="50000"/>
              </a:spcBef>
            </a:pPr>
            <a:r>
              <a:rPr lang="en-US" altLang="zh-TW" sz="2400" i="0">
                <a:latin typeface="Arial" pitchFamily="34" charset="0"/>
                <a:ea typeface="標楷體" pitchFamily="65" charset="-120"/>
                <a:cs typeface="Arial" pitchFamily="34" charset="0"/>
              </a:rPr>
              <a:t>  </a:t>
            </a:r>
            <a:endParaRPr lang="zh-TW" altLang="en-US" sz="2400" i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5125" name="內容版面配置區 2"/>
          <p:cNvSpPr txBox="1">
            <a:spLocks/>
          </p:cNvSpPr>
          <p:nvPr/>
        </p:nvSpPr>
        <p:spPr bwMode="auto">
          <a:xfrm>
            <a:off x="220662" y="836613"/>
            <a:ext cx="8671817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C000"/>
              </a:buClr>
              <a:buSzPct val="100000"/>
              <a:buFont typeface="Wingdings" pitchFamily="2" charset="2"/>
              <a:buChar char="l"/>
            </a:pPr>
            <a:r>
              <a:rPr lang="zh-TW" altLang="en-US" sz="2400" b="0" i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動機說明</a:t>
            </a:r>
            <a:r>
              <a:rPr lang="en-US" altLang="zh-TW" sz="2400" b="0" i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:1)</a:t>
            </a:r>
            <a:r>
              <a:rPr lang="zh-TW" altLang="en-US" sz="2400" b="0" i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木箱</a:t>
            </a:r>
            <a:r>
              <a:rPr lang="zh-TW" altLang="en-US" sz="2400" b="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、</a:t>
            </a:r>
            <a:r>
              <a:rPr lang="en-US" altLang="zh-TW" sz="2400" b="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Cable Drum</a:t>
            </a:r>
            <a:r>
              <a:rPr lang="zh-TW" altLang="en-US" sz="2400" b="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、棧板放置於</a:t>
            </a:r>
            <a:r>
              <a:rPr lang="zh-TW" altLang="en-US" sz="2400" i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戶外儲放</a:t>
            </a:r>
            <a:r>
              <a:rPr lang="zh-TW" altLang="en-US" sz="2400" b="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區，因</a:t>
            </a:r>
            <a:r>
              <a:rPr lang="zh-TW" altLang="en-US" sz="2400" i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搬移</a:t>
            </a:r>
            <a:r>
              <a:rPr lang="zh-TW" altLang="en-US" sz="2400" b="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、</a:t>
            </a:r>
            <a:r>
              <a:rPr lang="zh-TW" altLang="en-US" sz="2400" i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堆疊</a:t>
            </a:r>
            <a:r>
              <a:rPr lang="zh-TW" altLang="en-US" sz="2400" b="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，導致現場作業人員</a:t>
            </a:r>
            <a:r>
              <a:rPr lang="zh-TW" altLang="en-US" sz="2400" i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不易</a:t>
            </a:r>
            <a:r>
              <a:rPr lang="zh-TW" altLang="en-US" sz="2400" i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找尋</a:t>
            </a:r>
            <a:r>
              <a:rPr lang="zh-TW" altLang="en-US" sz="2400" b="0" i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。</a:t>
            </a:r>
            <a:r>
              <a:rPr lang="en-US" altLang="zh-TW" sz="2400" b="0" i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2)</a:t>
            </a:r>
            <a:r>
              <a:rPr lang="zh-TW" altLang="en-US" sz="2400" b="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倉儲人員利用</a:t>
            </a:r>
            <a:r>
              <a:rPr lang="en-US" altLang="zh-TW" sz="2400" i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APP</a:t>
            </a:r>
            <a:r>
              <a:rPr lang="zh-TW" altLang="en-US" sz="2400" b="0" i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，取代傳統的紙本記錄、現場標示，在戶外儲放區找</a:t>
            </a:r>
            <a:r>
              <a:rPr lang="zh-TW" altLang="en-US" sz="2400" b="0" i="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料。</a:t>
            </a:r>
            <a:endParaRPr lang="zh-TW" altLang="en-US" sz="2400" b="0" i="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/>
            </a:endParaRPr>
          </a:p>
          <a:p>
            <a:pPr marL="90488" lvl="1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FFC000"/>
              </a:buClr>
              <a:buSzPct val="100000"/>
              <a:buFont typeface="Wingdings" pitchFamily="2" charset="2"/>
              <a:buChar char="l"/>
            </a:pPr>
            <a:r>
              <a:rPr lang="zh-TW" altLang="en-US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情境</a:t>
            </a:r>
            <a:r>
              <a:rPr lang="en-US" altLang="zh-TW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:</a:t>
            </a:r>
            <a:r>
              <a:rPr lang="zh-TW" altLang="en-US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 </a:t>
            </a:r>
            <a:r>
              <a:rPr lang="en-US" altLang="zh-TW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itchFamily="18" charset="0"/>
              </a:rPr>
              <a:t>1</a:t>
            </a:r>
            <a:r>
              <a:rPr lang="en-US" altLang="zh-TW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)</a:t>
            </a:r>
            <a:r>
              <a:rPr lang="zh-TW" altLang="en-US" b="0" i="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藉由</a:t>
            </a:r>
            <a:r>
              <a:rPr lang="en-US" altLang="zh-TW" i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GPS</a:t>
            </a:r>
            <a:r>
              <a:rPr lang="zh-TW" altLang="en-US" b="0" i="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定位記錄位置，並拍下</a:t>
            </a:r>
            <a:r>
              <a:rPr lang="zh-TW" altLang="en-US" i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現場照片</a:t>
            </a:r>
            <a:r>
              <a:rPr lang="zh-TW" altLang="en-US" b="0" i="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作為下次找料時的</a:t>
            </a:r>
            <a:r>
              <a:rPr lang="zh-TW" altLang="en-US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依據。 </a:t>
            </a:r>
            <a:r>
              <a:rPr lang="en-US" altLang="zh-TW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2)</a:t>
            </a:r>
            <a:r>
              <a:rPr lang="zh-TW" altLang="en-US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將</a:t>
            </a:r>
            <a:r>
              <a:rPr lang="en-US" altLang="zh-TW" i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Google Map</a:t>
            </a:r>
            <a:r>
              <a:rPr lang="zh-TW" altLang="en-US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與</a:t>
            </a:r>
            <a:r>
              <a:rPr lang="en-US" altLang="zh-TW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APP</a:t>
            </a:r>
            <a:r>
              <a:rPr lang="zh-TW" altLang="en-US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結合，以顯示</a:t>
            </a:r>
            <a:r>
              <a:rPr lang="zh-TW" altLang="en-US" b="0" i="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戶外儲放區之圖</a:t>
            </a:r>
            <a:r>
              <a:rPr lang="zh-TW" altLang="en-US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資。</a:t>
            </a:r>
            <a:r>
              <a:rPr lang="en-US" altLang="zh-TW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3)</a:t>
            </a:r>
            <a:r>
              <a:rPr lang="zh-TW" altLang="en-US" b="0" i="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使用</a:t>
            </a:r>
            <a:r>
              <a:rPr lang="en-US" altLang="zh-TW" b="0" i="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APP</a:t>
            </a:r>
            <a:r>
              <a:rPr lang="zh-TW" altLang="en-US" b="0" i="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下載倉儲資料，搭配圖資，協助倉儲人員</a:t>
            </a:r>
            <a:r>
              <a:rPr lang="zh-TW" altLang="en-US" i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快速找料</a:t>
            </a:r>
            <a:r>
              <a:rPr lang="zh-TW" altLang="en-US" b="0" i="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，</a:t>
            </a:r>
            <a:r>
              <a:rPr lang="zh-TW" altLang="en-US" i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提高作業</a:t>
            </a:r>
            <a:r>
              <a:rPr lang="zh-TW" altLang="en-US" i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效率</a:t>
            </a:r>
            <a:r>
              <a:rPr lang="zh-TW" altLang="en-US" b="0" i="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Heiti TC Light"/>
              </a:rPr>
              <a:t>。</a:t>
            </a:r>
            <a:endParaRPr lang="en-US" altLang="zh-TW" sz="1600" b="0" i="0" dirty="0" smtClean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  <a:cs typeface="Heiti TC Light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5105903" y="2878976"/>
            <a:ext cx="1808331" cy="1168997"/>
            <a:chOff x="5571981" y="2929404"/>
            <a:chExt cx="1808331" cy="1168997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50227" y1="42572" x2="50227" y2="42572"/>
                          <a14:foregroundMark x1="38409" y1="56319" x2="38409" y2="56319"/>
                          <a14:foregroundMark x1="68182" y1="64745" x2="68182" y2="64745"/>
                          <a14:foregroundMark x1="26591" y1="68736" x2="26591" y2="68736"/>
                          <a14:foregroundMark x1="22500" y1="76053" x2="22500" y2="76053"/>
                          <a14:foregroundMark x1="21136" y1="86475" x2="21136" y2="864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2929404"/>
              <a:ext cx="792088" cy="811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直線單箭頭接點 10"/>
            <p:cNvCxnSpPr/>
            <p:nvPr/>
          </p:nvCxnSpPr>
          <p:spPr>
            <a:xfrm flipH="1">
              <a:off x="5854194" y="3641465"/>
              <a:ext cx="734030" cy="456936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5571981" y="332737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solidFill>
                    <a:srgbClr val="FF0000"/>
                  </a:solidFill>
                  <a:latin typeface="+mn-ea"/>
                  <a:ea typeface="標楷體" panose="03000509000000000000" pitchFamily="65" charset="-120"/>
                </a:rPr>
                <a:t>接收</a:t>
              </a:r>
              <a:r>
                <a:rPr lang="en-US" altLang="zh-TW" sz="1200" b="1" dirty="0" smtClean="0">
                  <a:solidFill>
                    <a:srgbClr val="FF0000"/>
                  </a:solidFill>
                  <a:latin typeface="+mn-ea"/>
                  <a:ea typeface="標楷體" panose="03000509000000000000" pitchFamily="65" charset="-120"/>
                </a:rPr>
                <a:t>GPS</a:t>
              </a:r>
            </a:p>
            <a:p>
              <a:r>
                <a:rPr lang="zh-TW" altLang="en-US" sz="1200" b="1" dirty="0" smtClean="0">
                  <a:solidFill>
                    <a:srgbClr val="FF0000"/>
                  </a:solidFill>
                  <a:latin typeface="+mn-ea"/>
                  <a:ea typeface="標楷體" panose="03000509000000000000" pitchFamily="65" charset="-120"/>
                </a:rPr>
                <a:t>訊號定位</a:t>
              </a:r>
              <a:endParaRPr lang="zh-TW" altLang="en-US" sz="1200" b="1" dirty="0">
                <a:solidFill>
                  <a:srgbClr val="FF0000"/>
                </a:solidFill>
                <a:latin typeface="+mn-ea"/>
                <a:ea typeface="標楷體" panose="03000509000000000000" pitchFamily="65" charset="-120"/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3641465"/>
            <a:ext cx="2557494" cy="246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橢圓 29"/>
          <p:cNvSpPr/>
          <p:nvPr/>
        </p:nvSpPr>
        <p:spPr>
          <a:xfrm>
            <a:off x="1414144" y="4539158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1558960" y="4611158"/>
            <a:ext cx="2797016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4600" y="4072540"/>
            <a:ext cx="1005927" cy="1475360"/>
          </a:xfrm>
          <a:prstGeom prst="rect">
            <a:avLst/>
          </a:prstGeom>
        </p:spPr>
      </p:pic>
      <p:grpSp>
        <p:nvGrpSpPr>
          <p:cNvPr id="39" name="群組 38"/>
          <p:cNvGrpSpPr/>
          <p:nvPr/>
        </p:nvGrpSpPr>
        <p:grpSpPr>
          <a:xfrm>
            <a:off x="5508104" y="3861048"/>
            <a:ext cx="2328527" cy="1156153"/>
            <a:chOff x="5915881" y="3873619"/>
            <a:chExt cx="2328527" cy="1156153"/>
          </a:xfrm>
        </p:grpSpPr>
        <p:pic>
          <p:nvPicPr>
            <p:cNvPr id="36" name="Picture 6" descr="C:\Users\01100012\Desktop\圖片1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877644"/>
              <a:ext cx="864096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直線接點 36"/>
            <p:cNvCxnSpPr/>
            <p:nvPr/>
          </p:nvCxnSpPr>
          <p:spPr>
            <a:xfrm flipV="1">
              <a:off x="5915881" y="3873619"/>
              <a:ext cx="1421614" cy="4920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5915881" y="4581704"/>
              <a:ext cx="1403684" cy="4214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6843530" y="6083713"/>
            <a:ext cx="1122105" cy="549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Marian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37436" y="5272009"/>
            <a:ext cx="1122105" cy="55091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Excel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>
            <a:off x="5388116" y="5547467"/>
            <a:ext cx="1416132" cy="761853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/>
          <p:nvPr/>
        </p:nvCxnSpPr>
        <p:spPr>
          <a:xfrm rot="7200000" flipH="1" flipV="1">
            <a:off x="6296342" y="5586642"/>
            <a:ext cx="924036" cy="341946"/>
          </a:xfrm>
          <a:prstGeom prst="bentConnector3">
            <a:avLst>
              <a:gd name="adj1" fmla="val 99964"/>
            </a:avLst>
          </a:prstGeom>
          <a:ln w="57150"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5765834" y="5673974"/>
            <a:ext cx="297904" cy="2979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4644008" y="5961480"/>
            <a:ext cx="149646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系統資料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界</a:t>
            </a:r>
            <a:r>
              <a:rPr lang="zh-TW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面</a:t>
            </a:r>
            <a:endParaRPr lang="en-US" altLang="zh-TW" sz="1600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Web API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0"/>
          <p:cNvSpPr>
            <a:spLocks noChangeArrowheads="1"/>
          </p:cNvSpPr>
          <p:nvPr/>
        </p:nvSpPr>
        <p:spPr bwMode="auto">
          <a:xfrm>
            <a:off x="0" y="404342"/>
            <a:ext cx="9144000" cy="360362"/>
          </a:xfrm>
          <a:prstGeom prst="rect">
            <a:avLst/>
          </a:prstGeom>
          <a:noFill/>
          <a:ln w="12700" cap="rnd" algn="ctr">
            <a:noFill/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algn="ctr"/>
            <a:r>
              <a:rPr lang="zh-TW" altLang="en-US" sz="2800" i="0" dirty="0" smtClean="0">
                <a:latin typeface="微軟正黑體" pitchFamily="34" charset="-120"/>
                <a:ea typeface="微軟正黑體" pitchFamily="34" charset="-120"/>
                <a:cs typeface="Arial" pitchFamily="34" charset="0"/>
              </a:rPr>
              <a:t>系 統 研 究 與 設 計 方 法</a:t>
            </a:r>
            <a:endParaRPr lang="zh-TW" altLang="en-US" sz="2800" i="0" dirty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123" name="矩形 20"/>
          <p:cNvSpPr>
            <a:spLocks noChangeArrowheads="1"/>
          </p:cNvSpPr>
          <p:nvPr/>
        </p:nvSpPr>
        <p:spPr bwMode="auto">
          <a:xfrm>
            <a:off x="0" y="-27384"/>
            <a:ext cx="9144000" cy="360363"/>
          </a:xfrm>
          <a:prstGeom prst="rect">
            <a:avLst/>
          </a:prstGeom>
          <a:noFill/>
          <a:ln w="12700" cap="rnd" algn="ctr">
            <a:noFill/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 algn="ctr">
              <a:spcBef>
                <a:spcPct val="50000"/>
              </a:spcBef>
            </a:pPr>
            <a:r>
              <a:rPr lang="en-US" altLang="zh-TW" sz="2400" i="0">
                <a:latin typeface="Arial" pitchFamily="34" charset="0"/>
                <a:ea typeface="標楷體" pitchFamily="65" charset="-120"/>
                <a:cs typeface="Arial" pitchFamily="34" charset="0"/>
              </a:rPr>
              <a:t>  </a:t>
            </a:r>
            <a:endParaRPr lang="zh-TW" altLang="en-US" sz="2400" i="0"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sp>
        <p:nvSpPr>
          <p:cNvPr id="5124" name="矩形 4"/>
          <p:cNvSpPr>
            <a:spLocks noChangeArrowheads="1"/>
          </p:cNvSpPr>
          <p:nvPr/>
        </p:nvSpPr>
        <p:spPr bwMode="auto">
          <a:xfrm>
            <a:off x="0" y="6858000"/>
            <a:ext cx="8423275" cy="831850"/>
          </a:xfrm>
          <a:prstGeom prst="rect">
            <a:avLst/>
          </a:prstGeom>
          <a:noFill/>
          <a:ln w="12700" cap="rnd" algn="ctr">
            <a:noFill/>
            <a:round/>
            <a:headEnd/>
            <a:tailEnd/>
          </a:ln>
        </p:spPr>
        <p:txBody>
          <a:bodyPr wrap="none" lIns="91424" tIns="45712" rIns="91424" bIns="45712"/>
          <a:lstStyle/>
          <a:p>
            <a:endParaRPr lang="en-US" altLang="zh-TW" b="0" i="0">
              <a:solidFill>
                <a:srgbClr val="003399"/>
              </a:solidFill>
              <a:latin typeface="Arial" pitchFamily="34" charset="0"/>
              <a:ea typeface="標楷體" pitchFamily="65" charset="-120"/>
              <a:cs typeface="Arial" pitchFamily="34" charset="0"/>
            </a:endParaRPr>
          </a:p>
        </p:txBody>
      </p:sp>
      <p:graphicFrame>
        <p:nvGraphicFramePr>
          <p:cNvPr id="2" name="資料圖表 1"/>
          <p:cNvGraphicFramePr/>
          <p:nvPr>
            <p:extLst>
              <p:ext uri="{D42A27DB-BD31-4B8C-83A1-F6EECF244321}">
                <p14:modId xmlns:p14="http://schemas.microsoft.com/office/powerpoint/2010/main" val="1118534546"/>
              </p:ext>
            </p:extLst>
          </p:nvPr>
        </p:nvGraphicFramePr>
        <p:xfrm>
          <a:off x="140958" y="947273"/>
          <a:ext cx="8856984" cy="123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70508"/>
              </p:ext>
            </p:extLst>
          </p:nvPr>
        </p:nvGraphicFramePr>
        <p:xfrm>
          <a:off x="140957" y="2538986"/>
          <a:ext cx="8856984" cy="365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46"/>
                <a:gridCol w="2214246"/>
                <a:gridCol w="2214246"/>
                <a:gridCol w="2214246"/>
              </a:tblGrid>
              <a:tr h="3338285">
                <a:tc>
                  <a:txBody>
                    <a:bodyPr/>
                    <a:lstStyle/>
                    <a:p>
                      <a:pPr marL="547688" marR="0" lvl="1" indent="-2160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FFC000"/>
                        </a:buClr>
                        <a:buSzPct val="10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選用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MySQL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資料庫記錄系統所需相關資料。</a:t>
                      </a:r>
                      <a:endParaRPr lang="en-US" altLang="zh-TW" sz="1800" b="0" i="0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Heiti TC Light"/>
                      </a:endParaRPr>
                    </a:p>
                    <a:p>
                      <a:pPr marL="547688" lvl="1" indent="-21600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FFC000"/>
                        </a:buClr>
                        <a:buSzPct val="100000"/>
                        <a:buFont typeface="Wingdings" pitchFamily="2" charset="2"/>
                        <a:buChar char="l"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建置網頁伺服器及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FTP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伺服器功能。</a:t>
                      </a:r>
                      <a:endParaRPr lang="zh-TW" altLang="en-US" sz="1800" b="0" i="0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Heiti TC Light"/>
                      </a:endParaRPr>
                    </a:p>
                    <a:p>
                      <a:pPr marL="547688" lvl="1" indent="-21600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FFC000"/>
                        </a:buClr>
                        <a:buSzPct val="100000"/>
                        <a:buFont typeface="Wingdings" pitchFamily="2" charset="2"/>
                        <a:buChar char="l"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使用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PHP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網頁伺服器端程式語言開發後續之網頁</a:t>
                      </a:r>
                      <a:r>
                        <a:rPr lang="en-US" altLang="zh-TW" sz="1800" b="0" i="0" kern="120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API</a:t>
                      </a:r>
                      <a:endParaRPr lang="zh-TW" altLang="en-US" sz="1800" b="0" i="0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Heiti TC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47688" lvl="1" indent="-21600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FFC000"/>
                        </a:buClr>
                        <a:buSzPct val="100000"/>
                        <a:buFont typeface="Wingdings" pitchFamily="2" charset="2"/>
                        <a:buChar char="l"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利用手機或平板之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GPS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座標建立儲放場地各區域交叉點位置。</a:t>
                      </a:r>
                      <a:endParaRPr lang="en-US" altLang="zh-TW" sz="1800" b="0" i="0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Heiti TC Light"/>
                      </a:endParaRPr>
                    </a:p>
                    <a:p>
                      <a:pPr marL="547688" lvl="1" indent="-21600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FFC000"/>
                        </a:buClr>
                        <a:buSzPct val="100000"/>
                        <a:buFont typeface="Wingdings" pitchFamily="2" charset="2"/>
                        <a:buChar char="l"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設定一個特殊位置作為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GPS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校正參考點</a:t>
                      </a:r>
                      <a:endParaRPr lang="en-US" altLang="zh-TW" sz="1800" b="0" i="0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Heiti TC Light"/>
                      </a:endParaRPr>
                    </a:p>
                    <a:p>
                      <a:pPr marL="547688" lvl="1" indent="-21600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FFC000"/>
                        </a:buClr>
                        <a:buSzPct val="100000"/>
                        <a:buFont typeface="Wingdings" pitchFamily="2" charset="2"/>
                        <a:buChar char="l"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將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GPS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座標訊息數據送到伺服器。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47688" marR="0" lvl="1" indent="-2160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FFC000"/>
                        </a:buClr>
                        <a:buSzPct val="10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開發網頁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API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與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Marian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進行資料介接，以及工地</a:t>
                      </a: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Excel</a:t>
                      </a:r>
                      <a:r>
                        <a:rPr lang="zh-TW" altLang="en-US" sz="1800" b="0" i="0" kern="120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控管表之資料存取。</a:t>
                      </a:r>
                      <a:endParaRPr lang="en-US" altLang="zh-TW" sz="1800" b="0" i="0" kern="120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Heiti TC Light"/>
                      </a:endParaRPr>
                    </a:p>
                    <a:p>
                      <a:pPr marL="547688" marR="0" lvl="1" indent="-2160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FFC000"/>
                        </a:buClr>
                        <a:buSzPct val="10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TW" altLang="en-US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開發手機</a:t>
                      </a:r>
                      <a:r>
                        <a:rPr lang="en-US" altLang="zh-TW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APP</a:t>
                      </a:r>
                      <a:r>
                        <a:rPr lang="zh-TW" altLang="en-US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呼叫網頁</a:t>
                      </a:r>
                      <a:r>
                        <a:rPr lang="en-US" altLang="zh-TW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API</a:t>
                      </a:r>
                      <a:r>
                        <a:rPr lang="zh-TW" altLang="en-US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，提供所需資料。</a:t>
                      </a:r>
                      <a:endParaRPr lang="en-US" altLang="zh-TW" sz="1800" b="0" i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Heiti TC Light"/>
                      </a:endParaRPr>
                    </a:p>
                    <a:p>
                      <a:pPr marL="547688" marR="0" lvl="1" indent="-21600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FFC000"/>
                        </a:buClr>
                        <a:buSzPct val="100000"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zh-TW" altLang="en-US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根據系統資料庫資訊於倉管辦公室呈現資訊看板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47688" lvl="1" indent="-21600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FFC000"/>
                        </a:buClr>
                        <a:buSzPct val="100000"/>
                        <a:buFont typeface="Wingdings" pitchFamily="2" charset="2"/>
                        <a:buChar char="l"/>
                      </a:pPr>
                      <a:r>
                        <a:rPr lang="zh-TW" altLang="en-US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以手機</a:t>
                      </a:r>
                      <a:r>
                        <a:rPr lang="en-US" altLang="zh-TW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GPS</a:t>
                      </a:r>
                      <a:r>
                        <a:rPr lang="zh-TW" altLang="en-US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結合</a:t>
                      </a:r>
                      <a:r>
                        <a:rPr lang="en-US" altLang="zh-TW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Google</a:t>
                      </a:r>
                      <a:r>
                        <a:rPr lang="zh-TW" altLang="en-US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地圖搭配棧板座標位置，呈現整合之倉儲圖資，可供查詢及找料。</a:t>
                      </a:r>
                      <a:endParaRPr lang="en-US" altLang="zh-TW" sz="1800" b="0" i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Heiti TC Light"/>
                      </a:endParaRPr>
                    </a:p>
                    <a:p>
                      <a:pPr marL="547688" lvl="1" indent="-21600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rgbClr val="FFC000"/>
                        </a:buClr>
                        <a:buSzPct val="100000"/>
                        <a:buFont typeface="Wingdings" pitchFamily="2" charset="2"/>
                        <a:buChar char="l"/>
                      </a:pPr>
                      <a:r>
                        <a:rPr lang="zh-TW" altLang="en-US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運用手機</a:t>
                      </a:r>
                      <a:r>
                        <a:rPr lang="en-US" altLang="zh-TW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APP</a:t>
                      </a:r>
                      <a:r>
                        <a:rPr lang="zh-TW" altLang="en-US" sz="1800" b="0" i="0" dirty="0" smtClean="0">
                          <a:solidFill>
                            <a:schemeClr val="tx1"/>
                          </a:solidFill>
                          <a:latin typeface="標楷體" pitchFamily="65" charset="-120"/>
                          <a:ea typeface="標楷體" pitchFamily="65" charset="-120"/>
                          <a:cs typeface="Heiti TC Light"/>
                        </a:rPr>
                        <a:t>以拖曳之方式進行物料移動操作及確認。</a:t>
                      </a:r>
                      <a:endParaRPr lang="en-US" altLang="zh-TW" sz="1800" b="1" i="0" dirty="0" smtClean="0">
                        <a:solidFill>
                          <a:schemeClr val="tx1"/>
                        </a:solidFill>
                        <a:latin typeface="標楷體" pitchFamily="65" charset="-120"/>
                        <a:ea typeface="標楷體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   </a:t>
            </a:r>
            <a:r>
              <a:rPr lang="zh-TW" altLang="en-US" dirty="0" smtClean="0"/>
              <a:t>體 </a:t>
            </a:r>
            <a:r>
              <a:rPr lang="zh-TW" altLang="en-US" dirty="0" smtClean="0"/>
              <a:t>  架   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930F3-4294-44CB-96F1-66DDF7C9D32B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99338" y="4797152"/>
            <a:ext cx="789304" cy="971451"/>
          </a:xfr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0227" y1="42572" x2="50227" y2="42572"/>
                        <a14:foregroundMark x1="38409" y1="56319" x2="38409" y2="56319"/>
                        <a14:foregroundMark x1="68182" y1="64745" x2="68182" y2="64745"/>
                        <a14:foregroundMark x1="26591" y1="68736" x2="26591" y2="68736"/>
                        <a14:foregroundMark x1="22500" y1="76053" x2="22500" y2="76053"/>
                        <a14:foregroundMark x1="21136" y1="86475" x2="21136" y2="86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88" y="1042402"/>
            <a:ext cx="792088" cy="81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線單箭頭接點 9"/>
          <p:cNvCxnSpPr/>
          <p:nvPr/>
        </p:nvCxnSpPr>
        <p:spPr>
          <a:xfrm flipH="1">
            <a:off x="4138083" y="1754463"/>
            <a:ext cx="1236006" cy="1170481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203829" y="16707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 smtClean="0">
                <a:solidFill>
                  <a:srgbClr val="FF0000"/>
                </a:solidFill>
                <a:latin typeface="+mn-ea"/>
                <a:ea typeface="標楷體" panose="03000509000000000000" pitchFamily="65" charset="-120"/>
              </a:rPr>
              <a:t>接收</a:t>
            </a:r>
            <a:r>
              <a:rPr lang="en-US" altLang="zh-TW" sz="1200" b="1" dirty="0" smtClean="0">
                <a:solidFill>
                  <a:srgbClr val="FF0000"/>
                </a:solidFill>
                <a:latin typeface="+mn-ea"/>
                <a:ea typeface="標楷體" panose="03000509000000000000" pitchFamily="65" charset="-120"/>
              </a:rPr>
              <a:t>GPS</a:t>
            </a:r>
          </a:p>
          <a:p>
            <a:r>
              <a:rPr lang="zh-TW" altLang="en-US" sz="1200" b="1" dirty="0" smtClean="0">
                <a:solidFill>
                  <a:srgbClr val="FF0000"/>
                </a:solidFill>
                <a:latin typeface="+mn-ea"/>
                <a:ea typeface="標楷體" panose="03000509000000000000" pitchFamily="65" charset="-120"/>
              </a:rPr>
              <a:t>訊號定位</a:t>
            </a:r>
            <a:endParaRPr lang="zh-TW" altLang="en-US" sz="1200" b="1" dirty="0">
              <a:solidFill>
                <a:srgbClr val="FF0000"/>
              </a:solidFill>
              <a:latin typeface="+mn-ea"/>
              <a:ea typeface="標楷體" panose="03000509000000000000" pitchFamily="65" charset="-120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760996"/>
            <a:ext cx="1872208" cy="180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3864" y="2943348"/>
            <a:ext cx="1005927" cy="1475360"/>
          </a:xfrm>
          <a:prstGeom prst="rect">
            <a:avLst/>
          </a:prstGeom>
        </p:spPr>
      </p:pic>
      <p:pic>
        <p:nvPicPr>
          <p:cNvPr id="42" name="內容版面配置區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10400" y="3140968"/>
            <a:ext cx="1066056" cy="1312069"/>
          </a:xfrm>
          <a:prstGeom prst="rect">
            <a:avLst/>
          </a:prstGeom>
        </p:spPr>
      </p:pic>
      <p:pic>
        <p:nvPicPr>
          <p:cNvPr id="43" name="Picture 6" descr="C:\Users\01100012\Desktop\圖片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99" y="3131213"/>
            <a:ext cx="991368" cy="13218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直線單箭頭接點 43"/>
          <p:cNvCxnSpPr/>
          <p:nvPr/>
        </p:nvCxnSpPr>
        <p:spPr>
          <a:xfrm flipV="1">
            <a:off x="6530280" y="4418708"/>
            <a:ext cx="1080120" cy="756887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134479" y="4365104"/>
            <a:ext cx="1562075" cy="720080"/>
          </a:xfrm>
          <a:prstGeom prst="straightConnector1">
            <a:avLst/>
          </a:prstGeom>
          <a:ln w="57150">
            <a:solidFill>
              <a:srgbClr val="0070C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610400" y="2480710"/>
            <a:ext cx="1122105" cy="5491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Marian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31545" y="3933056"/>
            <a:ext cx="1122105" cy="71543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ea typeface="標楷體" panose="03000509000000000000" pitchFamily="65" charset="-120"/>
              </a:rPr>
              <a:t>現地</a:t>
            </a:r>
            <a:endParaRPr lang="en-US" altLang="zh-TW" dirty="0" smtClean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伺服器</a:t>
            </a:r>
            <a:endParaRPr lang="zh-TW" altLang="en-US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1691680" y="3789040"/>
            <a:ext cx="1302112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2687856" y="2616059"/>
            <a:ext cx="366008" cy="27846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23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箱號定位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67544" y="815714"/>
            <a:ext cx="8280000" cy="5580000"/>
          </a:xfrm>
        </p:spPr>
        <p:txBody>
          <a:bodyPr/>
          <a:lstStyle/>
          <a:p>
            <a:r>
              <a:rPr lang="zh-TW" altLang="en-US" dirty="0"/>
              <a:t>藉由</a:t>
            </a:r>
            <a:r>
              <a:rPr lang="en-US" altLang="zh-TW" dirty="0"/>
              <a:t>GPS</a:t>
            </a:r>
            <a:r>
              <a:rPr lang="zh-TW" altLang="en-US" dirty="0"/>
              <a:t>定位記錄位置，並拍下現場照片作為下次找料時的依據</a:t>
            </a:r>
          </a:p>
          <a:p>
            <a:pPr lvl="1"/>
            <a:r>
              <a:rPr lang="zh-TW" altLang="en-US" dirty="0"/>
              <a:t>戶外儲存區棋盤式劃分，每區為</a:t>
            </a:r>
            <a:r>
              <a:rPr lang="en-US" altLang="zh-TW" dirty="0"/>
              <a:t>10m x 10m</a:t>
            </a:r>
            <a:r>
              <a:rPr lang="zh-TW" altLang="en-US" dirty="0"/>
              <a:t>並給定編號，編碼原則及區域大小個專案統一規則</a:t>
            </a:r>
          </a:p>
          <a:p>
            <a:pPr lvl="1"/>
            <a:r>
              <a:rPr lang="zh-TW" altLang="en-US" dirty="0"/>
              <a:t>區域交界處設立告示牌，標明區域編號及範圍</a:t>
            </a:r>
          </a:p>
          <a:p>
            <a:pPr lvl="1"/>
            <a:r>
              <a:rPr lang="zh-TW" altLang="en-US" dirty="0"/>
              <a:t>以</a:t>
            </a:r>
            <a:r>
              <a:rPr lang="en-US" altLang="zh-TW" dirty="0"/>
              <a:t>GPS</a:t>
            </a:r>
            <a:r>
              <a:rPr lang="zh-TW" altLang="en-US" dirty="0"/>
              <a:t>訊號定位</a:t>
            </a:r>
            <a:r>
              <a:rPr lang="zh-TW" altLang="en-US" dirty="0" smtClean="0"/>
              <a:t>各區域交界</a:t>
            </a:r>
            <a:r>
              <a:rPr lang="zh-TW" altLang="en-US" dirty="0"/>
              <a:t>點</a:t>
            </a:r>
            <a:r>
              <a:rPr lang="zh-TW" altLang="en-US" dirty="0" smtClean="0"/>
              <a:t>，確立</a:t>
            </a:r>
            <a:r>
              <a:rPr lang="zh-TW" altLang="en-US" dirty="0"/>
              <a:t>各區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pPr lvl="1"/>
            <a:r>
              <a:rPr lang="zh-TW" altLang="en-US" dirty="0"/>
              <a:t>藉由</a:t>
            </a:r>
            <a:r>
              <a:rPr lang="en-US" altLang="zh-TW" dirty="0"/>
              <a:t>GPS</a:t>
            </a:r>
            <a:r>
              <a:rPr lang="zh-TW" altLang="en-US" dirty="0"/>
              <a:t>定位記錄位置，並拍下現場照片作為下次找料時的</a:t>
            </a:r>
            <a:r>
              <a:rPr lang="zh-TW" altLang="en-US" dirty="0" smtClean="0"/>
              <a:t>依據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5930F3-4294-44CB-96F1-66DDF7C9D32B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4437582"/>
            <a:ext cx="2035391" cy="196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橢圓 5"/>
          <p:cNvSpPr/>
          <p:nvPr/>
        </p:nvSpPr>
        <p:spPr>
          <a:xfrm>
            <a:off x="538752" y="53732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683568" y="5445224"/>
            <a:ext cx="2016224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769" y="4981946"/>
            <a:ext cx="1005927" cy="1475360"/>
          </a:xfrm>
          <a:prstGeom prst="rect">
            <a:avLst/>
          </a:prstGeom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50227" y1="42572" x2="50227" y2="42572"/>
                        <a14:foregroundMark x1="38409" y1="56319" x2="38409" y2="56319"/>
                        <a14:foregroundMark x1="68182" y1="64745" x2="68182" y2="64745"/>
                        <a14:foregroundMark x1="26591" y1="68736" x2="26591" y2="68736"/>
                        <a14:foregroundMark x1="22500" y1="76053" x2="22500" y2="76053"/>
                        <a14:foregroundMark x1="21136" y1="86475" x2="21136" y2="86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52" y="4031637"/>
            <a:ext cx="792088" cy="81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直線單箭頭接點 27"/>
          <p:cNvCxnSpPr/>
          <p:nvPr/>
        </p:nvCxnSpPr>
        <p:spPr>
          <a:xfrm flipH="1">
            <a:off x="3781674" y="4713928"/>
            <a:ext cx="412178" cy="27732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6" descr="C:\Users\01100012\Desktop\圖片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293096"/>
            <a:ext cx="1296144" cy="172819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接點 31"/>
          <p:cNvCxnSpPr/>
          <p:nvPr/>
        </p:nvCxnSpPr>
        <p:spPr>
          <a:xfrm flipV="1">
            <a:off x="3815704" y="4331186"/>
            <a:ext cx="2340472" cy="1082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851920" y="5589240"/>
            <a:ext cx="2304256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580112" y="6050879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837" fontAlgn="auto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200" i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</a:t>
            </a:r>
            <a:r>
              <a:rPr kumimoji="0" lang="zh-TW" altLang="en-US" sz="1200" i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下現場照片作為</a:t>
            </a:r>
            <a:r>
              <a:rPr kumimoji="0" lang="zh-TW" altLang="en-US" sz="1200" i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下次找料時的</a:t>
            </a:r>
            <a:r>
              <a:rPr kumimoji="0" lang="zh-TW" altLang="en-US" sz="1200" i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依據</a:t>
            </a:r>
          </a:p>
        </p:txBody>
      </p:sp>
    </p:spTree>
    <p:extLst>
      <p:ext uri="{BB962C8B-B14F-4D97-AF65-F5344CB8AC3E}">
        <p14:creationId xmlns:p14="http://schemas.microsoft.com/office/powerpoint/2010/main" val="12480513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箱號查詢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可於行動裝置上查詢該區域</a:t>
            </a:r>
            <a:r>
              <a:rPr lang="zh-TW" altLang="en-US" dirty="0" smtClean="0">
                <a:latin typeface="+mn-ea"/>
              </a:rPr>
              <a:t>所有棧板編號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TW" altLang="en-US" dirty="0"/>
              <a:t>點選箱號可顯示</a:t>
            </a:r>
            <a:r>
              <a:rPr lang="zh-TW" altLang="en-US" dirty="0" smtClean="0"/>
              <a:t>該棧</a:t>
            </a:r>
            <a:r>
              <a:rPr lang="zh-TW" altLang="en-US" dirty="0"/>
              <a:t>板的內容物清單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30F3-4294-44CB-96F1-66DDF7C9D32B}" type="slidenum">
              <a:rPr lang="zh-TW" altLang="en-US" smtClean="0"/>
              <a:t>5</a:t>
            </a:fld>
            <a:endParaRPr lang="zh-TW" altLang="en-US" dirty="0"/>
          </a:p>
        </p:txBody>
      </p:sp>
      <p:grpSp>
        <p:nvGrpSpPr>
          <p:cNvPr id="86" name="群組 85"/>
          <p:cNvGrpSpPr/>
          <p:nvPr/>
        </p:nvGrpSpPr>
        <p:grpSpPr>
          <a:xfrm>
            <a:off x="893509" y="2220297"/>
            <a:ext cx="2742387" cy="4233039"/>
            <a:chOff x="795749" y="1783604"/>
            <a:chExt cx="2742387" cy="4233039"/>
          </a:xfrm>
        </p:grpSpPr>
        <p:grpSp>
          <p:nvGrpSpPr>
            <p:cNvPr id="46" name="Group 43"/>
            <p:cNvGrpSpPr/>
            <p:nvPr/>
          </p:nvGrpSpPr>
          <p:grpSpPr>
            <a:xfrm>
              <a:off x="795749" y="1783604"/>
              <a:ext cx="2742387" cy="4233039"/>
              <a:chOff x="14427200" y="12090400"/>
              <a:chExt cx="15590475" cy="20283713"/>
            </a:xfrm>
          </p:grpSpPr>
          <p:sp>
            <p:nvSpPr>
              <p:cNvPr id="47" name="Shape 6"/>
              <p:cNvSpPr/>
              <p:nvPr userDrawn="1"/>
            </p:nvSpPr>
            <p:spPr>
              <a:xfrm>
                <a:off x="14427200" y="12090400"/>
                <a:ext cx="15590475" cy="20283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37" y="19571"/>
                    </a:moveTo>
                    <a:lnTo>
                      <a:pt x="2263" y="19571"/>
                    </a:lnTo>
                    <a:lnTo>
                      <a:pt x="2263" y="2006"/>
                    </a:lnTo>
                    <a:lnTo>
                      <a:pt x="19337" y="2006"/>
                    </a:lnTo>
                    <a:cubicBezTo>
                      <a:pt x="19337" y="2006"/>
                      <a:pt x="19337" y="19571"/>
                      <a:pt x="19337" y="19571"/>
                    </a:cubicBezTo>
                    <a:close/>
                    <a:moveTo>
                      <a:pt x="20539" y="0"/>
                    </a:moveTo>
                    <a:lnTo>
                      <a:pt x="1061" y="0"/>
                    </a:lnTo>
                    <a:cubicBezTo>
                      <a:pt x="476" y="0"/>
                      <a:pt x="0" y="366"/>
                      <a:pt x="0" y="815"/>
                    </a:cubicBezTo>
                    <a:lnTo>
                      <a:pt x="0" y="20785"/>
                    </a:lnTo>
                    <a:cubicBezTo>
                      <a:pt x="0" y="21234"/>
                      <a:pt x="476" y="21600"/>
                      <a:pt x="1061" y="21600"/>
                    </a:cubicBezTo>
                    <a:lnTo>
                      <a:pt x="20539" y="21600"/>
                    </a:lnTo>
                    <a:cubicBezTo>
                      <a:pt x="21124" y="21600"/>
                      <a:pt x="21600" y="21234"/>
                      <a:pt x="21600" y="20785"/>
                    </a:cubicBezTo>
                    <a:lnTo>
                      <a:pt x="21600" y="815"/>
                    </a:lnTo>
                    <a:cubicBezTo>
                      <a:pt x="21600" y="366"/>
                      <a:pt x="21124" y="0"/>
                      <a:pt x="20539" y="0"/>
                    </a:cubicBezTo>
                    <a:close/>
                  </a:path>
                </a:pathLst>
              </a:custGeom>
              <a:solidFill>
                <a:srgbClr val="41444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48" name="Shape 7"/>
              <p:cNvSpPr/>
              <p:nvPr/>
            </p:nvSpPr>
            <p:spPr>
              <a:xfrm>
                <a:off x="14478000" y="12141200"/>
                <a:ext cx="15480431" cy="201736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" y="19678"/>
                    </a:moveTo>
                    <a:lnTo>
                      <a:pt x="19474" y="19678"/>
                    </a:lnTo>
                    <a:lnTo>
                      <a:pt x="19474" y="1900"/>
                    </a:lnTo>
                    <a:lnTo>
                      <a:pt x="2126" y="1900"/>
                    </a:lnTo>
                    <a:cubicBezTo>
                      <a:pt x="2126" y="1900"/>
                      <a:pt x="2126" y="19678"/>
                      <a:pt x="2126" y="19678"/>
                    </a:cubicBezTo>
                    <a:close/>
                    <a:moveTo>
                      <a:pt x="991" y="21600"/>
                    </a:moveTo>
                    <a:cubicBezTo>
                      <a:pt x="445" y="21600"/>
                      <a:pt x="0" y="21259"/>
                      <a:pt x="0" y="20839"/>
                    </a:cubicBezTo>
                    <a:lnTo>
                      <a:pt x="0" y="761"/>
                    </a:lnTo>
                    <a:cubicBezTo>
                      <a:pt x="0" y="341"/>
                      <a:pt x="445" y="0"/>
                      <a:pt x="991" y="0"/>
                    </a:cubicBezTo>
                    <a:lnTo>
                      <a:pt x="20609" y="0"/>
                    </a:lnTo>
                    <a:cubicBezTo>
                      <a:pt x="21155" y="0"/>
                      <a:pt x="21600" y="341"/>
                      <a:pt x="21600" y="761"/>
                    </a:cubicBezTo>
                    <a:lnTo>
                      <a:pt x="21600" y="20839"/>
                    </a:lnTo>
                    <a:cubicBezTo>
                      <a:pt x="21600" y="21259"/>
                      <a:pt x="21155" y="21600"/>
                      <a:pt x="20609" y="21600"/>
                    </a:cubicBezTo>
                    <a:cubicBezTo>
                      <a:pt x="20609" y="21600"/>
                      <a:pt x="991" y="21600"/>
                      <a:pt x="991" y="21600"/>
                    </a:cubicBezTo>
                    <a:close/>
                  </a:path>
                </a:pathLst>
              </a:custGeom>
              <a:solidFill>
                <a:srgbClr val="FDFD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49" name="Shape 8"/>
              <p:cNvSpPr/>
              <p:nvPr userDrawn="1"/>
            </p:nvSpPr>
            <p:spPr>
              <a:xfrm>
                <a:off x="14528802" y="12147475"/>
                <a:ext cx="15384018" cy="20077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51" y="19661"/>
                    </a:moveTo>
                    <a:lnTo>
                      <a:pt x="2149" y="19661"/>
                    </a:lnTo>
                    <a:lnTo>
                      <a:pt x="2149" y="1916"/>
                    </a:lnTo>
                    <a:lnTo>
                      <a:pt x="19451" y="1916"/>
                    </a:lnTo>
                    <a:cubicBezTo>
                      <a:pt x="19451" y="1916"/>
                      <a:pt x="19451" y="19661"/>
                      <a:pt x="19451" y="19661"/>
                    </a:cubicBezTo>
                    <a:close/>
                    <a:moveTo>
                      <a:pt x="20670" y="0"/>
                    </a:moveTo>
                    <a:lnTo>
                      <a:pt x="930" y="0"/>
                    </a:lnTo>
                    <a:cubicBezTo>
                      <a:pt x="419" y="0"/>
                      <a:pt x="0" y="321"/>
                      <a:pt x="0" y="712"/>
                    </a:cubicBezTo>
                    <a:lnTo>
                      <a:pt x="0" y="20888"/>
                    </a:lnTo>
                    <a:cubicBezTo>
                      <a:pt x="0" y="21279"/>
                      <a:pt x="419" y="21600"/>
                      <a:pt x="930" y="21600"/>
                    </a:cubicBezTo>
                    <a:lnTo>
                      <a:pt x="20670" y="21600"/>
                    </a:lnTo>
                    <a:cubicBezTo>
                      <a:pt x="21182" y="21600"/>
                      <a:pt x="21600" y="21279"/>
                      <a:pt x="21600" y="20888"/>
                    </a:cubicBezTo>
                    <a:lnTo>
                      <a:pt x="21600" y="712"/>
                    </a:lnTo>
                    <a:cubicBezTo>
                      <a:pt x="21600" y="321"/>
                      <a:pt x="21182" y="0"/>
                      <a:pt x="20670" y="0"/>
                    </a:cubicBezTo>
                    <a:close/>
                  </a:path>
                </a:pathLst>
              </a:custGeom>
              <a:gradFill>
                <a:gsLst>
                  <a:gs pos="85000">
                    <a:srgbClr val="46474B"/>
                  </a:gs>
                  <a:gs pos="0">
                    <a:srgbClr val="000000"/>
                  </a:gs>
                  <a:gs pos="38000">
                    <a:srgbClr val="292A2E"/>
                  </a:gs>
                </a:gsLst>
                <a:lin ang="180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50" name="Shape 9"/>
              <p:cNvSpPr/>
              <p:nvPr/>
            </p:nvSpPr>
            <p:spPr>
              <a:xfrm>
                <a:off x="14516100" y="12179300"/>
                <a:ext cx="15411091" cy="20104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7" y="29"/>
                    </a:moveTo>
                    <a:cubicBezTo>
                      <a:pt x="446" y="29"/>
                      <a:pt x="38" y="342"/>
                      <a:pt x="38" y="726"/>
                    </a:cubicBezTo>
                    <a:lnTo>
                      <a:pt x="38" y="20874"/>
                    </a:lnTo>
                    <a:cubicBezTo>
                      <a:pt x="38" y="21258"/>
                      <a:pt x="446" y="21571"/>
                      <a:pt x="947" y="21571"/>
                    </a:cubicBezTo>
                    <a:lnTo>
                      <a:pt x="20653" y="21571"/>
                    </a:lnTo>
                    <a:cubicBezTo>
                      <a:pt x="21154" y="21571"/>
                      <a:pt x="21562" y="21258"/>
                      <a:pt x="21562" y="20874"/>
                    </a:cubicBezTo>
                    <a:lnTo>
                      <a:pt x="21562" y="726"/>
                    </a:lnTo>
                    <a:cubicBezTo>
                      <a:pt x="21562" y="342"/>
                      <a:pt x="21154" y="29"/>
                      <a:pt x="20653" y="29"/>
                    </a:cubicBezTo>
                    <a:cubicBezTo>
                      <a:pt x="20653" y="29"/>
                      <a:pt x="947" y="29"/>
                      <a:pt x="947" y="29"/>
                    </a:cubicBezTo>
                    <a:close/>
                    <a:moveTo>
                      <a:pt x="20653" y="21600"/>
                    </a:moveTo>
                    <a:lnTo>
                      <a:pt x="947" y="21600"/>
                    </a:lnTo>
                    <a:cubicBezTo>
                      <a:pt x="425" y="21600"/>
                      <a:pt x="0" y="21274"/>
                      <a:pt x="0" y="20874"/>
                    </a:cubicBezTo>
                    <a:lnTo>
                      <a:pt x="0" y="726"/>
                    </a:lnTo>
                    <a:cubicBezTo>
                      <a:pt x="0" y="326"/>
                      <a:pt x="425" y="0"/>
                      <a:pt x="947" y="0"/>
                    </a:cubicBezTo>
                    <a:lnTo>
                      <a:pt x="20653" y="0"/>
                    </a:lnTo>
                    <a:cubicBezTo>
                      <a:pt x="21175" y="0"/>
                      <a:pt x="21600" y="326"/>
                      <a:pt x="21600" y="726"/>
                    </a:cubicBezTo>
                    <a:lnTo>
                      <a:pt x="21600" y="20874"/>
                    </a:lnTo>
                    <a:cubicBezTo>
                      <a:pt x="21600" y="21274"/>
                      <a:pt x="21175" y="21600"/>
                      <a:pt x="20653" y="21600"/>
                    </a:cubicBezTo>
                    <a:close/>
                  </a:path>
                </a:pathLst>
              </a:custGeom>
              <a:solidFill>
                <a:srgbClr val="B5B5B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51" name="Shape 10"/>
              <p:cNvSpPr/>
              <p:nvPr/>
            </p:nvSpPr>
            <p:spPr>
              <a:xfrm>
                <a:off x="17602200" y="12090400"/>
                <a:ext cx="9555755" cy="89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1D1D2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52" name="Shape 11"/>
              <p:cNvSpPr/>
              <p:nvPr/>
            </p:nvSpPr>
            <p:spPr>
              <a:xfrm>
                <a:off x="16065500" y="13970000"/>
                <a:ext cx="12323458" cy="403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gradFill>
                <a:gsLst>
                  <a:gs pos="85000">
                    <a:srgbClr val="46474B"/>
                  </a:gs>
                  <a:gs pos="0">
                    <a:srgbClr val="000000"/>
                  </a:gs>
                  <a:gs pos="38000">
                    <a:srgbClr val="292A2E"/>
                  </a:gs>
                </a:gsLst>
                <a:lin ang="180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16254428" y="14061787"/>
                <a:ext cx="11950874" cy="215371"/>
              </a:xfrm>
              <a:custGeom>
                <a:avLst/>
                <a:gdLst>
                  <a:gd name="connsiteX0" fmla="*/ 0 w 11950874"/>
                  <a:gd name="connsiteY0" fmla="*/ 122970 h 215371"/>
                  <a:gd name="connsiteX1" fmla="*/ 42687 w 11950874"/>
                  <a:gd name="connsiteY1" fmla="*/ 122970 h 215371"/>
                  <a:gd name="connsiteX2" fmla="*/ 42687 w 11950874"/>
                  <a:gd name="connsiteY2" fmla="*/ 215370 h 215371"/>
                  <a:gd name="connsiteX3" fmla="*/ 0 w 11950874"/>
                  <a:gd name="connsiteY3" fmla="*/ 215370 h 215371"/>
                  <a:gd name="connsiteX4" fmla="*/ 11901472 w 11950874"/>
                  <a:gd name="connsiteY4" fmla="*/ 98713 h 215371"/>
                  <a:gd name="connsiteX5" fmla="*/ 11901472 w 11950874"/>
                  <a:gd name="connsiteY5" fmla="*/ 144861 h 215371"/>
                  <a:gd name="connsiteX6" fmla="*/ 11924532 w 11950874"/>
                  <a:gd name="connsiteY6" fmla="*/ 144861 h 215371"/>
                  <a:gd name="connsiteX7" fmla="*/ 11924532 w 11950874"/>
                  <a:gd name="connsiteY7" fmla="*/ 98713 h 215371"/>
                  <a:gd name="connsiteX8" fmla="*/ 167288 w 11950874"/>
                  <a:gd name="connsiteY8" fmla="*/ 75541 h 215371"/>
                  <a:gd name="connsiteX9" fmla="*/ 212884 w 11950874"/>
                  <a:gd name="connsiteY9" fmla="*/ 75541 h 215371"/>
                  <a:gd name="connsiteX10" fmla="*/ 212884 w 11950874"/>
                  <a:gd name="connsiteY10" fmla="*/ 215370 h 215371"/>
                  <a:gd name="connsiteX11" fmla="*/ 167288 w 11950874"/>
                  <a:gd name="connsiteY11" fmla="*/ 215370 h 215371"/>
                  <a:gd name="connsiteX12" fmla="*/ 85099 w 11950874"/>
                  <a:gd name="connsiteY12" fmla="*/ 75541 h 215371"/>
                  <a:gd name="connsiteX13" fmla="*/ 124876 w 11950874"/>
                  <a:gd name="connsiteY13" fmla="*/ 75541 h 215371"/>
                  <a:gd name="connsiteX14" fmla="*/ 124876 w 11950874"/>
                  <a:gd name="connsiteY14" fmla="*/ 215371 h 215371"/>
                  <a:gd name="connsiteX15" fmla="*/ 85099 w 11950874"/>
                  <a:gd name="connsiteY15" fmla="*/ 215371 h 215371"/>
                  <a:gd name="connsiteX16" fmla="*/ 11582912 w 11950874"/>
                  <a:gd name="connsiteY16" fmla="*/ 47913 h 215371"/>
                  <a:gd name="connsiteX17" fmla="*/ 11571272 w 11950874"/>
                  <a:gd name="connsiteY17" fmla="*/ 59456 h 215371"/>
                  <a:gd name="connsiteX18" fmla="*/ 11571272 w 11950874"/>
                  <a:gd name="connsiteY18" fmla="*/ 174845 h 215371"/>
                  <a:gd name="connsiteX19" fmla="*/ 11582912 w 11950874"/>
                  <a:gd name="connsiteY19" fmla="*/ 186356 h 215371"/>
                  <a:gd name="connsiteX20" fmla="*/ 11859876 w 11950874"/>
                  <a:gd name="connsiteY20" fmla="*/ 186356 h 215371"/>
                  <a:gd name="connsiteX21" fmla="*/ 11871308 w 11950874"/>
                  <a:gd name="connsiteY21" fmla="*/ 174845 h 215371"/>
                  <a:gd name="connsiteX22" fmla="*/ 11871308 w 11950874"/>
                  <a:gd name="connsiteY22" fmla="*/ 59456 h 215371"/>
                  <a:gd name="connsiteX23" fmla="*/ 11859876 w 11950874"/>
                  <a:gd name="connsiteY23" fmla="*/ 47913 h 215371"/>
                  <a:gd name="connsiteX24" fmla="*/ 255296 w 11950874"/>
                  <a:gd name="connsiteY24" fmla="*/ 41048 h 215371"/>
                  <a:gd name="connsiteX25" fmla="*/ 295073 w 11950874"/>
                  <a:gd name="connsiteY25" fmla="*/ 41048 h 215371"/>
                  <a:gd name="connsiteX26" fmla="*/ 295073 w 11950874"/>
                  <a:gd name="connsiteY26" fmla="*/ 215371 h 215371"/>
                  <a:gd name="connsiteX27" fmla="*/ 255296 w 11950874"/>
                  <a:gd name="connsiteY27" fmla="*/ 215371 h 215371"/>
                  <a:gd name="connsiteX28" fmla="*/ 11593170 w 11950874"/>
                  <a:gd name="connsiteY28" fmla="*/ 22513 h 215371"/>
                  <a:gd name="connsiteX29" fmla="*/ 11870162 w 11950874"/>
                  <a:gd name="connsiteY29" fmla="*/ 22513 h 215371"/>
                  <a:gd name="connsiteX30" fmla="*/ 11904760 w 11950874"/>
                  <a:gd name="connsiteY30" fmla="*/ 57146 h 215371"/>
                  <a:gd name="connsiteX31" fmla="*/ 11904760 w 11950874"/>
                  <a:gd name="connsiteY31" fmla="*/ 68634 h 215371"/>
                  <a:gd name="connsiteX32" fmla="*/ 11950874 w 11950874"/>
                  <a:gd name="connsiteY32" fmla="*/ 68634 h 215371"/>
                  <a:gd name="connsiteX33" fmla="*/ 11950874 w 11950874"/>
                  <a:gd name="connsiteY33" fmla="*/ 160952 h 215371"/>
                  <a:gd name="connsiteX34" fmla="*/ 11904760 w 11950874"/>
                  <a:gd name="connsiteY34" fmla="*/ 160952 h 215371"/>
                  <a:gd name="connsiteX35" fmla="*/ 11904760 w 11950874"/>
                  <a:gd name="connsiteY35" fmla="*/ 172534 h 215371"/>
                  <a:gd name="connsiteX36" fmla="*/ 11870162 w 11950874"/>
                  <a:gd name="connsiteY36" fmla="*/ 207133 h 215371"/>
                  <a:gd name="connsiteX37" fmla="*/ 11593170 w 11950874"/>
                  <a:gd name="connsiteY37" fmla="*/ 207133 h 215371"/>
                  <a:gd name="connsiteX38" fmla="*/ 11558572 w 11950874"/>
                  <a:gd name="connsiteY38" fmla="*/ 172534 h 215371"/>
                  <a:gd name="connsiteX39" fmla="*/ 11558572 w 11950874"/>
                  <a:gd name="connsiteY39" fmla="*/ 57146 h 215371"/>
                  <a:gd name="connsiteX40" fmla="*/ 11593170 w 11950874"/>
                  <a:gd name="connsiteY40" fmla="*/ 22513 h 215371"/>
                  <a:gd name="connsiteX41" fmla="*/ 337485 w 11950874"/>
                  <a:gd name="connsiteY41" fmla="*/ 0 h 215371"/>
                  <a:gd name="connsiteX42" fmla="*/ 383307 w 11950874"/>
                  <a:gd name="connsiteY42" fmla="*/ 0 h 215371"/>
                  <a:gd name="connsiteX43" fmla="*/ 383307 w 11950874"/>
                  <a:gd name="connsiteY43" fmla="*/ 215371 h 215371"/>
                  <a:gd name="connsiteX44" fmla="*/ 337485 w 11950874"/>
                  <a:gd name="connsiteY44" fmla="*/ 215371 h 21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1950874" h="215371">
                    <a:moveTo>
                      <a:pt x="0" y="122970"/>
                    </a:moveTo>
                    <a:lnTo>
                      <a:pt x="42687" y="122970"/>
                    </a:lnTo>
                    <a:lnTo>
                      <a:pt x="42687" y="215370"/>
                    </a:lnTo>
                    <a:lnTo>
                      <a:pt x="0" y="215370"/>
                    </a:lnTo>
                    <a:close/>
                    <a:moveTo>
                      <a:pt x="11901472" y="98713"/>
                    </a:moveTo>
                    <a:lnTo>
                      <a:pt x="11901472" y="144861"/>
                    </a:lnTo>
                    <a:lnTo>
                      <a:pt x="11924532" y="144861"/>
                    </a:lnTo>
                    <a:cubicBezTo>
                      <a:pt x="11924532" y="144861"/>
                      <a:pt x="11924532" y="98713"/>
                      <a:pt x="11924532" y="98713"/>
                    </a:cubicBezTo>
                    <a:close/>
                    <a:moveTo>
                      <a:pt x="167288" y="75541"/>
                    </a:moveTo>
                    <a:lnTo>
                      <a:pt x="212884" y="75541"/>
                    </a:lnTo>
                    <a:lnTo>
                      <a:pt x="212884" y="215370"/>
                    </a:lnTo>
                    <a:lnTo>
                      <a:pt x="167288" y="215370"/>
                    </a:lnTo>
                    <a:close/>
                    <a:moveTo>
                      <a:pt x="85099" y="75541"/>
                    </a:moveTo>
                    <a:lnTo>
                      <a:pt x="124876" y="75541"/>
                    </a:lnTo>
                    <a:lnTo>
                      <a:pt x="124876" y="215371"/>
                    </a:lnTo>
                    <a:lnTo>
                      <a:pt x="85099" y="215371"/>
                    </a:lnTo>
                    <a:close/>
                    <a:moveTo>
                      <a:pt x="11582912" y="47913"/>
                    </a:moveTo>
                    <a:cubicBezTo>
                      <a:pt x="11576550" y="47913"/>
                      <a:pt x="11571272" y="53041"/>
                      <a:pt x="11571272" y="59456"/>
                    </a:cubicBezTo>
                    <a:lnTo>
                      <a:pt x="11571272" y="174845"/>
                    </a:lnTo>
                    <a:cubicBezTo>
                      <a:pt x="11571272" y="181196"/>
                      <a:pt x="11576550" y="186356"/>
                      <a:pt x="11582912" y="186356"/>
                    </a:cubicBezTo>
                    <a:lnTo>
                      <a:pt x="11859876" y="186356"/>
                    </a:lnTo>
                    <a:cubicBezTo>
                      <a:pt x="11866236" y="186356"/>
                      <a:pt x="11871308" y="181196"/>
                      <a:pt x="11871308" y="174845"/>
                    </a:cubicBezTo>
                    <a:cubicBezTo>
                      <a:pt x="11871308" y="174845"/>
                      <a:pt x="11871308" y="59456"/>
                      <a:pt x="11871308" y="59456"/>
                    </a:cubicBezTo>
                    <a:cubicBezTo>
                      <a:pt x="11871308" y="53041"/>
                      <a:pt x="11866236" y="47913"/>
                      <a:pt x="11859876" y="47913"/>
                    </a:cubicBezTo>
                    <a:close/>
                    <a:moveTo>
                      <a:pt x="255296" y="41048"/>
                    </a:moveTo>
                    <a:lnTo>
                      <a:pt x="295073" y="41048"/>
                    </a:lnTo>
                    <a:lnTo>
                      <a:pt x="295073" y="215371"/>
                    </a:lnTo>
                    <a:lnTo>
                      <a:pt x="255296" y="215371"/>
                    </a:lnTo>
                    <a:close/>
                    <a:moveTo>
                      <a:pt x="11593170" y="22513"/>
                    </a:moveTo>
                    <a:lnTo>
                      <a:pt x="11870162" y="22513"/>
                    </a:lnTo>
                    <a:cubicBezTo>
                      <a:pt x="11889178" y="22513"/>
                      <a:pt x="11904760" y="38052"/>
                      <a:pt x="11904760" y="57146"/>
                    </a:cubicBezTo>
                    <a:lnTo>
                      <a:pt x="11904760" y="68634"/>
                    </a:lnTo>
                    <a:cubicBezTo>
                      <a:pt x="11904760" y="68634"/>
                      <a:pt x="11950874" y="68634"/>
                      <a:pt x="11950874" y="68634"/>
                    </a:cubicBezTo>
                    <a:lnTo>
                      <a:pt x="11950874" y="160952"/>
                    </a:lnTo>
                    <a:lnTo>
                      <a:pt x="11904760" y="160952"/>
                    </a:lnTo>
                    <a:lnTo>
                      <a:pt x="11904760" y="172534"/>
                    </a:lnTo>
                    <a:cubicBezTo>
                      <a:pt x="11904760" y="191594"/>
                      <a:pt x="11889178" y="207133"/>
                      <a:pt x="11870162" y="207133"/>
                    </a:cubicBezTo>
                    <a:lnTo>
                      <a:pt x="11593170" y="207133"/>
                    </a:lnTo>
                    <a:cubicBezTo>
                      <a:pt x="11574028" y="207133"/>
                      <a:pt x="11558572" y="191594"/>
                      <a:pt x="11558572" y="172534"/>
                    </a:cubicBezTo>
                    <a:lnTo>
                      <a:pt x="11558572" y="57146"/>
                    </a:lnTo>
                    <a:cubicBezTo>
                      <a:pt x="11558572" y="38052"/>
                      <a:pt x="11574028" y="22513"/>
                      <a:pt x="11593170" y="22513"/>
                    </a:cubicBezTo>
                    <a:close/>
                    <a:moveTo>
                      <a:pt x="337485" y="0"/>
                    </a:moveTo>
                    <a:lnTo>
                      <a:pt x="383307" y="0"/>
                    </a:lnTo>
                    <a:lnTo>
                      <a:pt x="383307" y="215371"/>
                    </a:lnTo>
                    <a:lnTo>
                      <a:pt x="337485" y="215371"/>
                    </a:lnTo>
                    <a:close/>
                  </a:path>
                </a:pathLst>
              </a:custGeom>
              <a:solidFill>
                <a:srgbClr val="E9E9E9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54" name="Shape 29"/>
              <p:cNvSpPr/>
              <p:nvPr/>
            </p:nvSpPr>
            <p:spPr>
              <a:xfrm>
                <a:off x="21729700" y="30861000"/>
                <a:ext cx="989640" cy="989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564"/>
                    </a:moveTo>
                    <a:cubicBezTo>
                      <a:pt x="5408" y="20564"/>
                      <a:pt x="1036" y="16193"/>
                      <a:pt x="1036" y="10800"/>
                    </a:cubicBezTo>
                    <a:cubicBezTo>
                      <a:pt x="1036" y="5408"/>
                      <a:pt x="5408" y="1036"/>
                      <a:pt x="10800" y="1036"/>
                    </a:cubicBezTo>
                    <a:cubicBezTo>
                      <a:pt x="16192" y="1036"/>
                      <a:pt x="20564" y="5408"/>
                      <a:pt x="20564" y="10800"/>
                    </a:cubicBezTo>
                    <a:cubicBezTo>
                      <a:pt x="20564" y="16193"/>
                      <a:pt x="16192" y="20564"/>
                      <a:pt x="10800" y="20564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836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6"/>
                      <a:pt x="16765" y="0"/>
                      <a:pt x="10800" y="0"/>
                    </a:cubicBezTo>
                    <a:close/>
                  </a:path>
                </a:pathLst>
              </a:custGeom>
              <a:gradFill>
                <a:gsLst>
                  <a:gs pos="46000">
                    <a:srgbClr val="D5DF30">
                      <a:lumMod val="60000"/>
                      <a:lumOff val="40000"/>
                    </a:srgbClr>
                  </a:gs>
                  <a:gs pos="0">
                    <a:srgbClr val="F8F8F8">
                      <a:lumMod val="75000"/>
                    </a:srgbClr>
                  </a:gs>
                  <a:gs pos="90000">
                    <a:srgbClr val="F8F8F8"/>
                  </a:gs>
                </a:gsLst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55" name="Shape 30"/>
              <p:cNvSpPr/>
              <p:nvPr/>
            </p:nvSpPr>
            <p:spPr>
              <a:xfrm>
                <a:off x="21767800" y="30861000"/>
                <a:ext cx="809638" cy="3219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" y="21600"/>
                    </a:moveTo>
                    <a:cubicBezTo>
                      <a:pt x="2977" y="10785"/>
                      <a:pt x="7227" y="3185"/>
                      <a:pt x="12183" y="3185"/>
                    </a:cubicBezTo>
                    <a:cubicBezTo>
                      <a:pt x="15317" y="3185"/>
                      <a:pt x="18167" y="6227"/>
                      <a:pt x="20296" y="11195"/>
                    </a:cubicBezTo>
                    <a:lnTo>
                      <a:pt x="21600" y="9940"/>
                    </a:lnTo>
                    <a:cubicBezTo>
                      <a:pt x="19205" y="3808"/>
                      <a:pt x="15871" y="0"/>
                      <a:pt x="12183" y="0"/>
                    </a:cubicBezTo>
                    <a:cubicBezTo>
                      <a:pt x="6697" y="0"/>
                      <a:pt x="1993" y="8418"/>
                      <a:pt x="0" y="20398"/>
                    </a:cubicBezTo>
                    <a:cubicBezTo>
                      <a:pt x="0" y="20398"/>
                      <a:pt x="1173" y="21600"/>
                      <a:pt x="1173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D5DF30">
                      <a:lumMod val="60000"/>
                      <a:lumOff val="40000"/>
                    </a:srgbClr>
                  </a:gs>
                </a:gsLst>
                <a:lin ang="20718678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56" name="Shape 31"/>
              <p:cNvSpPr/>
              <p:nvPr/>
            </p:nvSpPr>
            <p:spPr>
              <a:xfrm>
                <a:off x="21996400" y="12992100"/>
                <a:ext cx="272244" cy="2721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3"/>
                    </a:moveTo>
                    <a:cubicBezTo>
                      <a:pt x="21600" y="16765"/>
                      <a:pt x="16776" y="21600"/>
                      <a:pt x="10800" y="21600"/>
                    </a:cubicBezTo>
                    <a:cubicBezTo>
                      <a:pt x="4839" y="21600"/>
                      <a:pt x="0" y="16765"/>
                      <a:pt x="0" y="10803"/>
                    </a:cubicBezTo>
                    <a:cubicBezTo>
                      <a:pt x="0" y="4835"/>
                      <a:pt x="4839" y="0"/>
                      <a:pt x="10800" y="0"/>
                    </a:cubicBezTo>
                    <a:cubicBezTo>
                      <a:pt x="16776" y="0"/>
                      <a:pt x="21600" y="4835"/>
                      <a:pt x="21600" y="108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464646"/>
                  </a:gs>
                  <a:gs pos="92000">
                    <a:srgbClr val="060606"/>
                  </a:gs>
                </a:gsLst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57" name="Shape 32"/>
              <p:cNvSpPr/>
              <p:nvPr/>
            </p:nvSpPr>
            <p:spPr>
              <a:xfrm>
                <a:off x="22110700" y="13106400"/>
                <a:ext cx="66933" cy="66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3"/>
                    </a:moveTo>
                    <a:cubicBezTo>
                      <a:pt x="21600" y="16765"/>
                      <a:pt x="16776" y="21600"/>
                      <a:pt x="10800" y="21600"/>
                    </a:cubicBezTo>
                    <a:cubicBezTo>
                      <a:pt x="4839" y="21600"/>
                      <a:pt x="0" y="16765"/>
                      <a:pt x="0" y="10803"/>
                    </a:cubicBezTo>
                    <a:cubicBezTo>
                      <a:pt x="0" y="4835"/>
                      <a:pt x="4839" y="0"/>
                      <a:pt x="10800" y="0"/>
                    </a:cubicBezTo>
                    <a:cubicBezTo>
                      <a:pt x="16776" y="0"/>
                      <a:pt x="21600" y="4835"/>
                      <a:pt x="21600" y="10803"/>
                    </a:cubicBezTo>
                    <a:close/>
                  </a:path>
                </a:pathLst>
              </a:custGeom>
              <a:solidFill>
                <a:srgbClr val="557DB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58" name="Shape 33"/>
              <p:cNvSpPr/>
              <p:nvPr/>
            </p:nvSpPr>
            <p:spPr>
              <a:xfrm>
                <a:off x="21704300" y="13068300"/>
                <a:ext cx="132873" cy="132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98"/>
                    </a:moveTo>
                    <a:cubicBezTo>
                      <a:pt x="21600" y="16757"/>
                      <a:pt x="16773" y="21600"/>
                      <a:pt x="10797" y="21600"/>
                    </a:cubicBezTo>
                    <a:cubicBezTo>
                      <a:pt x="4795" y="21600"/>
                      <a:pt x="0" y="16757"/>
                      <a:pt x="0" y="10798"/>
                    </a:cubicBezTo>
                    <a:cubicBezTo>
                      <a:pt x="0" y="4826"/>
                      <a:pt x="4795" y="0"/>
                      <a:pt x="10797" y="0"/>
                    </a:cubicBezTo>
                    <a:cubicBezTo>
                      <a:pt x="16773" y="0"/>
                      <a:pt x="21600" y="4826"/>
                      <a:pt x="21600" y="10798"/>
                    </a:cubicBezTo>
                    <a:close/>
                  </a:path>
                </a:pathLst>
              </a:custGeom>
              <a:solidFill>
                <a:srgbClr val="BEBFC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</p:grpSp>
        <p:sp>
          <p:nvSpPr>
            <p:cNvPr id="59" name="文字方塊 58"/>
            <p:cNvSpPr txBox="1"/>
            <p:nvPr/>
          </p:nvSpPr>
          <p:spPr>
            <a:xfrm>
              <a:off x="1092034" y="2276872"/>
              <a:ext cx="2159609" cy="321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TW" altLang="en-US" sz="1200" b="0" i="0" dirty="0" smtClean="0">
                  <a:solidFill>
                    <a:srgbClr val="212121"/>
                  </a:solidFill>
                  <a:latin typeface="Arial"/>
                  <a:ea typeface="微軟正黑體" panose="020B0604030504040204" pitchFamily="34" charset="-120"/>
                </a:rPr>
                <a:t>位置：</a:t>
              </a:r>
              <a:r>
                <a:rPr kumimoji="0" lang="en-US" altLang="zh-TW" sz="1200" b="0" i="0" dirty="0" smtClean="0">
                  <a:solidFill>
                    <a:srgbClr val="212121"/>
                  </a:solidFill>
                  <a:latin typeface="Arial"/>
                  <a:ea typeface="微軟正黑體" panose="020B0604030504040204" pitchFamily="34" charset="-120"/>
                </a:rPr>
                <a:t>B1</a:t>
              </a: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altLang="zh-TW" sz="1200" b="0" i="0" dirty="0" smtClean="0">
                <a:solidFill>
                  <a:srgbClr val="212121"/>
                </a:solidFill>
                <a:latin typeface="Arial"/>
                <a:ea typeface="微軟正黑體" panose="020B0604030504040204" pitchFamily="34" charset="-120"/>
              </a:endParaRP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altLang="zh-TW" sz="1200" b="0" i="0" dirty="0">
                <a:solidFill>
                  <a:srgbClr val="212121"/>
                </a:solidFill>
                <a:latin typeface="Arial"/>
                <a:ea typeface="微軟正黑體" panose="020B0604030504040204" pitchFamily="34" charset="-120"/>
              </a:endParaRP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altLang="zh-TW" sz="1200" b="0" i="0" dirty="0" smtClean="0">
                <a:solidFill>
                  <a:srgbClr val="212121"/>
                </a:solidFill>
                <a:latin typeface="Arial"/>
                <a:ea typeface="微軟正黑體" panose="020B0604030504040204" pitchFamily="34" charset="-120"/>
              </a:endParaRP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altLang="zh-TW" sz="1200" b="0" i="0" dirty="0">
                <a:solidFill>
                  <a:srgbClr val="212121"/>
                </a:solidFill>
                <a:latin typeface="Arial"/>
                <a:ea typeface="微軟正黑體" panose="020B0604030504040204" pitchFamily="34" charset="-120"/>
              </a:endParaRP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altLang="zh-TW" sz="1200" b="0" i="0" dirty="0">
                <a:solidFill>
                  <a:srgbClr val="212121"/>
                </a:solidFill>
                <a:latin typeface="Arial"/>
                <a:ea typeface="微軟正黑體" panose="020B0604030504040204" pitchFamily="34" charset="-120"/>
              </a:endParaRP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altLang="zh-TW" sz="900" b="0" i="0" dirty="0" smtClean="0">
                <a:solidFill>
                  <a:srgbClr val="212121"/>
                </a:solidFill>
                <a:latin typeface="Arial"/>
                <a:ea typeface="微軟正黑體" panose="020B0604030504040204" pitchFamily="34" charset="-120"/>
              </a:endParaRPr>
            </a:p>
            <a:p>
              <a:pPr algn="ctr"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200" b="0" i="0" dirty="0" smtClean="0">
                  <a:solidFill>
                    <a:srgbClr val="212121"/>
                  </a:solidFill>
                  <a:latin typeface="Arial"/>
                  <a:ea typeface="微軟正黑體" panose="020B0604030504040204" pitchFamily="34" charset="-120"/>
                </a:rPr>
                <a:t>121.524397,25.105726</a:t>
              </a:r>
            </a:p>
            <a:p>
              <a:pPr algn="ctr" defTabSz="913837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altLang="zh-TW" sz="1200" b="0" i="0" dirty="0" smtClean="0">
                <a:solidFill>
                  <a:srgbClr val="212121"/>
                </a:solidFill>
                <a:latin typeface="Arial"/>
                <a:ea typeface="微軟正黑體" panose="020B0604030504040204" pitchFamily="34" charset="-120"/>
              </a:endParaRPr>
            </a:p>
            <a:p>
              <a:pPr algn="ctr" defTabSz="913837" fontAlgn="auto">
                <a:spcBef>
                  <a:spcPts val="0"/>
                </a:spcBef>
                <a:spcAft>
                  <a:spcPts val="0"/>
                </a:spcAft>
              </a:pPr>
              <a:endParaRPr kumimoji="0" lang="en-US" altLang="zh-TW" sz="200" b="0" i="0" dirty="0" smtClean="0">
                <a:solidFill>
                  <a:srgbClr val="212121"/>
                </a:solidFill>
                <a:latin typeface="Arial"/>
                <a:ea typeface="微軟正黑體" panose="020B0604030504040204" pitchFamily="34" charset="-120"/>
              </a:endParaRP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TW" altLang="en-US" sz="1200" b="0" i="0" dirty="0" smtClean="0">
                  <a:solidFill>
                    <a:srgbClr val="212121"/>
                  </a:solidFill>
                  <a:latin typeface="Arial"/>
                  <a:ea typeface="微軟正黑體" panose="020B0604030504040204" pitchFamily="34" charset="-120"/>
                </a:rPr>
                <a:t>箱號清單：</a:t>
              </a:r>
              <a:endParaRPr kumimoji="0" lang="en-US" altLang="zh-TW" sz="1200" b="0" i="0" dirty="0" smtClean="0">
                <a:solidFill>
                  <a:srgbClr val="212121"/>
                </a:solidFill>
                <a:latin typeface="Arial"/>
                <a:ea typeface="微軟正黑體" panose="020B0604030504040204" pitchFamily="34" charset="-120"/>
              </a:endParaRP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200" b="0" i="0" dirty="0" smtClean="0">
                  <a:solidFill>
                    <a:srgbClr val="212121"/>
                  </a:solidFill>
                  <a:latin typeface="Arial"/>
                  <a:ea typeface="微軟正黑體" panose="020B0604030504040204" pitchFamily="34" charset="-120"/>
                </a:rPr>
                <a:t>B0124</a:t>
              </a: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200" b="0" i="0" dirty="0" smtClean="0">
                  <a:solidFill>
                    <a:srgbClr val="212121"/>
                  </a:solidFill>
                  <a:latin typeface="Arial"/>
                  <a:ea typeface="微軟正黑體" panose="020B0604030504040204" pitchFamily="34" charset="-120"/>
                </a:rPr>
                <a:t>B0125</a:t>
              </a: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200" b="0" i="0" dirty="0" smtClean="0">
                  <a:solidFill>
                    <a:srgbClr val="212121"/>
                  </a:solidFill>
                  <a:latin typeface="Arial"/>
                  <a:ea typeface="微軟正黑體" panose="020B0604030504040204" pitchFamily="34" charset="-120"/>
                </a:rPr>
                <a:t>B0126</a:t>
              </a: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200" b="0" i="0" dirty="0" smtClean="0">
                  <a:solidFill>
                    <a:srgbClr val="212121"/>
                  </a:solidFill>
                  <a:latin typeface="Arial"/>
                  <a:ea typeface="微軟正黑體" panose="020B0604030504040204" pitchFamily="34" charset="-120"/>
                </a:rPr>
                <a:t>.</a:t>
              </a: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200" b="0" i="0" dirty="0" smtClean="0">
                  <a:solidFill>
                    <a:srgbClr val="212121"/>
                  </a:solidFill>
                  <a:latin typeface="Arial"/>
                  <a:ea typeface="微軟正黑體" panose="020B0604030504040204" pitchFamily="34" charset="-120"/>
                </a:rPr>
                <a:t>.</a:t>
              </a: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200" b="0" i="0" dirty="0" smtClean="0">
                  <a:solidFill>
                    <a:srgbClr val="212121"/>
                  </a:solidFill>
                  <a:latin typeface="Arial"/>
                  <a:ea typeface="微軟正黑體" panose="020B0604030504040204" pitchFamily="34" charset="-120"/>
                </a:rPr>
                <a:t>.</a:t>
              </a: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200" b="0" i="0" dirty="0" smtClean="0">
                  <a:solidFill>
                    <a:srgbClr val="212121"/>
                  </a:solidFill>
                  <a:latin typeface="Arial"/>
                  <a:ea typeface="微軟正黑體" panose="020B0604030504040204" pitchFamily="34" charset="-120"/>
                </a:rPr>
                <a:t>.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1126732" y="3792671"/>
              <a:ext cx="2078935" cy="1700466"/>
            </a:xfrm>
            <a:prstGeom prst="rect">
              <a:avLst/>
            </a:prstGeom>
            <a:noFill/>
            <a:ln w="28575" cap="flat" cmpd="sng" algn="ctr">
              <a:solidFill>
                <a:srgbClr val="F58F1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38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61" name="群組 60"/>
            <p:cNvGrpSpPr/>
            <p:nvPr/>
          </p:nvGrpSpPr>
          <p:grpSpPr>
            <a:xfrm>
              <a:off x="1652965" y="2564904"/>
              <a:ext cx="1002864" cy="883217"/>
              <a:chOff x="1652965" y="2848861"/>
              <a:chExt cx="1002864" cy="883217"/>
            </a:xfrm>
          </p:grpSpPr>
          <p:cxnSp>
            <p:nvCxnSpPr>
              <p:cNvPr id="62" name="直線接點 61"/>
              <p:cNvCxnSpPr/>
              <p:nvPr/>
            </p:nvCxnSpPr>
            <p:spPr>
              <a:xfrm>
                <a:off x="1915766" y="2848862"/>
                <a:ext cx="0" cy="881520"/>
              </a:xfrm>
              <a:prstGeom prst="line">
                <a:avLst/>
              </a:prstGeom>
              <a:noFill/>
              <a:ln w="25400" cap="flat" cmpd="sng" algn="ctr">
                <a:solidFill>
                  <a:srgbClr val="F58F1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3" name="直線接點 62"/>
              <p:cNvCxnSpPr/>
              <p:nvPr/>
            </p:nvCxnSpPr>
            <p:spPr>
              <a:xfrm>
                <a:off x="2147288" y="2848862"/>
                <a:ext cx="0" cy="881520"/>
              </a:xfrm>
              <a:prstGeom prst="line">
                <a:avLst/>
              </a:prstGeom>
              <a:noFill/>
              <a:ln w="25400" cap="flat" cmpd="sng" algn="ctr">
                <a:solidFill>
                  <a:srgbClr val="F58F1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4" name="直線接點 63"/>
              <p:cNvCxnSpPr/>
              <p:nvPr/>
            </p:nvCxnSpPr>
            <p:spPr>
              <a:xfrm>
                <a:off x="2378810" y="2848862"/>
                <a:ext cx="0" cy="881520"/>
              </a:xfrm>
              <a:prstGeom prst="line">
                <a:avLst/>
              </a:prstGeom>
              <a:noFill/>
              <a:ln w="25400" cap="flat" cmpd="sng" algn="ctr">
                <a:solidFill>
                  <a:srgbClr val="F58F1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5" name="直線接點 64"/>
              <p:cNvCxnSpPr/>
              <p:nvPr/>
            </p:nvCxnSpPr>
            <p:spPr>
              <a:xfrm flipH="1">
                <a:off x="1684243" y="3066684"/>
                <a:ext cx="92609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58F1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6" name="直線接點 65"/>
              <p:cNvCxnSpPr/>
              <p:nvPr/>
            </p:nvCxnSpPr>
            <p:spPr>
              <a:xfrm flipH="1">
                <a:off x="1684243" y="3298207"/>
                <a:ext cx="92609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58F1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7" name="直線接點 66"/>
              <p:cNvCxnSpPr/>
              <p:nvPr/>
            </p:nvCxnSpPr>
            <p:spPr>
              <a:xfrm flipH="1">
                <a:off x="1684243" y="3514294"/>
                <a:ext cx="92609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58F1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68" name="流程圖: 卡片 67"/>
              <p:cNvSpPr/>
              <p:nvPr/>
            </p:nvSpPr>
            <p:spPr>
              <a:xfrm>
                <a:off x="1684243" y="2848861"/>
                <a:ext cx="926090" cy="881520"/>
              </a:xfrm>
              <a:prstGeom prst="flowChartPunchedCard">
                <a:avLst/>
              </a:prstGeom>
              <a:noFill/>
              <a:ln w="38100" cap="flat" cmpd="sng" algn="ctr">
                <a:solidFill>
                  <a:srgbClr val="212121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1666710" y="2852936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A1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1894425" y="2852936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A2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2117914" y="2852936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A3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344525" y="2852936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A4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2344525" y="3069024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B4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2117914" y="3069024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B3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1894600" y="3069024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B2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1666710" y="3069024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B1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1666710" y="3285111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C1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1880856" y="3285111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C2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2106004" y="3285111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C3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2330780" y="3285111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C4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104169" y="3516634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D3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2330780" y="3516634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D4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1880681" y="3516634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D2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1652965" y="3516634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D1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1785600" y="3088457"/>
                <a:ext cx="48296" cy="4829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  <a:cs typeface="+mn-cs"/>
                </a:endParaRPr>
              </a:p>
            </p:txBody>
          </p:sp>
        </p:grpSp>
      </p:grpSp>
      <p:pic>
        <p:nvPicPr>
          <p:cNvPr id="87" name="Picture 8" descr="C:\Users\01100012\Desktop\C40.01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409" y="2927308"/>
            <a:ext cx="3836517" cy="273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向左箭號 87"/>
          <p:cNvSpPr/>
          <p:nvPr/>
        </p:nvSpPr>
        <p:spPr>
          <a:xfrm>
            <a:off x="3529547" y="4119564"/>
            <a:ext cx="1424671" cy="49359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4174487" y="4209819"/>
            <a:ext cx="297904" cy="2979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3368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現場找料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/>
              <a:t>輸入待</a:t>
            </a:r>
            <a:r>
              <a:rPr lang="zh-TW" altLang="en-US" dirty="0" smtClean="0"/>
              <a:t>找棧</a:t>
            </a:r>
            <a:r>
              <a:rPr lang="zh-TW" altLang="en-US" dirty="0"/>
              <a:t>板的箱號，並顯示該箱的存放位置與照片</a:t>
            </a:r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TW" altLang="en-US" dirty="0" smtClean="0"/>
              <a:t>透過網頁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與</a:t>
            </a:r>
            <a:r>
              <a:rPr lang="en-US" altLang="zh-TW" dirty="0"/>
              <a:t>Marian</a:t>
            </a:r>
            <a:r>
              <a:rPr lang="zh-TW" altLang="en-US" dirty="0"/>
              <a:t>連線，</a:t>
            </a:r>
            <a:r>
              <a:rPr lang="zh-TW" altLang="en-US" dirty="0" smtClean="0"/>
              <a:t>將棧板內容</a:t>
            </a:r>
            <a:r>
              <a:rPr lang="zh-TW" altLang="en-US" dirty="0"/>
              <a:t>物清單顯示於行動裝置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30F3-4294-44CB-96F1-66DDF7C9D32B}" type="slidenum">
              <a:rPr lang="zh-TW" altLang="en-US" smtClean="0"/>
              <a:t>6</a:t>
            </a:fld>
            <a:endParaRPr lang="zh-TW" altLang="en-US" dirty="0"/>
          </a:p>
        </p:txBody>
      </p:sp>
      <p:grpSp>
        <p:nvGrpSpPr>
          <p:cNvPr id="90" name="群組 89"/>
          <p:cNvGrpSpPr/>
          <p:nvPr/>
        </p:nvGrpSpPr>
        <p:grpSpPr>
          <a:xfrm>
            <a:off x="899592" y="2220297"/>
            <a:ext cx="2742387" cy="4233039"/>
            <a:chOff x="795749" y="1783604"/>
            <a:chExt cx="2742387" cy="4233039"/>
          </a:xfrm>
        </p:grpSpPr>
        <p:grpSp>
          <p:nvGrpSpPr>
            <p:cNvPr id="48" name="群組 47"/>
            <p:cNvGrpSpPr/>
            <p:nvPr/>
          </p:nvGrpSpPr>
          <p:grpSpPr>
            <a:xfrm>
              <a:off x="795749" y="1783604"/>
              <a:ext cx="2742387" cy="4233039"/>
              <a:chOff x="5662220" y="1755652"/>
              <a:chExt cx="3329860" cy="4332254"/>
            </a:xfrm>
          </p:grpSpPr>
          <p:grpSp>
            <p:nvGrpSpPr>
              <p:cNvPr id="49" name="Group 43"/>
              <p:cNvGrpSpPr/>
              <p:nvPr/>
            </p:nvGrpSpPr>
            <p:grpSpPr>
              <a:xfrm>
                <a:off x="5662220" y="1755652"/>
                <a:ext cx="3329860" cy="4332254"/>
                <a:chOff x="14427200" y="12090400"/>
                <a:chExt cx="15590475" cy="20283713"/>
              </a:xfrm>
            </p:grpSpPr>
            <p:sp>
              <p:nvSpPr>
                <p:cNvPr id="51" name="Shape 6"/>
                <p:cNvSpPr/>
                <p:nvPr userDrawn="1"/>
              </p:nvSpPr>
              <p:spPr>
                <a:xfrm>
                  <a:off x="14427200" y="12090400"/>
                  <a:ext cx="15590475" cy="202837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37" y="19571"/>
                      </a:moveTo>
                      <a:lnTo>
                        <a:pt x="2263" y="19571"/>
                      </a:lnTo>
                      <a:lnTo>
                        <a:pt x="2263" y="2006"/>
                      </a:lnTo>
                      <a:lnTo>
                        <a:pt x="19337" y="2006"/>
                      </a:lnTo>
                      <a:cubicBezTo>
                        <a:pt x="19337" y="2006"/>
                        <a:pt x="19337" y="19571"/>
                        <a:pt x="19337" y="19571"/>
                      </a:cubicBezTo>
                      <a:close/>
                      <a:moveTo>
                        <a:pt x="20539" y="0"/>
                      </a:moveTo>
                      <a:lnTo>
                        <a:pt x="1061" y="0"/>
                      </a:lnTo>
                      <a:cubicBezTo>
                        <a:pt x="476" y="0"/>
                        <a:pt x="0" y="366"/>
                        <a:pt x="0" y="815"/>
                      </a:cubicBezTo>
                      <a:lnTo>
                        <a:pt x="0" y="20785"/>
                      </a:lnTo>
                      <a:cubicBezTo>
                        <a:pt x="0" y="21234"/>
                        <a:pt x="476" y="21600"/>
                        <a:pt x="1061" y="21600"/>
                      </a:cubicBezTo>
                      <a:lnTo>
                        <a:pt x="20539" y="21600"/>
                      </a:lnTo>
                      <a:cubicBezTo>
                        <a:pt x="21124" y="21600"/>
                        <a:pt x="21600" y="21234"/>
                        <a:pt x="21600" y="20785"/>
                      </a:cubicBezTo>
                      <a:lnTo>
                        <a:pt x="21600" y="815"/>
                      </a:lnTo>
                      <a:cubicBezTo>
                        <a:pt x="21600" y="366"/>
                        <a:pt x="21124" y="0"/>
                        <a:pt x="20539" y="0"/>
                      </a:cubicBezTo>
                      <a:close/>
                    </a:path>
                  </a:pathLst>
                </a:custGeom>
                <a:solidFill>
                  <a:srgbClr val="414448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52" name="Shape 7"/>
                <p:cNvSpPr/>
                <p:nvPr/>
              </p:nvSpPr>
              <p:spPr>
                <a:xfrm>
                  <a:off x="14478000" y="12141200"/>
                  <a:ext cx="15480431" cy="201736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6" y="19678"/>
                      </a:moveTo>
                      <a:lnTo>
                        <a:pt x="19474" y="19678"/>
                      </a:lnTo>
                      <a:lnTo>
                        <a:pt x="19474" y="1900"/>
                      </a:lnTo>
                      <a:lnTo>
                        <a:pt x="2126" y="1900"/>
                      </a:lnTo>
                      <a:cubicBezTo>
                        <a:pt x="2126" y="1900"/>
                        <a:pt x="2126" y="19678"/>
                        <a:pt x="2126" y="19678"/>
                      </a:cubicBezTo>
                      <a:close/>
                      <a:moveTo>
                        <a:pt x="991" y="21600"/>
                      </a:moveTo>
                      <a:cubicBezTo>
                        <a:pt x="445" y="21600"/>
                        <a:pt x="0" y="21259"/>
                        <a:pt x="0" y="20839"/>
                      </a:cubicBezTo>
                      <a:lnTo>
                        <a:pt x="0" y="761"/>
                      </a:lnTo>
                      <a:cubicBezTo>
                        <a:pt x="0" y="341"/>
                        <a:pt x="445" y="0"/>
                        <a:pt x="991" y="0"/>
                      </a:cubicBezTo>
                      <a:lnTo>
                        <a:pt x="20609" y="0"/>
                      </a:lnTo>
                      <a:cubicBezTo>
                        <a:pt x="21155" y="0"/>
                        <a:pt x="21600" y="341"/>
                        <a:pt x="21600" y="761"/>
                      </a:cubicBezTo>
                      <a:lnTo>
                        <a:pt x="21600" y="20839"/>
                      </a:lnTo>
                      <a:cubicBezTo>
                        <a:pt x="21600" y="21259"/>
                        <a:pt x="21155" y="21600"/>
                        <a:pt x="20609" y="21600"/>
                      </a:cubicBezTo>
                      <a:cubicBezTo>
                        <a:pt x="20609" y="21600"/>
                        <a:pt x="991" y="21600"/>
                        <a:pt x="991" y="21600"/>
                      </a:cubicBezTo>
                      <a:close/>
                    </a:path>
                  </a:pathLst>
                </a:custGeom>
                <a:solidFill>
                  <a:srgbClr val="FDFD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53" name="Shape 8"/>
                <p:cNvSpPr/>
                <p:nvPr userDrawn="1"/>
              </p:nvSpPr>
              <p:spPr>
                <a:xfrm>
                  <a:off x="14528800" y="12192000"/>
                  <a:ext cx="15384020" cy="200772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451" y="19661"/>
                      </a:moveTo>
                      <a:lnTo>
                        <a:pt x="2149" y="19661"/>
                      </a:lnTo>
                      <a:lnTo>
                        <a:pt x="2149" y="1916"/>
                      </a:lnTo>
                      <a:lnTo>
                        <a:pt x="19451" y="1916"/>
                      </a:lnTo>
                      <a:cubicBezTo>
                        <a:pt x="19451" y="1916"/>
                        <a:pt x="19451" y="19661"/>
                        <a:pt x="19451" y="19661"/>
                      </a:cubicBezTo>
                      <a:close/>
                      <a:moveTo>
                        <a:pt x="20670" y="0"/>
                      </a:moveTo>
                      <a:lnTo>
                        <a:pt x="930" y="0"/>
                      </a:lnTo>
                      <a:cubicBezTo>
                        <a:pt x="419" y="0"/>
                        <a:pt x="0" y="321"/>
                        <a:pt x="0" y="712"/>
                      </a:cubicBezTo>
                      <a:lnTo>
                        <a:pt x="0" y="20888"/>
                      </a:lnTo>
                      <a:cubicBezTo>
                        <a:pt x="0" y="21279"/>
                        <a:pt x="419" y="21600"/>
                        <a:pt x="930" y="21600"/>
                      </a:cubicBezTo>
                      <a:lnTo>
                        <a:pt x="20670" y="21600"/>
                      </a:lnTo>
                      <a:cubicBezTo>
                        <a:pt x="21182" y="21600"/>
                        <a:pt x="21600" y="21279"/>
                        <a:pt x="21600" y="20888"/>
                      </a:cubicBezTo>
                      <a:lnTo>
                        <a:pt x="21600" y="712"/>
                      </a:lnTo>
                      <a:cubicBezTo>
                        <a:pt x="21600" y="321"/>
                        <a:pt x="21182" y="0"/>
                        <a:pt x="20670" y="0"/>
                      </a:cubicBezTo>
                      <a:close/>
                    </a:path>
                  </a:pathLst>
                </a:custGeom>
                <a:gradFill>
                  <a:gsLst>
                    <a:gs pos="85000">
                      <a:srgbClr val="46474B"/>
                    </a:gs>
                    <a:gs pos="0">
                      <a:srgbClr val="000000"/>
                    </a:gs>
                    <a:gs pos="38000">
                      <a:srgbClr val="292A2E"/>
                    </a:gs>
                  </a:gsLst>
                  <a:lin ang="18000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54" name="Shape 9"/>
                <p:cNvSpPr/>
                <p:nvPr/>
              </p:nvSpPr>
              <p:spPr>
                <a:xfrm>
                  <a:off x="14516100" y="12179300"/>
                  <a:ext cx="15411091" cy="20104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47" y="29"/>
                      </a:moveTo>
                      <a:cubicBezTo>
                        <a:pt x="446" y="29"/>
                        <a:pt x="38" y="342"/>
                        <a:pt x="38" y="726"/>
                      </a:cubicBezTo>
                      <a:lnTo>
                        <a:pt x="38" y="20874"/>
                      </a:lnTo>
                      <a:cubicBezTo>
                        <a:pt x="38" y="21258"/>
                        <a:pt x="446" y="21571"/>
                        <a:pt x="947" y="21571"/>
                      </a:cubicBezTo>
                      <a:lnTo>
                        <a:pt x="20653" y="21571"/>
                      </a:lnTo>
                      <a:cubicBezTo>
                        <a:pt x="21154" y="21571"/>
                        <a:pt x="21562" y="21258"/>
                        <a:pt x="21562" y="20874"/>
                      </a:cubicBezTo>
                      <a:lnTo>
                        <a:pt x="21562" y="726"/>
                      </a:lnTo>
                      <a:cubicBezTo>
                        <a:pt x="21562" y="342"/>
                        <a:pt x="21154" y="29"/>
                        <a:pt x="20653" y="29"/>
                      </a:cubicBezTo>
                      <a:cubicBezTo>
                        <a:pt x="20653" y="29"/>
                        <a:pt x="947" y="29"/>
                        <a:pt x="947" y="29"/>
                      </a:cubicBezTo>
                      <a:close/>
                      <a:moveTo>
                        <a:pt x="20653" y="21600"/>
                      </a:moveTo>
                      <a:lnTo>
                        <a:pt x="947" y="21600"/>
                      </a:lnTo>
                      <a:cubicBezTo>
                        <a:pt x="425" y="21600"/>
                        <a:pt x="0" y="21274"/>
                        <a:pt x="0" y="20874"/>
                      </a:cubicBezTo>
                      <a:lnTo>
                        <a:pt x="0" y="726"/>
                      </a:lnTo>
                      <a:cubicBezTo>
                        <a:pt x="0" y="326"/>
                        <a:pt x="425" y="0"/>
                        <a:pt x="947" y="0"/>
                      </a:cubicBezTo>
                      <a:lnTo>
                        <a:pt x="20653" y="0"/>
                      </a:lnTo>
                      <a:cubicBezTo>
                        <a:pt x="21175" y="0"/>
                        <a:pt x="21600" y="326"/>
                        <a:pt x="21600" y="726"/>
                      </a:cubicBezTo>
                      <a:lnTo>
                        <a:pt x="21600" y="20874"/>
                      </a:lnTo>
                      <a:cubicBezTo>
                        <a:pt x="21600" y="21274"/>
                        <a:pt x="21175" y="21600"/>
                        <a:pt x="20653" y="21600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55" name="Shape 10"/>
                <p:cNvSpPr/>
                <p:nvPr/>
              </p:nvSpPr>
              <p:spPr>
                <a:xfrm>
                  <a:off x="17602200" y="12090400"/>
                  <a:ext cx="9555755" cy="897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ubicBezTo>
                        <a:pt x="21600" y="0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1D1D20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56" name="Shape 11"/>
                <p:cNvSpPr/>
                <p:nvPr/>
              </p:nvSpPr>
              <p:spPr>
                <a:xfrm>
                  <a:off x="16065500" y="13970000"/>
                  <a:ext cx="12323458" cy="4037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21600"/>
                        <a:pt x="0" y="21600"/>
                      </a:cubicBezTo>
                      <a:close/>
                    </a:path>
                  </a:pathLst>
                </a:custGeom>
                <a:gradFill>
                  <a:gsLst>
                    <a:gs pos="85000">
                      <a:srgbClr val="46474B"/>
                    </a:gs>
                    <a:gs pos="0">
                      <a:srgbClr val="000000"/>
                    </a:gs>
                    <a:gs pos="38000">
                      <a:srgbClr val="292A2E"/>
                    </a:gs>
                  </a:gsLst>
                  <a:lin ang="18000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57" name="Freeform 52"/>
                <p:cNvSpPr/>
                <p:nvPr/>
              </p:nvSpPr>
              <p:spPr>
                <a:xfrm>
                  <a:off x="16254428" y="14061787"/>
                  <a:ext cx="11950874" cy="215371"/>
                </a:xfrm>
                <a:custGeom>
                  <a:avLst/>
                  <a:gdLst>
                    <a:gd name="connsiteX0" fmla="*/ 0 w 11950874"/>
                    <a:gd name="connsiteY0" fmla="*/ 122970 h 215371"/>
                    <a:gd name="connsiteX1" fmla="*/ 42687 w 11950874"/>
                    <a:gd name="connsiteY1" fmla="*/ 122970 h 215371"/>
                    <a:gd name="connsiteX2" fmla="*/ 42687 w 11950874"/>
                    <a:gd name="connsiteY2" fmla="*/ 215370 h 215371"/>
                    <a:gd name="connsiteX3" fmla="*/ 0 w 11950874"/>
                    <a:gd name="connsiteY3" fmla="*/ 215370 h 215371"/>
                    <a:gd name="connsiteX4" fmla="*/ 11901472 w 11950874"/>
                    <a:gd name="connsiteY4" fmla="*/ 98713 h 215371"/>
                    <a:gd name="connsiteX5" fmla="*/ 11901472 w 11950874"/>
                    <a:gd name="connsiteY5" fmla="*/ 144861 h 215371"/>
                    <a:gd name="connsiteX6" fmla="*/ 11924532 w 11950874"/>
                    <a:gd name="connsiteY6" fmla="*/ 144861 h 215371"/>
                    <a:gd name="connsiteX7" fmla="*/ 11924532 w 11950874"/>
                    <a:gd name="connsiteY7" fmla="*/ 98713 h 215371"/>
                    <a:gd name="connsiteX8" fmla="*/ 167288 w 11950874"/>
                    <a:gd name="connsiteY8" fmla="*/ 75541 h 215371"/>
                    <a:gd name="connsiteX9" fmla="*/ 212884 w 11950874"/>
                    <a:gd name="connsiteY9" fmla="*/ 75541 h 215371"/>
                    <a:gd name="connsiteX10" fmla="*/ 212884 w 11950874"/>
                    <a:gd name="connsiteY10" fmla="*/ 215370 h 215371"/>
                    <a:gd name="connsiteX11" fmla="*/ 167288 w 11950874"/>
                    <a:gd name="connsiteY11" fmla="*/ 215370 h 215371"/>
                    <a:gd name="connsiteX12" fmla="*/ 85099 w 11950874"/>
                    <a:gd name="connsiteY12" fmla="*/ 75541 h 215371"/>
                    <a:gd name="connsiteX13" fmla="*/ 124876 w 11950874"/>
                    <a:gd name="connsiteY13" fmla="*/ 75541 h 215371"/>
                    <a:gd name="connsiteX14" fmla="*/ 124876 w 11950874"/>
                    <a:gd name="connsiteY14" fmla="*/ 215371 h 215371"/>
                    <a:gd name="connsiteX15" fmla="*/ 85099 w 11950874"/>
                    <a:gd name="connsiteY15" fmla="*/ 215371 h 215371"/>
                    <a:gd name="connsiteX16" fmla="*/ 11582912 w 11950874"/>
                    <a:gd name="connsiteY16" fmla="*/ 47913 h 215371"/>
                    <a:gd name="connsiteX17" fmla="*/ 11571272 w 11950874"/>
                    <a:gd name="connsiteY17" fmla="*/ 59456 h 215371"/>
                    <a:gd name="connsiteX18" fmla="*/ 11571272 w 11950874"/>
                    <a:gd name="connsiteY18" fmla="*/ 174845 h 215371"/>
                    <a:gd name="connsiteX19" fmla="*/ 11582912 w 11950874"/>
                    <a:gd name="connsiteY19" fmla="*/ 186356 h 215371"/>
                    <a:gd name="connsiteX20" fmla="*/ 11859876 w 11950874"/>
                    <a:gd name="connsiteY20" fmla="*/ 186356 h 215371"/>
                    <a:gd name="connsiteX21" fmla="*/ 11871308 w 11950874"/>
                    <a:gd name="connsiteY21" fmla="*/ 174845 h 215371"/>
                    <a:gd name="connsiteX22" fmla="*/ 11871308 w 11950874"/>
                    <a:gd name="connsiteY22" fmla="*/ 59456 h 215371"/>
                    <a:gd name="connsiteX23" fmla="*/ 11859876 w 11950874"/>
                    <a:gd name="connsiteY23" fmla="*/ 47913 h 215371"/>
                    <a:gd name="connsiteX24" fmla="*/ 255296 w 11950874"/>
                    <a:gd name="connsiteY24" fmla="*/ 41048 h 215371"/>
                    <a:gd name="connsiteX25" fmla="*/ 295073 w 11950874"/>
                    <a:gd name="connsiteY25" fmla="*/ 41048 h 215371"/>
                    <a:gd name="connsiteX26" fmla="*/ 295073 w 11950874"/>
                    <a:gd name="connsiteY26" fmla="*/ 215371 h 215371"/>
                    <a:gd name="connsiteX27" fmla="*/ 255296 w 11950874"/>
                    <a:gd name="connsiteY27" fmla="*/ 215371 h 215371"/>
                    <a:gd name="connsiteX28" fmla="*/ 11593170 w 11950874"/>
                    <a:gd name="connsiteY28" fmla="*/ 22513 h 215371"/>
                    <a:gd name="connsiteX29" fmla="*/ 11870162 w 11950874"/>
                    <a:gd name="connsiteY29" fmla="*/ 22513 h 215371"/>
                    <a:gd name="connsiteX30" fmla="*/ 11904760 w 11950874"/>
                    <a:gd name="connsiteY30" fmla="*/ 57146 h 215371"/>
                    <a:gd name="connsiteX31" fmla="*/ 11904760 w 11950874"/>
                    <a:gd name="connsiteY31" fmla="*/ 68634 h 215371"/>
                    <a:gd name="connsiteX32" fmla="*/ 11950874 w 11950874"/>
                    <a:gd name="connsiteY32" fmla="*/ 68634 h 215371"/>
                    <a:gd name="connsiteX33" fmla="*/ 11950874 w 11950874"/>
                    <a:gd name="connsiteY33" fmla="*/ 160952 h 215371"/>
                    <a:gd name="connsiteX34" fmla="*/ 11904760 w 11950874"/>
                    <a:gd name="connsiteY34" fmla="*/ 160952 h 215371"/>
                    <a:gd name="connsiteX35" fmla="*/ 11904760 w 11950874"/>
                    <a:gd name="connsiteY35" fmla="*/ 172534 h 215371"/>
                    <a:gd name="connsiteX36" fmla="*/ 11870162 w 11950874"/>
                    <a:gd name="connsiteY36" fmla="*/ 207133 h 215371"/>
                    <a:gd name="connsiteX37" fmla="*/ 11593170 w 11950874"/>
                    <a:gd name="connsiteY37" fmla="*/ 207133 h 215371"/>
                    <a:gd name="connsiteX38" fmla="*/ 11558572 w 11950874"/>
                    <a:gd name="connsiteY38" fmla="*/ 172534 h 215371"/>
                    <a:gd name="connsiteX39" fmla="*/ 11558572 w 11950874"/>
                    <a:gd name="connsiteY39" fmla="*/ 57146 h 215371"/>
                    <a:gd name="connsiteX40" fmla="*/ 11593170 w 11950874"/>
                    <a:gd name="connsiteY40" fmla="*/ 22513 h 215371"/>
                    <a:gd name="connsiteX41" fmla="*/ 337485 w 11950874"/>
                    <a:gd name="connsiteY41" fmla="*/ 0 h 215371"/>
                    <a:gd name="connsiteX42" fmla="*/ 383307 w 11950874"/>
                    <a:gd name="connsiteY42" fmla="*/ 0 h 215371"/>
                    <a:gd name="connsiteX43" fmla="*/ 383307 w 11950874"/>
                    <a:gd name="connsiteY43" fmla="*/ 215371 h 215371"/>
                    <a:gd name="connsiteX44" fmla="*/ 337485 w 11950874"/>
                    <a:gd name="connsiteY44" fmla="*/ 215371 h 2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1950874" h="215371">
                      <a:moveTo>
                        <a:pt x="0" y="122970"/>
                      </a:moveTo>
                      <a:lnTo>
                        <a:pt x="42687" y="122970"/>
                      </a:lnTo>
                      <a:lnTo>
                        <a:pt x="42687" y="215370"/>
                      </a:lnTo>
                      <a:lnTo>
                        <a:pt x="0" y="215370"/>
                      </a:lnTo>
                      <a:close/>
                      <a:moveTo>
                        <a:pt x="11901472" y="98713"/>
                      </a:moveTo>
                      <a:lnTo>
                        <a:pt x="11901472" y="144861"/>
                      </a:lnTo>
                      <a:lnTo>
                        <a:pt x="11924532" y="144861"/>
                      </a:lnTo>
                      <a:cubicBezTo>
                        <a:pt x="11924532" y="144861"/>
                        <a:pt x="11924532" y="98713"/>
                        <a:pt x="11924532" y="98713"/>
                      </a:cubicBezTo>
                      <a:close/>
                      <a:moveTo>
                        <a:pt x="167288" y="75541"/>
                      </a:moveTo>
                      <a:lnTo>
                        <a:pt x="212884" y="75541"/>
                      </a:lnTo>
                      <a:lnTo>
                        <a:pt x="212884" y="215370"/>
                      </a:lnTo>
                      <a:lnTo>
                        <a:pt x="167288" y="215370"/>
                      </a:lnTo>
                      <a:close/>
                      <a:moveTo>
                        <a:pt x="85099" y="75541"/>
                      </a:moveTo>
                      <a:lnTo>
                        <a:pt x="124876" y="75541"/>
                      </a:lnTo>
                      <a:lnTo>
                        <a:pt x="124876" y="215371"/>
                      </a:lnTo>
                      <a:lnTo>
                        <a:pt x="85099" y="215371"/>
                      </a:lnTo>
                      <a:close/>
                      <a:moveTo>
                        <a:pt x="11582912" y="47913"/>
                      </a:moveTo>
                      <a:cubicBezTo>
                        <a:pt x="11576550" y="47913"/>
                        <a:pt x="11571272" y="53041"/>
                        <a:pt x="11571272" y="59456"/>
                      </a:cubicBezTo>
                      <a:lnTo>
                        <a:pt x="11571272" y="174845"/>
                      </a:lnTo>
                      <a:cubicBezTo>
                        <a:pt x="11571272" y="181196"/>
                        <a:pt x="11576550" y="186356"/>
                        <a:pt x="11582912" y="186356"/>
                      </a:cubicBezTo>
                      <a:lnTo>
                        <a:pt x="11859876" y="186356"/>
                      </a:lnTo>
                      <a:cubicBezTo>
                        <a:pt x="11866236" y="186356"/>
                        <a:pt x="11871308" y="181196"/>
                        <a:pt x="11871308" y="174845"/>
                      </a:cubicBezTo>
                      <a:cubicBezTo>
                        <a:pt x="11871308" y="174845"/>
                        <a:pt x="11871308" y="59456"/>
                        <a:pt x="11871308" y="59456"/>
                      </a:cubicBezTo>
                      <a:cubicBezTo>
                        <a:pt x="11871308" y="53041"/>
                        <a:pt x="11866236" y="47913"/>
                        <a:pt x="11859876" y="47913"/>
                      </a:cubicBezTo>
                      <a:close/>
                      <a:moveTo>
                        <a:pt x="255296" y="41048"/>
                      </a:moveTo>
                      <a:lnTo>
                        <a:pt x="295073" y="41048"/>
                      </a:lnTo>
                      <a:lnTo>
                        <a:pt x="295073" y="215371"/>
                      </a:lnTo>
                      <a:lnTo>
                        <a:pt x="255296" y="215371"/>
                      </a:lnTo>
                      <a:close/>
                      <a:moveTo>
                        <a:pt x="11593170" y="22513"/>
                      </a:moveTo>
                      <a:lnTo>
                        <a:pt x="11870162" y="22513"/>
                      </a:lnTo>
                      <a:cubicBezTo>
                        <a:pt x="11889178" y="22513"/>
                        <a:pt x="11904760" y="38052"/>
                        <a:pt x="11904760" y="57146"/>
                      </a:cubicBezTo>
                      <a:lnTo>
                        <a:pt x="11904760" y="68634"/>
                      </a:lnTo>
                      <a:cubicBezTo>
                        <a:pt x="11904760" y="68634"/>
                        <a:pt x="11950874" y="68634"/>
                        <a:pt x="11950874" y="68634"/>
                      </a:cubicBezTo>
                      <a:lnTo>
                        <a:pt x="11950874" y="160952"/>
                      </a:lnTo>
                      <a:lnTo>
                        <a:pt x="11904760" y="160952"/>
                      </a:lnTo>
                      <a:lnTo>
                        <a:pt x="11904760" y="172534"/>
                      </a:lnTo>
                      <a:cubicBezTo>
                        <a:pt x="11904760" y="191594"/>
                        <a:pt x="11889178" y="207133"/>
                        <a:pt x="11870162" y="207133"/>
                      </a:cubicBezTo>
                      <a:lnTo>
                        <a:pt x="11593170" y="207133"/>
                      </a:lnTo>
                      <a:cubicBezTo>
                        <a:pt x="11574028" y="207133"/>
                        <a:pt x="11558572" y="191594"/>
                        <a:pt x="11558572" y="172534"/>
                      </a:cubicBezTo>
                      <a:lnTo>
                        <a:pt x="11558572" y="57146"/>
                      </a:lnTo>
                      <a:cubicBezTo>
                        <a:pt x="11558572" y="38052"/>
                        <a:pt x="11574028" y="22513"/>
                        <a:pt x="11593170" y="22513"/>
                      </a:cubicBezTo>
                      <a:close/>
                      <a:moveTo>
                        <a:pt x="337485" y="0"/>
                      </a:moveTo>
                      <a:lnTo>
                        <a:pt x="383307" y="0"/>
                      </a:lnTo>
                      <a:lnTo>
                        <a:pt x="383307" y="215371"/>
                      </a:lnTo>
                      <a:lnTo>
                        <a:pt x="337485" y="215371"/>
                      </a:lnTo>
                      <a:close/>
                    </a:path>
                  </a:pathLst>
                </a:custGeom>
                <a:solidFill>
                  <a:srgbClr val="E9E9E9"/>
                </a:solidFill>
                <a:ln w="12700">
                  <a:miter lim="400000"/>
                </a:ln>
              </p:spPr>
              <p:txBody>
                <a:bodyPr wrap="square" lIns="0" tIns="0" rIns="0" bIns="0" anchor="ctr">
                  <a:noAutofit/>
                </a:bodyPr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58" name="Shape 29"/>
                <p:cNvSpPr/>
                <p:nvPr/>
              </p:nvSpPr>
              <p:spPr>
                <a:xfrm>
                  <a:off x="21729700" y="30861000"/>
                  <a:ext cx="989640" cy="9896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20564"/>
                      </a:moveTo>
                      <a:cubicBezTo>
                        <a:pt x="5408" y="20564"/>
                        <a:pt x="1036" y="16193"/>
                        <a:pt x="1036" y="10800"/>
                      </a:cubicBezTo>
                      <a:cubicBezTo>
                        <a:pt x="1036" y="5408"/>
                        <a:pt x="5408" y="1036"/>
                        <a:pt x="10800" y="1036"/>
                      </a:cubicBezTo>
                      <a:cubicBezTo>
                        <a:pt x="16192" y="1036"/>
                        <a:pt x="20564" y="5408"/>
                        <a:pt x="20564" y="10800"/>
                      </a:cubicBezTo>
                      <a:cubicBezTo>
                        <a:pt x="20564" y="16193"/>
                        <a:pt x="16192" y="20564"/>
                        <a:pt x="10800" y="20564"/>
                      </a:cubicBezTo>
                      <a:close/>
                      <a:moveTo>
                        <a:pt x="10800" y="0"/>
                      </a:moveTo>
                      <a:cubicBezTo>
                        <a:pt x="4835" y="0"/>
                        <a:pt x="0" y="4836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6"/>
                        <a:pt x="16765" y="0"/>
                        <a:pt x="10800" y="0"/>
                      </a:cubicBezTo>
                      <a:close/>
                    </a:path>
                  </a:pathLst>
                </a:custGeom>
                <a:gradFill>
                  <a:gsLst>
                    <a:gs pos="46000">
                      <a:srgbClr val="D5DF30">
                        <a:lumMod val="60000"/>
                        <a:lumOff val="40000"/>
                      </a:srgbClr>
                    </a:gs>
                    <a:gs pos="0">
                      <a:srgbClr val="F8F8F8">
                        <a:lumMod val="75000"/>
                      </a:srgbClr>
                    </a:gs>
                    <a:gs pos="90000">
                      <a:srgbClr val="F8F8F8"/>
                    </a:gs>
                  </a:gsLst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59" name="Shape 30"/>
                <p:cNvSpPr/>
                <p:nvPr/>
              </p:nvSpPr>
              <p:spPr>
                <a:xfrm>
                  <a:off x="21767800" y="30861000"/>
                  <a:ext cx="809638" cy="3219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3" y="21600"/>
                      </a:moveTo>
                      <a:cubicBezTo>
                        <a:pt x="2977" y="10785"/>
                        <a:pt x="7227" y="3185"/>
                        <a:pt x="12183" y="3185"/>
                      </a:cubicBezTo>
                      <a:cubicBezTo>
                        <a:pt x="15317" y="3185"/>
                        <a:pt x="18167" y="6227"/>
                        <a:pt x="20296" y="11195"/>
                      </a:cubicBezTo>
                      <a:lnTo>
                        <a:pt x="21600" y="9940"/>
                      </a:lnTo>
                      <a:cubicBezTo>
                        <a:pt x="19205" y="3808"/>
                        <a:pt x="15871" y="0"/>
                        <a:pt x="12183" y="0"/>
                      </a:cubicBezTo>
                      <a:cubicBezTo>
                        <a:pt x="6697" y="0"/>
                        <a:pt x="1993" y="8418"/>
                        <a:pt x="0" y="20398"/>
                      </a:cubicBezTo>
                      <a:cubicBezTo>
                        <a:pt x="0" y="20398"/>
                        <a:pt x="1173" y="21600"/>
                        <a:pt x="1173" y="216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F8F8"/>
                    </a:gs>
                    <a:gs pos="100000">
                      <a:srgbClr val="D5DF30">
                        <a:lumMod val="60000"/>
                        <a:lumOff val="40000"/>
                      </a:srgbClr>
                    </a:gs>
                  </a:gsLst>
                  <a:lin ang="20718678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60" name="Shape 31"/>
                <p:cNvSpPr/>
                <p:nvPr/>
              </p:nvSpPr>
              <p:spPr>
                <a:xfrm>
                  <a:off x="21996400" y="12992100"/>
                  <a:ext cx="272244" cy="2721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3"/>
                      </a:moveTo>
                      <a:cubicBezTo>
                        <a:pt x="21600" y="16765"/>
                        <a:pt x="16776" y="21600"/>
                        <a:pt x="10800" y="21600"/>
                      </a:cubicBezTo>
                      <a:cubicBezTo>
                        <a:pt x="4839" y="21600"/>
                        <a:pt x="0" y="16765"/>
                        <a:pt x="0" y="10803"/>
                      </a:cubicBezTo>
                      <a:cubicBezTo>
                        <a:pt x="0" y="4835"/>
                        <a:pt x="4839" y="0"/>
                        <a:pt x="10800" y="0"/>
                      </a:cubicBezTo>
                      <a:cubicBezTo>
                        <a:pt x="16776" y="0"/>
                        <a:pt x="21600" y="4835"/>
                        <a:pt x="21600" y="108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64646"/>
                    </a:gs>
                    <a:gs pos="92000">
                      <a:srgbClr val="060606"/>
                    </a:gs>
                  </a:gsLst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61" name="Shape 32"/>
                <p:cNvSpPr/>
                <p:nvPr/>
              </p:nvSpPr>
              <p:spPr>
                <a:xfrm>
                  <a:off x="22110700" y="13106400"/>
                  <a:ext cx="66933" cy="669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3"/>
                      </a:moveTo>
                      <a:cubicBezTo>
                        <a:pt x="21600" y="16765"/>
                        <a:pt x="16776" y="21600"/>
                        <a:pt x="10800" y="21600"/>
                      </a:cubicBezTo>
                      <a:cubicBezTo>
                        <a:pt x="4839" y="21600"/>
                        <a:pt x="0" y="16765"/>
                        <a:pt x="0" y="10803"/>
                      </a:cubicBezTo>
                      <a:cubicBezTo>
                        <a:pt x="0" y="4835"/>
                        <a:pt x="4839" y="0"/>
                        <a:pt x="10800" y="0"/>
                      </a:cubicBezTo>
                      <a:cubicBezTo>
                        <a:pt x="16776" y="0"/>
                        <a:pt x="21600" y="4835"/>
                        <a:pt x="21600" y="10803"/>
                      </a:cubicBezTo>
                      <a:close/>
                    </a:path>
                  </a:pathLst>
                </a:custGeom>
                <a:solidFill>
                  <a:srgbClr val="557DB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62" name="Shape 33"/>
                <p:cNvSpPr/>
                <p:nvPr/>
              </p:nvSpPr>
              <p:spPr>
                <a:xfrm>
                  <a:off x="21704300" y="13068300"/>
                  <a:ext cx="132873" cy="1328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798"/>
                      </a:moveTo>
                      <a:cubicBezTo>
                        <a:pt x="21600" y="16757"/>
                        <a:pt x="16773" y="21600"/>
                        <a:pt x="10797" y="21600"/>
                      </a:cubicBezTo>
                      <a:cubicBezTo>
                        <a:pt x="4795" y="21600"/>
                        <a:pt x="0" y="16757"/>
                        <a:pt x="0" y="10798"/>
                      </a:cubicBezTo>
                      <a:cubicBezTo>
                        <a:pt x="0" y="4826"/>
                        <a:pt x="4795" y="0"/>
                        <a:pt x="10797" y="0"/>
                      </a:cubicBezTo>
                      <a:cubicBezTo>
                        <a:pt x="16773" y="0"/>
                        <a:pt x="21600" y="4826"/>
                        <a:pt x="21600" y="10798"/>
                      </a:cubicBezTo>
                      <a:close/>
                    </a:path>
                  </a:pathLst>
                </a:custGeom>
                <a:solidFill>
                  <a:srgbClr val="BEBFC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</p:grpSp>
          <p:sp>
            <p:nvSpPr>
              <p:cNvPr id="50" name="文字方塊 49"/>
              <p:cNvSpPr txBox="1"/>
              <p:nvPr/>
            </p:nvSpPr>
            <p:spPr>
              <a:xfrm>
                <a:off x="6021975" y="2260481"/>
                <a:ext cx="2622240" cy="2756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箱號：</a:t>
                </a: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B0124</a:t>
                </a: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位置：</a:t>
                </a: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B1</a:t>
                </a: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  <a:p>
                <a:pPr marL="0" marR="0" lvl="0" indent="0" algn="ctr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121.524397,25.105726</a:t>
                </a:r>
              </a:p>
              <a:p>
                <a:pPr marL="0" marR="0" lvl="0" indent="0" algn="ctr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TW" sz="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內容物清單：</a:t>
                </a:r>
                <a:endParaRPr kumimoji="0" lang="en-US" altLang="zh-TW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N20984     3</a:t>
                </a:r>
                <a:r>
                  <a: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個</a:t>
                </a:r>
                <a:endParaRPr kumimoji="0" lang="en-US" altLang="zh-TW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N22344     3</a:t>
                </a:r>
                <a:r>
                  <a: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個</a:t>
                </a: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 </a:t>
                </a: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.</a:t>
                </a: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棧板照片：</a:t>
                </a:r>
                <a:r>
                  <a:rPr kumimoji="0" lang="en-US" altLang="zh-TW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 </a:t>
                </a:r>
              </a:p>
            </p:txBody>
          </p:sp>
        </p:grpSp>
        <p:pic>
          <p:nvPicPr>
            <p:cNvPr id="63" name="Picture 6" descr="C:\Users\01100012\Desktop\圖片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1" y="4653136"/>
              <a:ext cx="1225955" cy="910804"/>
            </a:xfrm>
            <a:prstGeom prst="rect">
              <a:avLst/>
            </a:prstGeom>
            <a:noFill/>
            <a:ln>
              <a:solidFill>
                <a:srgbClr val="21212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矩形 63"/>
            <p:cNvSpPr/>
            <p:nvPr/>
          </p:nvSpPr>
          <p:spPr>
            <a:xfrm>
              <a:off x="1126732" y="3933056"/>
              <a:ext cx="2078935" cy="576064"/>
            </a:xfrm>
            <a:prstGeom prst="rect">
              <a:avLst/>
            </a:prstGeom>
            <a:noFill/>
            <a:ln w="28575" cap="flat" cmpd="sng" algn="ctr">
              <a:solidFill>
                <a:srgbClr val="F58F1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38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endParaRPr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1652965" y="2780928"/>
              <a:ext cx="1002864" cy="883217"/>
              <a:chOff x="1652965" y="2848861"/>
              <a:chExt cx="1002864" cy="883217"/>
            </a:xfrm>
          </p:grpSpPr>
          <p:cxnSp>
            <p:nvCxnSpPr>
              <p:cNvPr id="66" name="直線接點 65"/>
              <p:cNvCxnSpPr/>
              <p:nvPr/>
            </p:nvCxnSpPr>
            <p:spPr>
              <a:xfrm>
                <a:off x="1915766" y="2848862"/>
                <a:ext cx="0" cy="881520"/>
              </a:xfrm>
              <a:prstGeom prst="line">
                <a:avLst/>
              </a:prstGeom>
              <a:noFill/>
              <a:ln w="25400" cap="flat" cmpd="sng" algn="ctr">
                <a:solidFill>
                  <a:srgbClr val="F58F1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7" name="直線接點 66"/>
              <p:cNvCxnSpPr/>
              <p:nvPr/>
            </p:nvCxnSpPr>
            <p:spPr>
              <a:xfrm>
                <a:off x="2147288" y="2848862"/>
                <a:ext cx="0" cy="881520"/>
              </a:xfrm>
              <a:prstGeom prst="line">
                <a:avLst/>
              </a:prstGeom>
              <a:noFill/>
              <a:ln w="25400" cap="flat" cmpd="sng" algn="ctr">
                <a:solidFill>
                  <a:srgbClr val="F58F1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8" name="直線接點 67"/>
              <p:cNvCxnSpPr/>
              <p:nvPr/>
            </p:nvCxnSpPr>
            <p:spPr>
              <a:xfrm>
                <a:off x="2378810" y="2848862"/>
                <a:ext cx="0" cy="881520"/>
              </a:xfrm>
              <a:prstGeom prst="line">
                <a:avLst/>
              </a:prstGeom>
              <a:noFill/>
              <a:ln w="25400" cap="flat" cmpd="sng" algn="ctr">
                <a:solidFill>
                  <a:srgbClr val="F58F1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69" name="直線接點 68"/>
              <p:cNvCxnSpPr/>
              <p:nvPr/>
            </p:nvCxnSpPr>
            <p:spPr>
              <a:xfrm flipH="1">
                <a:off x="1684243" y="3066684"/>
                <a:ext cx="92609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58F1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0" name="直線接點 69"/>
              <p:cNvCxnSpPr/>
              <p:nvPr/>
            </p:nvCxnSpPr>
            <p:spPr>
              <a:xfrm flipH="1">
                <a:off x="1684243" y="3298207"/>
                <a:ext cx="92609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58F1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1" name="直線接點 70"/>
              <p:cNvCxnSpPr/>
              <p:nvPr/>
            </p:nvCxnSpPr>
            <p:spPr>
              <a:xfrm flipH="1">
                <a:off x="1684243" y="3514294"/>
                <a:ext cx="92609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58F17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72" name="流程圖: 卡片 71"/>
              <p:cNvSpPr/>
              <p:nvPr/>
            </p:nvSpPr>
            <p:spPr>
              <a:xfrm>
                <a:off x="1684243" y="2848861"/>
                <a:ext cx="926090" cy="881520"/>
              </a:xfrm>
              <a:prstGeom prst="flowChartPunchedCard">
                <a:avLst/>
              </a:prstGeom>
              <a:noFill/>
              <a:ln w="38100" cap="flat" cmpd="sng" algn="ctr">
                <a:solidFill>
                  <a:srgbClr val="212121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73" name="文字方塊 72"/>
              <p:cNvSpPr txBox="1"/>
              <p:nvPr/>
            </p:nvSpPr>
            <p:spPr>
              <a:xfrm>
                <a:off x="1666710" y="2852936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A1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1894425" y="2852936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A2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2117914" y="2852936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A3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2344525" y="2852936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A4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2344525" y="3069024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B4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文字方塊 77"/>
              <p:cNvSpPr txBox="1"/>
              <p:nvPr/>
            </p:nvSpPr>
            <p:spPr>
              <a:xfrm>
                <a:off x="2117914" y="3069024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B3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1894600" y="3069024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B2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文字方塊 79"/>
              <p:cNvSpPr txBox="1"/>
              <p:nvPr/>
            </p:nvSpPr>
            <p:spPr>
              <a:xfrm>
                <a:off x="1666710" y="3069024"/>
                <a:ext cx="3113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B1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1666710" y="3285111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C1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1880856" y="3285111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C2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2106004" y="3285111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C3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2330780" y="3285111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C4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2104169" y="3516634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D3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6" name="文字方塊 85"/>
              <p:cNvSpPr txBox="1"/>
              <p:nvPr/>
            </p:nvSpPr>
            <p:spPr>
              <a:xfrm>
                <a:off x="2330780" y="3516634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D4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1880681" y="3516634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D2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1652965" y="3516634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D1</a:t>
                </a:r>
                <a:endParaRPr kumimoji="0" lang="zh-TW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1786574" y="3088771"/>
                <a:ext cx="48296" cy="4829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  <a:cs typeface="+mn-cs"/>
                </a:endParaRPr>
              </a:p>
            </p:txBody>
          </p:sp>
        </p:grpSp>
      </p:grpSp>
      <p:pic>
        <p:nvPicPr>
          <p:cNvPr id="91" name="Picture 8" descr="C:\Users\01100012\Desktop\C40.01\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55" y="2924944"/>
            <a:ext cx="3836517" cy="273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向左箭號 91"/>
          <p:cNvSpPr/>
          <p:nvPr/>
        </p:nvSpPr>
        <p:spPr>
          <a:xfrm>
            <a:off x="3529547" y="4119564"/>
            <a:ext cx="1424671" cy="49359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4174487" y="4209819"/>
            <a:ext cx="297904" cy="29790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0723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現場移料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457200" y="1412776"/>
            <a:ext cx="3960000" cy="5003836"/>
          </a:xfrm>
        </p:spPr>
        <p:txBody>
          <a:bodyPr/>
          <a:lstStyle/>
          <a:p>
            <a:r>
              <a:rPr lang="zh-TW" altLang="en-US" dirty="0">
                <a:latin typeface="+mn-ea"/>
              </a:rPr>
              <a:t>輸入箱號，於行動裝置上顯示存放位置與</a:t>
            </a:r>
            <a:r>
              <a:rPr lang="zh-TW" altLang="en-US" dirty="0" smtClean="0">
                <a:latin typeface="+mn-ea"/>
              </a:rPr>
              <a:t>照片</a:t>
            </a:r>
            <a:endParaRPr lang="en-US" altLang="zh-TW" dirty="0" smtClean="0">
              <a:latin typeface="+mn-ea"/>
            </a:endParaRPr>
          </a:p>
          <a:p>
            <a:endParaRPr lang="en-US" altLang="zh-TW" dirty="0">
              <a:latin typeface="+mn-ea"/>
            </a:endParaRPr>
          </a:p>
          <a:p>
            <a:endParaRPr lang="en-US" altLang="zh-TW" dirty="0" smtClean="0">
              <a:latin typeface="+mn-ea"/>
            </a:endParaRPr>
          </a:p>
          <a:p>
            <a:endParaRPr lang="en-US" altLang="zh-TW" sz="1600" dirty="0" smtClean="0"/>
          </a:p>
          <a:p>
            <a:r>
              <a:rPr lang="zh-TW" altLang="en-US" dirty="0" smtClean="0"/>
              <a:t>找到</a:t>
            </a:r>
            <a:r>
              <a:rPr lang="zh-TW" altLang="en-US" dirty="0"/>
              <a:t>該箱並由</a:t>
            </a:r>
            <a:r>
              <a:rPr lang="en-US" altLang="zh-TW" dirty="0"/>
              <a:t>B1</a:t>
            </a:r>
            <a:r>
              <a:rPr lang="zh-TW" altLang="en-US" dirty="0"/>
              <a:t>移至</a:t>
            </a:r>
            <a:r>
              <a:rPr lang="en-US" altLang="zh-TW" dirty="0"/>
              <a:t>B3</a:t>
            </a:r>
            <a:r>
              <a:rPr lang="zh-TW" altLang="en-US" dirty="0"/>
              <a:t>後，藉由</a:t>
            </a:r>
            <a:r>
              <a:rPr lang="en-US" altLang="zh-TW" dirty="0"/>
              <a:t>GPS</a:t>
            </a:r>
            <a:r>
              <a:rPr lang="zh-TW" altLang="en-US" dirty="0"/>
              <a:t>定位記錄位置，並拍下現場照片作為下次找料時的</a:t>
            </a:r>
            <a:r>
              <a:rPr lang="zh-TW" altLang="en-US" dirty="0" smtClean="0"/>
              <a:t>依據</a:t>
            </a:r>
            <a:endParaRPr lang="zh-TW" altLang="en-US" dirty="0">
              <a:latin typeface="+mn-ea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30F3-4294-44CB-96F1-66DDF7C9D32B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56401" y="841348"/>
            <a:ext cx="8210872" cy="5620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l"/>
              <a:defRPr kumimoji="1" sz="2800" baseline="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600" baseline="0">
                <a:solidFill>
                  <a:schemeClr val="tx1"/>
                </a:solidFill>
                <a:latin typeface="+mn-lt"/>
                <a:ea typeface="標楷體" panose="03000509000000000000" pitchFamily="65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aseline="0">
                <a:solidFill>
                  <a:schemeClr val="tx1"/>
                </a:solidFill>
                <a:latin typeface="+mn-lt"/>
                <a:ea typeface="標楷體" panose="03000509000000000000" pitchFamily="65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aseline="0">
                <a:solidFill>
                  <a:schemeClr val="tx1"/>
                </a:solidFill>
                <a:latin typeface="+mn-lt"/>
                <a:ea typeface="標楷體" panose="03000509000000000000" pitchFamily="65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aseline="0">
                <a:solidFill>
                  <a:schemeClr val="tx1"/>
                </a:solidFill>
                <a:latin typeface="+mn-lt"/>
                <a:ea typeface="標楷體" panose="03000509000000000000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TW" altLang="en-US" i="0" kern="0" dirty="0" smtClean="0">
                <a:solidFill>
                  <a:srgbClr val="FF0000"/>
                </a:solidFill>
                <a:latin typeface="+mn-ea"/>
              </a:rPr>
              <a:t>箱號</a:t>
            </a:r>
            <a:r>
              <a:rPr lang="en-US" altLang="zh-TW" i="0" kern="0" dirty="0" smtClean="0">
                <a:solidFill>
                  <a:srgbClr val="FF0000"/>
                </a:solidFill>
                <a:latin typeface="+mn-ea"/>
              </a:rPr>
              <a:t>B0124</a:t>
            </a:r>
            <a:r>
              <a:rPr lang="zh-TW" altLang="en-US" i="0" kern="0" dirty="0" smtClean="0">
                <a:solidFill>
                  <a:srgbClr val="FF0000"/>
                </a:solidFill>
                <a:latin typeface="+mn-ea"/>
              </a:rPr>
              <a:t>要從</a:t>
            </a:r>
            <a:r>
              <a:rPr lang="en-US" altLang="zh-TW" i="0" u="sng" kern="0" dirty="0" smtClean="0">
                <a:solidFill>
                  <a:srgbClr val="FF0000"/>
                </a:solidFill>
                <a:latin typeface="+mn-ea"/>
              </a:rPr>
              <a:t>B1</a:t>
            </a:r>
            <a:r>
              <a:rPr lang="zh-TW" altLang="en-US" i="0" kern="0" dirty="0" smtClean="0">
                <a:solidFill>
                  <a:srgbClr val="FF0000"/>
                </a:solidFill>
                <a:latin typeface="+mn-ea"/>
              </a:rPr>
              <a:t>區移動到</a:t>
            </a:r>
            <a:r>
              <a:rPr lang="en-US" altLang="zh-TW" i="0" u="sng" kern="0" dirty="0" smtClean="0">
                <a:solidFill>
                  <a:srgbClr val="FF0000"/>
                </a:solidFill>
                <a:latin typeface="+mn-ea"/>
              </a:rPr>
              <a:t>B3</a:t>
            </a:r>
            <a:r>
              <a:rPr lang="zh-TW" altLang="en-US" i="0" kern="0" dirty="0" smtClean="0">
                <a:solidFill>
                  <a:srgbClr val="FF0000"/>
                </a:solidFill>
                <a:latin typeface="+mn-ea"/>
              </a:rPr>
              <a:t>區</a:t>
            </a:r>
            <a:endParaRPr lang="zh-TW" altLang="en-US" i="0" kern="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1907704" y="2492896"/>
            <a:ext cx="1004188" cy="1478334"/>
            <a:chOff x="3023409" y="3429000"/>
            <a:chExt cx="1004188" cy="1478334"/>
          </a:xfrm>
        </p:grpSpPr>
        <p:grpSp>
          <p:nvGrpSpPr>
            <p:cNvPr id="25" name="Group 43"/>
            <p:cNvGrpSpPr/>
            <p:nvPr/>
          </p:nvGrpSpPr>
          <p:grpSpPr>
            <a:xfrm>
              <a:off x="3023409" y="3429000"/>
              <a:ext cx="1004188" cy="1478334"/>
              <a:chOff x="14427200" y="12090400"/>
              <a:chExt cx="15590475" cy="20283713"/>
            </a:xfrm>
          </p:grpSpPr>
          <p:sp>
            <p:nvSpPr>
              <p:cNvPr id="28" name="Shape 6"/>
              <p:cNvSpPr/>
              <p:nvPr userDrawn="1"/>
            </p:nvSpPr>
            <p:spPr>
              <a:xfrm>
                <a:off x="14427200" y="12090400"/>
                <a:ext cx="15590475" cy="20283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37" y="19571"/>
                    </a:moveTo>
                    <a:lnTo>
                      <a:pt x="2263" y="19571"/>
                    </a:lnTo>
                    <a:lnTo>
                      <a:pt x="2263" y="2006"/>
                    </a:lnTo>
                    <a:lnTo>
                      <a:pt x="19337" y="2006"/>
                    </a:lnTo>
                    <a:cubicBezTo>
                      <a:pt x="19337" y="2006"/>
                      <a:pt x="19337" y="19571"/>
                      <a:pt x="19337" y="19571"/>
                    </a:cubicBezTo>
                    <a:close/>
                    <a:moveTo>
                      <a:pt x="20539" y="0"/>
                    </a:moveTo>
                    <a:lnTo>
                      <a:pt x="1061" y="0"/>
                    </a:lnTo>
                    <a:cubicBezTo>
                      <a:pt x="476" y="0"/>
                      <a:pt x="0" y="366"/>
                      <a:pt x="0" y="815"/>
                    </a:cubicBezTo>
                    <a:lnTo>
                      <a:pt x="0" y="20785"/>
                    </a:lnTo>
                    <a:cubicBezTo>
                      <a:pt x="0" y="21234"/>
                      <a:pt x="476" y="21600"/>
                      <a:pt x="1061" y="21600"/>
                    </a:cubicBezTo>
                    <a:lnTo>
                      <a:pt x="20539" y="21600"/>
                    </a:lnTo>
                    <a:cubicBezTo>
                      <a:pt x="21124" y="21600"/>
                      <a:pt x="21600" y="21234"/>
                      <a:pt x="21600" y="20785"/>
                    </a:cubicBezTo>
                    <a:lnTo>
                      <a:pt x="21600" y="815"/>
                    </a:lnTo>
                    <a:cubicBezTo>
                      <a:pt x="21600" y="366"/>
                      <a:pt x="21124" y="0"/>
                      <a:pt x="20539" y="0"/>
                    </a:cubicBezTo>
                    <a:close/>
                  </a:path>
                </a:pathLst>
              </a:custGeom>
              <a:solidFill>
                <a:srgbClr val="41444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29" name="Shape 7"/>
              <p:cNvSpPr/>
              <p:nvPr/>
            </p:nvSpPr>
            <p:spPr>
              <a:xfrm>
                <a:off x="14478000" y="12141200"/>
                <a:ext cx="15480431" cy="201736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6" y="19678"/>
                    </a:moveTo>
                    <a:lnTo>
                      <a:pt x="19474" y="19678"/>
                    </a:lnTo>
                    <a:lnTo>
                      <a:pt x="19474" y="1900"/>
                    </a:lnTo>
                    <a:lnTo>
                      <a:pt x="2126" y="1900"/>
                    </a:lnTo>
                    <a:cubicBezTo>
                      <a:pt x="2126" y="1900"/>
                      <a:pt x="2126" y="19678"/>
                      <a:pt x="2126" y="19678"/>
                    </a:cubicBezTo>
                    <a:close/>
                    <a:moveTo>
                      <a:pt x="991" y="21600"/>
                    </a:moveTo>
                    <a:cubicBezTo>
                      <a:pt x="445" y="21600"/>
                      <a:pt x="0" y="21259"/>
                      <a:pt x="0" y="20839"/>
                    </a:cubicBezTo>
                    <a:lnTo>
                      <a:pt x="0" y="761"/>
                    </a:lnTo>
                    <a:cubicBezTo>
                      <a:pt x="0" y="341"/>
                      <a:pt x="445" y="0"/>
                      <a:pt x="991" y="0"/>
                    </a:cubicBezTo>
                    <a:lnTo>
                      <a:pt x="20609" y="0"/>
                    </a:lnTo>
                    <a:cubicBezTo>
                      <a:pt x="21155" y="0"/>
                      <a:pt x="21600" y="341"/>
                      <a:pt x="21600" y="761"/>
                    </a:cubicBezTo>
                    <a:lnTo>
                      <a:pt x="21600" y="20839"/>
                    </a:lnTo>
                    <a:cubicBezTo>
                      <a:pt x="21600" y="21259"/>
                      <a:pt x="21155" y="21600"/>
                      <a:pt x="20609" y="21600"/>
                    </a:cubicBezTo>
                    <a:cubicBezTo>
                      <a:pt x="20609" y="21600"/>
                      <a:pt x="991" y="21600"/>
                      <a:pt x="991" y="21600"/>
                    </a:cubicBezTo>
                    <a:close/>
                  </a:path>
                </a:pathLst>
              </a:custGeom>
              <a:solidFill>
                <a:srgbClr val="FDFDF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30" name="Shape 8"/>
              <p:cNvSpPr/>
              <p:nvPr userDrawn="1"/>
            </p:nvSpPr>
            <p:spPr>
              <a:xfrm>
                <a:off x="14528800" y="12192000"/>
                <a:ext cx="15384020" cy="20077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51" y="19661"/>
                    </a:moveTo>
                    <a:lnTo>
                      <a:pt x="2149" y="19661"/>
                    </a:lnTo>
                    <a:lnTo>
                      <a:pt x="2149" y="1916"/>
                    </a:lnTo>
                    <a:lnTo>
                      <a:pt x="19451" y="1916"/>
                    </a:lnTo>
                    <a:cubicBezTo>
                      <a:pt x="19451" y="1916"/>
                      <a:pt x="19451" y="19661"/>
                      <a:pt x="19451" y="19661"/>
                    </a:cubicBezTo>
                    <a:close/>
                    <a:moveTo>
                      <a:pt x="20670" y="0"/>
                    </a:moveTo>
                    <a:lnTo>
                      <a:pt x="930" y="0"/>
                    </a:lnTo>
                    <a:cubicBezTo>
                      <a:pt x="419" y="0"/>
                      <a:pt x="0" y="321"/>
                      <a:pt x="0" y="712"/>
                    </a:cubicBezTo>
                    <a:lnTo>
                      <a:pt x="0" y="20888"/>
                    </a:lnTo>
                    <a:cubicBezTo>
                      <a:pt x="0" y="21279"/>
                      <a:pt x="419" y="21600"/>
                      <a:pt x="930" y="21600"/>
                    </a:cubicBezTo>
                    <a:lnTo>
                      <a:pt x="20670" y="21600"/>
                    </a:lnTo>
                    <a:cubicBezTo>
                      <a:pt x="21182" y="21600"/>
                      <a:pt x="21600" y="21279"/>
                      <a:pt x="21600" y="20888"/>
                    </a:cubicBezTo>
                    <a:lnTo>
                      <a:pt x="21600" y="712"/>
                    </a:lnTo>
                    <a:cubicBezTo>
                      <a:pt x="21600" y="321"/>
                      <a:pt x="21182" y="0"/>
                      <a:pt x="20670" y="0"/>
                    </a:cubicBezTo>
                    <a:close/>
                  </a:path>
                </a:pathLst>
              </a:custGeom>
              <a:gradFill>
                <a:gsLst>
                  <a:gs pos="85000">
                    <a:srgbClr val="46474B"/>
                  </a:gs>
                  <a:gs pos="0">
                    <a:srgbClr val="000000"/>
                  </a:gs>
                  <a:gs pos="38000">
                    <a:srgbClr val="292A2E"/>
                  </a:gs>
                </a:gsLst>
                <a:lin ang="180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31" name="Shape 9"/>
              <p:cNvSpPr/>
              <p:nvPr/>
            </p:nvSpPr>
            <p:spPr>
              <a:xfrm>
                <a:off x="14516100" y="12179300"/>
                <a:ext cx="15411091" cy="201043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7" y="29"/>
                    </a:moveTo>
                    <a:cubicBezTo>
                      <a:pt x="446" y="29"/>
                      <a:pt x="38" y="342"/>
                      <a:pt x="38" y="726"/>
                    </a:cubicBezTo>
                    <a:lnTo>
                      <a:pt x="38" y="20874"/>
                    </a:lnTo>
                    <a:cubicBezTo>
                      <a:pt x="38" y="21258"/>
                      <a:pt x="446" y="21571"/>
                      <a:pt x="947" y="21571"/>
                    </a:cubicBezTo>
                    <a:lnTo>
                      <a:pt x="20653" y="21571"/>
                    </a:lnTo>
                    <a:cubicBezTo>
                      <a:pt x="21154" y="21571"/>
                      <a:pt x="21562" y="21258"/>
                      <a:pt x="21562" y="20874"/>
                    </a:cubicBezTo>
                    <a:lnTo>
                      <a:pt x="21562" y="726"/>
                    </a:lnTo>
                    <a:cubicBezTo>
                      <a:pt x="21562" y="342"/>
                      <a:pt x="21154" y="29"/>
                      <a:pt x="20653" y="29"/>
                    </a:cubicBezTo>
                    <a:cubicBezTo>
                      <a:pt x="20653" y="29"/>
                      <a:pt x="947" y="29"/>
                      <a:pt x="947" y="29"/>
                    </a:cubicBezTo>
                    <a:close/>
                    <a:moveTo>
                      <a:pt x="20653" y="21600"/>
                    </a:moveTo>
                    <a:lnTo>
                      <a:pt x="947" y="21600"/>
                    </a:lnTo>
                    <a:cubicBezTo>
                      <a:pt x="425" y="21600"/>
                      <a:pt x="0" y="21274"/>
                      <a:pt x="0" y="20874"/>
                    </a:cubicBezTo>
                    <a:lnTo>
                      <a:pt x="0" y="726"/>
                    </a:lnTo>
                    <a:cubicBezTo>
                      <a:pt x="0" y="326"/>
                      <a:pt x="425" y="0"/>
                      <a:pt x="947" y="0"/>
                    </a:cubicBezTo>
                    <a:lnTo>
                      <a:pt x="20653" y="0"/>
                    </a:lnTo>
                    <a:cubicBezTo>
                      <a:pt x="21175" y="0"/>
                      <a:pt x="21600" y="326"/>
                      <a:pt x="21600" y="726"/>
                    </a:cubicBezTo>
                    <a:lnTo>
                      <a:pt x="21600" y="20874"/>
                    </a:lnTo>
                    <a:cubicBezTo>
                      <a:pt x="21600" y="21274"/>
                      <a:pt x="21175" y="21600"/>
                      <a:pt x="20653" y="21600"/>
                    </a:cubicBezTo>
                    <a:close/>
                  </a:path>
                </a:pathLst>
              </a:custGeom>
              <a:solidFill>
                <a:srgbClr val="B5B5B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32" name="Shape 10"/>
              <p:cNvSpPr/>
              <p:nvPr/>
            </p:nvSpPr>
            <p:spPr>
              <a:xfrm>
                <a:off x="17602200" y="12090400"/>
                <a:ext cx="9555755" cy="897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1D1D20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33" name="Shape 11"/>
              <p:cNvSpPr/>
              <p:nvPr/>
            </p:nvSpPr>
            <p:spPr>
              <a:xfrm>
                <a:off x="16065500" y="13970000"/>
                <a:ext cx="12323458" cy="403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gradFill>
                <a:gsLst>
                  <a:gs pos="85000">
                    <a:srgbClr val="46474B"/>
                  </a:gs>
                  <a:gs pos="0">
                    <a:srgbClr val="000000"/>
                  </a:gs>
                  <a:gs pos="38000">
                    <a:srgbClr val="292A2E"/>
                  </a:gs>
                </a:gsLst>
                <a:lin ang="18000000" scaled="0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34" name="Freeform 52"/>
              <p:cNvSpPr/>
              <p:nvPr/>
            </p:nvSpPr>
            <p:spPr>
              <a:xfrm>
                <a:off x="16254428" y="14061787"/>
                <a:ext cx="11950874" cy="215371"/>
              </a:xfrm>
              <a:custGeom>
                <a:avLst/>
                <a:gdLst>
                  <a:gd name="connsiteX0" fmla="*/ 0 w 11950874"/>
                  <a:gd name="connsiteY0" fmla="*/ 122970 h 215371"/>
                  <a:gd name="connsiteX1" fmla="*/ 42687 w 11950874"/>
                  <a:gd name="connsiteY1" fmla="*/ 122970 h 215371"/>
                  <a:gd name="connsiteX2" fmla="*/ 42687 w 11950874"/>
                  <a:gd name="connsiteY2" fmla="*/ 215370 h 215371"/>
                  <a:gd name="connsiteX3" fmla="*/ 0 w 11950874"/>
                  <a:gd name="connsiteY3" fmla="*/ 215370 h 215371"/>
                  <a:gd name="connsiteX4" fmla="*/ 11901472 w 11950874"/>
                  <a:gd name="connsiteY4" fmla="*/ 98713 h 215371"/>
                  <a:gd name="connsiteX5" fmla="*/ 11901472 w 11950874"/>
                  <a:gd name="connsiteY5" fmla="*/ 144861 h 215371"/>
                  <a:gd name="connsiteX6" fmla="*/ 11924532 w 11950874"/>
                  <a:gd name="connsiteY6" fmla="*/ 144861 h 215371"/>
                  <a:gd name="connsiteX7" fmla="*/ 11924532 w 11950874"/>
                  <a:gd name="connsiteY7" fmla="*/ 98713 h 215371"/>
                  <a:gd name="connsiteX8" fmla="*/ 167288 w 11950874"/>
                  <a:gd name="connsiteY8" fmla="*/ 75541 h 215371"/>
                  <a:gd name="connsiteX9" fmla="*/ 212884 w 11950874"/>
                  <a:gd name="connsiteY9" fmla="*/ 75541 h 215371"/>
                  <a:gd name="connsiteX10" fmla="*/ 212884 w 11950874"/>
                  <a:gd name="connsiteY10" fmla="*/ 215370 h 215371"/>
                  <a:gd name="connsiteX11" fmla="*/ 167288 w 11950874"/>
                  <a:gd name="connsiteY11" fmla="*/ 215370 h 215371"/>
                  <a:gd name="connsiteX12" fmla="*/ 85099 w 11950874"/>
                  <a:gd name="connsiteY12" fmla="*/ 75541 h 215371"/>
                  <a:gd name="connsiteX13" fmla="*/ 124876 w 11950874"/>
                  <a:gd name="connsiteY13" fmla="*/ 75541 h 215371"/>
                  <a:gd name="connsiteX14" fmla="*/ 124876 w 11950874"/>
                  <a:gd name="connsiteY14" fmla="*/ 215371 h 215371"/>
                  <a:gd name="connsiteX15" fmla="*/ 85099 w 11950874"/>
                  <a:gd name="connsiteY15" fmla="*/ 215371 h 215371"/>
                  <a:gd name="connsiteX16" fmla="*/ 11582912 w 11950874"/>
                  <a:gd name="connsiteY16" fmla="*/ 47913 h 215371"/>
                  <a:gd name="connsiteX17" fmla="*/ 11571272 w 11950874"/>
                  <a:gd name="connsiteY17" fmla="*/ 59456 h 215371"/>
                  <a:gd name="connsiteX18" fmla="*/ 11571272 w 11950874"/>
                  <a:gd name="connsiteY18" fmla="*/ 174845 h 215371"/>
                  <a:gd name="connsiteX19" fmla="*/ 11582912 w 11950874"/>
                  <a:gd name="connsiteY19" fmla="*/ 186356 h 215371"/>
                  <a:gd name="connsiteX20" fmla="*/ 11859876 w 11950874"/>
                  <a:gd name="connsiteY20" fmla="*/ 186356 h 215371"/>
                  <a:gd name="connsiteX21" fmla="*/ 11871308 w 11950874"/>
                  <a:gd name="connsiteY21" fmla="*/ 174845 h 215371"/>
                  <a:gd name="connsiteX22" fmla="*/ 11871308 w 11950874"/>
                  <a:gd name="connsiteY22" fmla="*/ 59456 h 215371"/>
                  <a:gd name="connsiteX23" fmla="*/ 11859876 w 11950874"/>
                  <a:gd name="connsiteY23" fmla="*/ 47913 h 215371"/>
                  <a:gd name="connsiteX24" fmla="*/ 255296 w 11950874"/>
                  <a:gd name="connsiteY24" fmla="*/ 41048 h 215371"/>
                  <a:gd name="connsiteX25" fmla="*/ 295073 w 11950874"/>
                  <a:gd name="connsiteY25" fmla="*/ 41048 h 215371"/>
                  <a:gd name="connsiteX26" fmla="*/ 295073 w 11950874"/>
                  <a:gd name="connsiteY26" fmla="*/ 215371 h 215371"/>
                  <a:gd name="connsiteX27" fmla="*/ 255296 w 11950874"/>
                  <a:gd name="connsiteY27" fmla="*/ 215371 h 215371"/>
                  <a:gd name="connsiteX28" fmla="*/ 11593170 w 11950874"/>
                  <a:gd name="connsiteY28" fmla="*/ 22513 h 215371"/>
                  <a:gd name="connsiteX29" fmla="*/ 11870162 w 11950874"/>
                  <a:gd name="connsiteY29" fmla="*/ 22513 h 215371"/>
                  <a:gd name="connsiteX30" fmla="*/ 11904760 w 11950874"/>
                  <a:gd name="connsiteY30" fmla="*/ 57146 h 215371"/>
                  <a:gd name="connsiteX31" fmla="*/ 11904760 w 11950874"/>
                  <a:gd name="connsiteY31" fmla="*/ 68634 h 215371"/>
                  <a:gd name="connsiteX32" fmla="*/ 11950874 w 11950874"/>
                  <a:gd name="connsiteY32" fmla="*/ 68634 h 215371"/>
                  <a:gd name="connsiteX33" fmla="*/ 11950874 w 11950874"/>
                  <a:gd name="connsiteY33" fmla="*/ 160952 h 215371"/>
                  <a:gd name="connsiteX34" fmla="*/ 11904760 w 11950874"/>
                  <a:gd name="connsiteY34" fmla="*/ 160952 h 215371"/>
                  <a:gd name="connsiteX35" fmla="*/ 11904760 w 11950874"/>
                  <a:gd name="connsiteY35" fmla="*/ 172534 h 215371"/>
                  <a:gd name="connsiteX36" fmla="*/ 11870162 w 11950874"/>
                  <a:gd name="connsiteY36" fmla="*/ 207133 h 215371"/>
                  <a:gd name="connsiteX37" fmla="*/ 11593170 w 11950874"/>
                  <a:gd name="connsiteY37" fmla="*/ 207133 h 215371"/>
                  <a:gd name="connsiteX38" fmla="*/ 11558572 w 11950874"/>
                  <a:gd name="connsiteY38" fmla="*/ 172534 h 215371"/>
                  <a:gd name="connsiteX39" fmla="*/ 11558572 w 11950874"/>
                  <a:gd name="connsiteY39" fmla="*/ 57146 h 215371"/>
                  <a:gd name="connsiteX40" fmla="*/ 11593170 w 11950874"/>
                  <a:gd name="connsiteY40" fmla="*/ 22513 h 215371"/>
                  <a:gd name="connsiteX41" fmla="*/ 337485 w 11950874"/>
                  <a:gd name="connsiteY41" fmla="*/ 0 h 215371"/>
                  <a:gd name="connsiteX42" fmla="*/ 383307 w 11950874"/>
                  <a:gd name="connsiteY42" fmla="*/ 0 h 215371"/>
                  <a:gd name="connsiteX43" fmla="*/ 383307 w 11950874"/>
                  <a:gd name="connsiteY43" fmla="*/ 215371 h 215371"/>
                  <a:gd name="connsiteX44" fmla="*/ 337485 w 11950874"/>
                  <a:gd name="connsiteY44" fmla="*/ 215371 h 215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1950874" h="215371">
                    <a:moveTo>
                      <a:pt x="0" y="122970"/>
                    </a:moveTo>
                    <a:lnTo>
                      <a:pt x="42687" y="122970"/>
                    </a:lnTo>
                    <a:lnTo>
                      <a:pt x="42687" y="215370"/>
                    </a:lnTo>
                    <a:lnTo>
                      <a:pt x="0" y="215370"/>
                    </a:lnTo>
                    <a:close/>
                    <a:moveTo>
                      <a:pt x="11901472" y="98713"/>
                    </a:moveTo>
                    <a:lnTo>
                      <a:pt x="11901472" y="144861"/>
                    </a:lnTo>
                    <a:lnTo>
                      <a:pt x="11924532" y="144861"/>
                    </a:lnTo>
                    <a:cubicBezTo>
                      <a:pt x="11924532" y="144861"/>
                      <a:pt x="11924532" y="98713"/>
                      <a:pt x="11924532" y="98713"/>
                    </a:cubicBezTo>
                    <a:close/>
                    <a:moveTo>
                      <a:pt x="167288" y="75541"/>
                    </a:moveTo>
                    <a:lnTo>
                      <a:pt x="212884" y="75541"/>
                    </a:lnTo>
                    <a:lnTo>
                      <a:pt x="212884" y="215370"/>
                    </a:lnTo>
                    <a:lnTo>
                      <a:pt x="167288" y="215370"/>
                    </a:lnTo>
                    <a:close/>
                    <a:moveTo>
                      <a:pt x="85099" y="75541"/>
                    </a:moveTo>
                    <a:lnTo>
                      <a:pt x="124876" y="75541"/>
                    </a:lnTo>
                    <a:lnTo>
                      <a:pt x="124876" y="215371"/>
                    </a:lnTo>
                    <a:lnTo>
                      <a:pt x="85099" y="215371"/>
                    </a:lnTo>
                    <a:close/>
                    <a:moveTo>
                      <a:pt x="11582912" y="47913"/>
                    </a:moveTo>
                    <a:cubicBezTo>
                      <a:pt x="11576550" y="47913"/>
                      <a:pt x="11571272" y="53041"/>
                      <a:pt x="11571272" y="59456"/>
                    </a:cubicBezTo>
                    <a:lnTo>
                      <a:pt x="11571272" y="174845"/>
                    </a:lnTo>
                    <a:cubicBezTo>
                      <a:pt x="11571272" y="181196"/>
                      <a:pt x="11576550" y="186356"/>
                      <a:pt x="11582912" y="186356"/>
                    </a:cubicBezTo>
                    <a:lnTo>
                      <a:pt x="11859876" y="186356"/>
                    </a:lnTo>
                    <a:cubicBezTo>
                      <a:pt x="11866236" y="186356"/>
                      <a:pt x="11871308" y="181196"/>
                      <a:pt x="11871308" y="174845"/>
                    </a:cubicBezTo>
                    <a:cubicBezTo>
                      <a:pt x="11871308" y="174845"/>
                      <a:pt x="11871308" y="59456"/>
                      <a:pt x="11871308" y="59456"/>
                    </a:cubicBezTo>
                    <a:cubicBezTo>
                      <a:pt x="11871308" y="53041"/>
                      <a:pt x="11866236" y="47913"/>
                      <a:pt x="11859876" y="47913"/>
                    </a:cubicBezTo>
                    <a:close/>
                    <a:moveTo>
                      <a:pt x="255296" y="41048"/>
                    </a:moveTo>
                    <a:lnTo>
                      <a:pt x="295073" y="41048"/>
                    </a:lnTo>
                    <a:lnTo>
                      <a:pt x="295073" y="215371"/>
                    </a:lnTo>
                    <a:lnTo>
                      <a:pt x="255296" y="215371"/>
                    </a:lnTo>
                    <a:close/>
                    <a:moveTo>
                      <a:pt x="11593170" y="22513"/>
                    </a:moveTo>
                    <a:lnTo>
                      <a:pt x="11870162" y="22513"/>
                    </a:lnTo>
                    <a:cubicBezTo>
                      <a:pt x="11889178" y="22513"/>
                      <a:pt x="11904760" y="38052"/>
                      <a:pt x="11904760" y="57146"/>
                    </a:cubicBezTo>
                    <a:lnTo>
                      <a:pt x="11904760" y="68634"/>
                    </a:lnTo>
                    <a:cubicBezTo>
                      <a:pt x="11904760" y="68634"/>
                      <a:pt x="11950874" y="68634"/>
                      <a:pt x="11950874" y="68634"/>
                    </a:cubicBezTo>
                    <a:lnTo>
                      <a:pt x="11950874" y="160952"/>
                    </a:lnTo>
                    <a:lnTo>
                      <a:pt x="11904760" y="160952"/>
                    </a:lnTo>
                    <a:lnTo>
                      <a:pt x="11904760" y="172534"/>
                    </a:lnTo>
                    <a:cubicBezTo>
                      <a:pt x="11904760" y="191594"/>
                      <a:pt x="11889178" y="207133"/>
                      <a:pt x="11870162" y="207133"/>
                    </a:cubicBezTo>
                    <a:lnTo>
                      <a:pt x="11593170" y="207133"/>
                    </a:lnTo>
                    <a:cubicBezTo>
                      <a:pt x="11574028" y="207133"/>
                      <a:pt x="11558572" y="191594"/>
                      <a:pt x="11558572" y="172534"/>
                    </a:cubicBezTo>
                    <a:lnTo>
                      <a:pt x="11558572" y="57146"/>
                    </a:lnTo>
                    <a:cubicBezTo>
                      <a:pt x="11558572" y="38052"/>
                      <a:pt x="11574028" y="22513"/>
                      <a:pt x="11593170" y="22513"/>
                    </a:cubicBezTo>
                    <a:close/>
                    <a:moveTo>
                      <a:pt x="337485" y="0"/>
                    </a:moveTo>
                    <a:lnTo>
                      <a:pt x="383307" y="0"/>
                    </a:lnTo>
                    <a:lnTo>
                      <a:pt x="383307" y="215371"/>
                    </a:lnTo>
                    <a:lnTo>
                      <a:pt x="337485" y="215371"/>
                    </a:lnTo>
                    <a:close/>
                  </a:path>
                </a:pathLst>
              </a:custGeom>
              <a:solidFill>
                <a:srgbClr val="E9E9E9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35" name="Shape 29"/>
              <p:cNvSpPr/>
              <p:nvPr/>
            </p:nvSpPr>
            <p:spPr>
              <a:xfrm>
                <a:off x="21729700" y="30861000"/>
                <a:ext cx="989640" cy="989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564"/>
                    </a:moveTo>
                    <a:cubicBezTo>
                      <a:pt x="5408" y="20564"/>
                      <a:pt x="1036" y="16193"/>
                      <a:pt x="1036" y="10800"/>
                    </a:cubicBezTo>
                    <a:cubicBezTo>
                      <a:pt x="1036" y="5408"/>
                      <a:pt x="5408" y="1036"/>
                      <a:pt x="10800" y="1036"/>
                    </a:cubicBezTo>
                    <a:cubicBezTo>
                      <a:pt x="16192" y="1036"/>
                      <a:pt x="20564" y="5408"/>
                      <a:pt x="20564" y="10800"/>
                    </a:cubicBezTo>
                    <a:cubicBezTo>
                      <a:pt x="20564" y="16193"/>
                      <a:pt x="16192" y="20564"/>
                      <a:pt x="10800" y="20564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836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6"/>
                      <a:pt x="16765" y="0"/>
                      <a:pt x="10800" y="0"/>
                    </a:cubicBezTo>
                    <a:close/>
                  </a:path>
                </a:pathLst>
              </a:custGeom>
              <a:gradFill>
                <a:gsLst>
                  <a:gs pos="46000">
                    <a:srgbClr val="D5DF30">
                      <a:lumMod val="60000"/>
                      <a:lumOff val="40000"/>
                    </a:srgbClr>
                  </a:gs>
                  <a:gs pos="0">
                    <a:srgbClr val="F8F8F8">
                      <a:lumMod val="75000"/>
                    </a:srgbClr>
                  </a:gs>
                  <a:gs pos="90000">
                    <a:srgbClr val="F8F8F8"/>
                  </a:gs>
                </a:gsLst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36" name="Shape 30"/>
              <p:cNvSpPr/>
              <p:nvPr/>
            </p:nvSpPr>
            <p:spPr>
              <a:xfrm>
                <a:off x="21767800" y="30861000"/>
                <a:ext cx="809638" cy="3219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3" y="21600"/>
                    </a:moveTo>
                    <a:cubicBezTo>
                      <a:pt x="2977" y="10785"/>
                      <a:pt x="7227" y="3185"/>
                      <a:pt x="12183" y="3185"/>
                    </a:cubicBezTo>
                    <a:cubicBezTo>
                      <a:pt x="15317" y="3185"/>
                      <a:pt x="18167" y="6227"/>
                      <a:pt x="20296" y="11195"/>
                    </a:cubicBezTo>
                    <a:lnTo>
                      <a:pt x="21600" y="9940"/>
                    </a:lnTo>
                    <a:cubicBezTo>
                      <a:pt x="19205" y="3808"/>
                      <a:pt x="15871" y="0"/>
                      <a:pt x="12183" y="0"/>
                    </a:cubicBezTo>
                    <a:cubicBezTo>
                      <a:pt x="6697" y="0"/>
                      <a:pt x="1993" y="8418"/>
                      <a:pt x="0" y="20398"/>
                    </a:cubicBezTo>
                    <a:cubicBezTo>
                      <a:pt x="0" y="20398"/>
                      <a:pt x="1173" y="21600"/>
                      <a:pt x="1173" y="216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F8F8"/>
                  </a:gs>
                  <a:gs pos="100000">
                    <a:srgbClr val="D5DF30">
                      <a:lumMod val="60000"/>
                      <a:lumOff val="40000"/>
                    </a:srgbClr>
                  </a:gs>
                </a:gsLst>
                <a:lin ang="20718678"/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37" name="Shape 31"/>
              <p:cNvSpPr/>
              <p:nvPr/>
            </p:nvSpPr>
            <p:spPr>
              <a:xfrm>
                <a:off x="21996400" y="12992100"/>
                <a:ext cx="272244" cy="2721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3"/>
                    </a:moveTo>
                    <a:cubicBezTo>
                      <a:pt x="21600" y="16765"/>
                      <a:pt x="16776" y="21600"/>
                      <a:pt x="10800" y="21600"/>
                    </a:cubicBezTo>
                    <a:cubicBezTo>
                      <a:pt x="4839" y="21600"/>
                      <a:pt x="0" y="16765"/>
                      <a:pt x="0" y="10803"/>
                    </a:cubicBezTo>
                    <a:cubicBezTo>
                      <a:pt x="0" y="4835"/>
                      <a:pt x="4839" y="0"/>
                      <a:pt x="10800" y="0"/>
                    </a:cubicBezTo>
                    <a:cubicBezTo>
                      <a:pt x="16776" y="0"/>
                      <a:pt x="21600" y="4835"/>
                      <a:pt x="21600" y="108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464646"/>
                  </a:gs>
                  <a:gs pos="92000">
                    <a:srgbClr val="060606"/>
                  </a:gs>
                </a:gsLst>
              </a:gra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38" name="Shape 32"/>
              <p:cNvSpPr/>
              <p:nvPr/>
            </p:nvSpPr>
            <p:spPr>
              <a:xfrm>
                <a:off x="22110700" y="13106400"/>
                <a:ext cx="66933" cy="669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803"/>
                    </a:moveTo>
                    <a:cubicBezTo>
                      <a:pt x="21600" y="16765"/>
                      <a:pt x="16776" y="21600"/>
                      <a:pt x="10800" y="21600"/>
                    </a:cubicBezTo>
                    <a:cubicBezTo>
                      <a:pt x="4839" y="21600"/>
                      <a:pt x="0" y="16765"/>
                      <a:pt x="0" y="10803"/>
                    </a:cubicBezTo>
                    <a:cubicBezTo>
                      <a:pt x="0" y="4835"/>
                      <a:pt x="4839" y="0"/>
                      <a:pt x="10800" y="0"/>
                    </a:cubicBezTo>
                    <a:cubicBezTo>
                      <a:pt x="16776" y="0"/>
                      <a:pt x="21600" y="4835"/>
                      <a:pt x="21600" y="10803"/>
                    </a:cubicBezTo>
                    <a:close/>
                  </a:path>
                </a:pathLst>
              </a:custGeom>
              <a:solidFill>
                <a:srgbClr val="557DB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39" name="Shape 33"/>
              <p:cNvSpPr/>
              <p:nvPr/>
            </p:nvSpPr>
            <p:spPr>
              <a:xfrm>
                <a:off x="21704300" y="13068300"/>
                <a:ext cx="132873" cy="132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98"/>
                    </a:moveTo>
                    <a:cubicBezTo>
                      <a:pt x="21600" y="16757"/>
                      <a:pt x="16773" y="21600"/>
                      <a:pt x="10797" y="21600"/>
                    </a:cubicBezTo>
                    <a:cubicBezTo>
                      <a:pt x="4795" y="21600"/>
                      <a:pt x="0" y="16757"/>
                      <a:pt x="0" y="10798"/>
                    </a:cubicBezTo>
                    <a:cubicBezTo>
                      <a:pt x="0" y="4826"/>
                      <a:pt x="4795" y="0"/>
                      <a:pt x="10797" y="0"/>
                    </a:cubicBezTo>
                    <a:cubicBezTo>
                      <a:pt x="16773" y="0"/>
                      <a:pt x="21600" y="4826"/>
                      <a:pt x="21600" y="10798"/>
                    </a:cubicBezTo>
                    <a:close/>
                  </a:path>
                </a:pathLst>
              </a:custGeom>
              <a:solidFill>
                <a:srgbClr val="BEBFC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/>
                  <a:ea typeface="+mn-ea"/>
                </a:endParaRPr>
              </a:p>
            </p:txBody>
          </p:sp>
        </p:grpSp>
        <p:sp>
          <p:nvSpPr>
            <p:cNvPr id="26" name="文字方塊 25"/>
            <p:cNvSpPr txBox="1"/>
            <p:nvPr/>
          </p:nvSpPr>
          <p:spPr>
            <a:xfrm>
              <a:off x="3134880" y="3597407"/>
              <a:ext cx="7759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38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rPr>
                <a:t>箱號：</a:t>
              </a:r>
              <a:r>
                <a:rPr kumimoji="0" lang="en-US" altLang="zh-TW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rPr>
                <a:t>B0124</a:t>
              </a:r>
            </a:p>
            <a:p>
              <a:pPr marL="0" marR="0" lvl="0" indent="0" defTabSz="9138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rPr>
                <a:t>…………………………………………………………………………………………</a:t>
              </a:r>
            </a:p>
            <a:p>
              <a:pPr marL="0" marR="0" lvl="0" indent="0" defTabSz="9138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rPr>
                <a:t>…………..</a:t>
              </a:r>
            </a:p>
            <a:p>
              <a:pPr marL="0" marR="0" lvl="0" indent="0" defTabSz="9138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rPr>
                <a:t>………………….</a:t>
              </a:r>
            </a:p>
            <a:p>
              <a:pPr marL="0" marR="0" lvl="0" indent="0" defTabSz="9138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rPr>
                <a:t>………………</a:t>
              </a:r>
            </a:p>
            <a:p>
              <a:pPr marL="0" marR="0" lvl="0" indent="0" defTabSz="9138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rPr>
                <a:t>........</a:t>
              </a:r>
            </a:p>
            <a:p>
              <a:pPr marL="0" marR="0" lvl="0" indent="0" defTabSz="9138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rPr>
                <a:t>……</a:t>
              </a:r>
            </a:p>
            <a:p>
              <a:pPr marL="0" marR="0" lvl="0" indent="0" defTabSz="9138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</a:rPr>
                <a:t>..........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3510944" y="4520340"/>
              <a:ext cx="311143" cy="204407"/>
            </a:xfrm>
            <a:prstGeom prst="rect">
              <a:avLst/>
            </a:prstGeom>
            <a:noFill/>
            <a:ln w="9525" cap="flat" cmpd="sng" algn="ctr">
              <a:solidFill>
                <a:srgbClr val="212121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383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2387238" y="356317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837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i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  <a:endParaRPr kumimoji="0" lang="zh-TW" altLang="en-US" sz="1200" i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5" name="群組 114"/>
          <p:cNvGrpSpPr/>
          <p:nvPr/>
        </p:nvGrpSpPr>
        <p:grpSpPr>
          <a:xfrm>
            <a:off x="4904990" y="1700808"/>
            <a:ext cx="3760450" cy="3647035"/>
            <a:chOff x="4951547" y="2319386"/>
            <a:chExt cx="3760450" cy="3647035"/>
          </a:xfrm>
        </p:grpSpPr>
        <p:pic>
          <p:nvPicPr>
            <p:cNvPr id="116" name="Picture 6" descr="C:\Users\01100012\Desktop\圖片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8492" y="3566989"/>
              <a:ext cx="1463948" cy="1951930"/>
            </a:xfrm>
            <a:prstGeom prst="rect">
              <a:avLst/>
            </a:prstGeom>
            <a:noFill/>
            <a:ln>
              <a:solidFill>
                <a:srgbClr val="21212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7" name="群組 116"/>
            <p:cNvGrpSpPr/>
            <p:nvPr/>
          </p:nvGrpSpPr>
          <p:grpSpPr>
            <a:xfrm>
              <a:off x="4993880" y="3917687"/>
              <a:ext cx="1004188" cy="1478334"/>
              <a:chOff x="3023409" y="3429000"/>
              <a:chExt cx="1004188" cy="1478334"/>
            </a:xfrm>
          </p:grpSpPr>
          <p:grpSp>
            <p:nvGrpSpPr>
              <p:cNvPr id="125" name="Group 43"/>
              <p:cNvGrpSpPr/>
              <p:nvPr/>
            </p:nvGrpSpPr>
            <p:grpSpPr>
              <a:xfrm>
                <a:off x="3023409" y="3429000"/>
                <a:ext cx="1004188" cy="1478334"/>
                <a:chOff x="14427200" y="12090400"/>
                <a:chExt cx="15590475" cy="20283713"/>
              </a:xfrm>
            </p:grpSpPr>
            <p:sp>
              <p:nvSpPr>
                <p:cNvPr id="128" name="Shape 6"/>
                <p:cNvSpPr/>
                <p:nvPr userDrawn="1"/>
              </p:nvSpPr>
              <p:spPr>
                <a:xfrm>
                  <a:off x="14427200" y="12090400"/>
                  <a:ext cx="15590475" cy="202837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337" y="19571"/>
                      </a:moveTo>
                      <a:lnTo>
                        <a:pt x="2263" y="19571"/>
                      </a:lnTo>
                      <a:lnTo>
                        <a:pt x="2263" y="2006"/>
                      </a:lnTo>
                      <a:lnTo>
                        <a:pt x="19337" y="2006"/>
                      </a:lnTo>
                      <a:cubicBezTo>
                        <a:pt x="19337" y="2006"/>
                        <a:pt x="19337" y="19571"/>
                        <a:pt x="19337" y="19571"/>
                      </a:cubicBezTo>
                      <a:close/>
                      <a:moveTo>
                        <a:pt x="20539" y="0"/>
                      </a:moveTo>
                      <a:lnTo>
                        <a:pt x="1061" y="0"/>
                      </a:lnTo>
                      <a:cubicBezTo>
                        <a:pt x="476" y="0"/>
                        <a:pt x="0" y="366"/>
                        <a:pt x="0" y="815"/>
                      </a:cubicBezTo>
                      <a:lnTo>
                        <a:pt x="0" y="20785"/>
                      </a:lnTo>
                      <a:cubicBezTo>
                        <a:pt x="0" y="21234"/>
                        <a:pt x="476" y="21600"/>
                        <a:pt x="1061" y="21600"/>
                      </a:cubicBezTo>
                      <a:lnTo>
                        <a:pt x="20539" y="21600"/>
                      </a:lnTo>
                      <a:cubicBezTo>
                        <a:pt x="21124" y="21600"/>
                        <a:pt x="21600" y="21234"/>
                        <a:pt x="21600" y="20785"/>
                      </a:cubicBezTo>
                      <a:lnTo>
                        <a:pt x="21600" y="815"/>
                      </a:lnTo>
                      <a:cubicBezTo>
                        <a:pt x="21600" y="366"/>
                        <a:pt x="21124" y="0"/>
                        <a:pt x="20539" y="0"/>
                      </a:cubicBezTo>
                      <a:close/>
                    </a:path>
                  </a:pathLst>
                </a:custGeom>
                <a:solidFill>
                  <a:srgbClr val="414448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129" name="Shape 7"/>
                <p:cNvSpPr/>
                <p:nvPr/>
              </p:nvSpPr>
              <p:spPr>
                <a:xfrm>
                  <a:off x="14478000" y="12141200"/>
                  <a:ext cx="15480431" cy="201736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6" y="19678"/>
                      </a:moveTo>
                      <a:lnTo>
                        <a:pt x="19474" y="19678"/>
                      </a:lnTo>
                      <a:lnTo>
                        <a:pt x="19474" y="1900"/>
                      </a:lnTo>
                      <a:lnTo>
                        <a:pt x="2126" y="1900"/>
                      </a:lnTo>
                      <a:cubicBezTo>
                        <a:pt x="2126" y="1900"/>
                        <a:pt x="2126" y="19678"/>
                        <a:pt x="2126" y="19678"/>
                      </a:cubicBezTo>
                      <a:close/>
                      <a:moveTo>
                        <a:pt x="991" y="21600"/>
                      </a:moveTo>
                      <a:cubicBezTo>
                        <a:pt x="445" y="21600"/>
                        <a:pt x="0" y="21259"/>
                        <a:pt x="0" y="20839"/>
                      </a:cubicBezTo>
                      <a:lnTo>
                        <a:pt x="0" y="761"/>
                      </a:lnTo>
                      <a:cubicBezTo>
                        <a:pt x="0" y="341"/>
                        <a:pt x="445" y="0"/>
                        <a:pt x="991" y="0"/>
                      </a:cubicBezTo>
                      <a:lnTo>
                        <a:pt x="20609" y="0"/>
                      </a:lnTo>
                      <a:cubicBezTo>
                        <a:pt x="21155" y="0"/>
                        <a:pt x="21600" y="341"/>
                        <a:pt x="21600" y="761"/>
                      </a:cubicBezTo>
                      <a:lnTo>
                        <a:pt x="21600" y="20839"/>
                      </a:lnTo>
                      <a:cubicBezTo>
                        <a:pt x="21600" y="21259"/>
                        <a:pt x="21155" y="21600"/>
                        <a:pt x="20609" y="21600"/>
                      </a:cubicBezTo>
                      <a:cubicBezTo>
                        <a:pt x="20609" y="21600"/>
                        <a:pt x="991" y="21600"/>
                        <a:pt x="991" y="21600"/>
                      </a:cubicBezTo>
                      <a:close/>
                    </a:path>
                  </a:pathLst>
                </a:custGeom>
                <a:solidFill>
                  <a:srgbClr val="FDFDFF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130" name="Shape 8"/>
                <p:cNvSpPr/>
                <p:nvPr userDrawn="1"/>
              </p:nvSpPr>
              <p:spPr>
                <a:xfrm>
                  <a:off x="14528800" y="12192000"/>
                  <a:ext cx="15384020" cy="200772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451" y="19661"/>
                      </a:moveTo>
                      <a:lnTo>
                        <a:pt x="2149" y="19661"/>
                      </a:lnTo>
                      <a:lnTo>
                        <a:pt x="2149" y="1916"/>
                      </a:lnTo>
                      <a:lnTo>
                        <a:pt x="19451" y="1916"/>
                      </a:lnTo>
                      <a:cubicBezTo>
                        <a:pt x="19451" y="1916"/>
                        <a:pt x="19451" y="19661"/>
                        <a:pt x="19451" y="19661"/>
                      </a:cubicBezTo>
                      <a:close/>
                      <a:moveTo>
                        <a:pt x="20670" y="0"/>
                      </a:moveTo>
                      <a:lnTo>
                        <a:pt x="930" y="0"/>
                      </a:lnTo>
                      <a:cubicBezTo>
                        <a:pt x="419" y="0"/>
                        <a:pt x="0" y="321"/>
                        <a:pt x="0" y="712"/>
                      </a:cubicBezTo>
                      <a:lnTo>
                        <a:pt x="0" y="20888"/>
                      </a:lnTo>
                      <a:cubicBezTo>
                        <a:pt x="0" y="21279"/>
                        <a:pt x="419" y="21600"/>
                        <a:pt x="930" y="21600"/>
                      </a:cubicBezTo>
                      <a:lnTo>
                        <a:pt x="20670" y="21600"/>
                      </a:lnTo>
                      <a:cubicBezTo>
                        <a:pt x="21182" y="21600"/>
                        <a:pt x="21600" y="21279"/>
                        <a:pt x="21600" y="20888"/>
                      </a:cubicBezTo>
                      <a:lnTo>
                        <a:pt x="21600" y="712"/>
                      </a:lnTo>
                      <a:cubicBezTo>
                        <a:pt x="21600" y="321"/>
                        <a:pt x="21182" y="0"/>
                        <a:pt x="20670" y="0"/>
                      </a:cubicBezTo>
                      <a:close/>
                    </a:path>
                  </a:pathLst>
                </a:custGeom>
                <a:gradFill>
                  <a:gsLst>
                    <a:gs pos="85000">
                      <a:srgbClr val="46474B"/>
                    </a:gs>
                    <a:gs pos="0">
                      <a:srgbClr val="000000"/>
                    </a:gs>
                    <a:gs pos="38000">
                      <a:srgbClr val="292A2E"/>
                    </a:gs>
                  </a:gsLst>
                  <a:lin ang="18000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131" name="Shape 9"/>
                <p:cNvSpPr/>
                <p:nvPr/>
              </p:nvSpPr>
              <p:spPr>
                <a:xfrm>
                  <a:off x="14516100" y="12179300"/>
                  <a:ext cx="15411091" cy="20104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47" y="29"/>
                      </a:moveTo>
                      <a:cubicBezTo>
                        <a:pt x="446" y="29"/>
                        <a:pt x="38" y="342"/>
                        <a:pt x="38" y="726"/>
                      </a:cubicBezTo>
                      <a:lnTo>
                        <a:pt x="38" y="20874"/>
                      </a:lnTo>
                      <a:cubicBezTo>
                        <a:pt x="38" y="21258"/>
                        <a:pt x="446" y="21571"/>
                        <a:pt x="947" y="21571"/>
                      </a:cubicBezTo>
                      <a:lnTo>
                        <a:pt x="20653" y="21571"/>
                      </a:lnTo>
                      <a:cubicBezTo>
                        <a:pt x="21154" y="21571"/>
                        <a:pt x="21562" y="21258"/>
                        <a:pt x="21562" y="20874"/>
                      </a:cubicBezTo>
                      <a:lnTo>
                        <a:pt x="21562" y="726"/>
                      </a:lnTo>
                      <a:cubicBezTo>
                        <a:pt x="21562" y="342"/>
                        <a:pt x="21154" y="29"/>
                        <a:pt x="20653" y="29"/>
                      </a:cubicBezTo>
                      <a:cubicBezTo>
                        <a:pt x="20653" y="29"/>
                        <a:pt x="947" y="29"/>
                        <a:pt x="947" y="29"/>
                      </a:cubicBezTo>
                      <a:close/>
                      <a:moveTo>
                        <a:pt x="20653" y="21600"/>
                      </a:moveTo>
                      <a:lnTo>
                        <a:pt x="947" y="21600"/>
                      </a:lnTo>
                      <a:cubicBezTo>
                        <a:pt x="425" y="21600"/>
                        <a:pt x="0" y="21274"/>
                        <a:pt x="0" y="20874"/>
                      </a:cubicBezTo>
                      <a:lnTo>
                        <a:pt x="0" y="726"/>
                      </a:lnTo>
                      <a:cubicBezTo>
                        <a:pt x="0" y="326"/>
                        <a:pt x="425" y="0"/>
                        <a:pt x="947" y="0"/>
                      </a:cubicBezTo>
                      <a:lnTo>
                        <a:pt x="20653" y="0"/>
                      </a:lnTo>
                      <a:cubicBezTo>
                        <a:pt x="21175" y="0"/>
                        <a:pt x="21600" y="326"/>
                        <a:pt x="21600" y="726"/>
                      </a:cubicBezTo>
                      <a:lnTo>
                        <a:pt x="21600" y="20874"/>
                      </a:lnTo>
                      <a:cubicBezTo>
                        <a:pt x="21600" y="21274"/>
                        <a:pt x="21175" y="21600"/>
                        <a:pt x="20653" y="21600"/>
                      </a:cubicBezTo>
                      <a:close/>
                    </a:path>
                  </a:pathLst>
                </a:custGeom>
                <a:solidFill>
                  <a:srgbClr val="B5B5B5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132" name="Shape 10"/>
                <p:cNvSpPr/>
                <p:nvPr/>
              </p:nvSpPr>
              <p:spPr>
                <a:xfrm>
                  <a:off x="17602200" y="12090400"/>
                  <a:ext cx="9555755" cy="897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ubicBezTo>
                        <a:pt x="21600" y="0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solidFill>
                  <a:srgbClr val="1D1D20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133" name="Shape 11"/>
                <p:cNvSpPr/>
                <p:nvPr/>
              </p:nvSpPr>
              <p:spPr>
                <a:xfrm>
                  <a:off x="16065500" y="13970000"/>
                  <a:ext cx="12323458" cy="4037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21600"/>
                        <a:pt x="0" y="21600"/>
                      </a:cubicBezTo>
                      <a:close/>
                    </a:path>
                  </a:pathLst>
                </a:custGeom>
                <a:gradFill>
                  <a:gsLst>
                    <a:gs pos="85000">
                      <a:srgbClr val="46474B"/>
                    </a:gs>
                    <a:gs pos="0">
                      <a:srgbClr val="000000"/>
                    </a:gs>
                    <a:gs pos="38000">
                      <a:srgbClr val="292A2E"/>
                    </a:gs>
                  </a:gsLst>
                  <a:lin ang="18000000" scaled="0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134" name="Freeform 52"/>
                <p:cNvSpPr/>
                <p:nvPr/>
              </p:nvSpPr>
              <p:spPr>
                <a:xfrm>
                  <a:off x="16254428" y="14061787"/>
                  <a:ext cx="11950874" cy="215371"/>
                </a:xfrm>
                <a:custGeom>
                  <a:avLst/>
                  <a:gdLst>
                    <a:gd name="connsiteX0" fmla="*/ 0 w 11950874"/>
                    <a:gd name="connsiteY0" fmla="*/ 122970 h 215371"/>
                    <a:gd name="connsiteX1" fmla="*/ 42687 w 11950874"/>
                    <a:gd name="connsiteY1" fmla="*/ 122970 h 215371"/>
                    <a:gd name="connsiteX2" fmla="*/ 42687 w 11950874"/>
                    <a:gd name="connsiteY2" fmla="*/ 215370 h 215371"/>
                    <a:gd name="connsiteX3" fmla="*/ 0 w 11950874"/>
                    <a:gd name="connsiteY3" fmla="*/ 215370 h 215371"/>
                    <a:gd name="connsiteX4" fmla="*/ 11901472 w 11950874"/>
                    <a:gd name="connsiteY4" fmla="*/ 98713 h 215371"/>
                    <a:gd name="connsiteX5" fmla="*/ 11901472 w 11950874"/>
                    <a:gd name="connsiteY5" fmla="*/ 144861 h 215371"/>
                    <a:gd name="connsiteX6" fmla="*/ 11924532 w 11950874"/>
                    <a:gd name="connsiteY6" fmla="*/ 144861 h 215371"/>
                    <a:gd name="connsiteX7" fmla="*/ 11924532 w 11950874"/>
                    <a:gd name="connsiteY7" fmla="*/ 98713 h 215371"/>
                    <a:gd name="connsiteX8" fmla="*/ 167288 w 11950874"/>
                    <a:gd name="connsiteY8" fmla="*/ 75541 h 215371"/>
                    <a:gd name="connsiteX9" fmla="*/ 212884 w 11950874"/>
                    <a:gd name="connsiteY9" fmla="*/ 75541 h 215371"/>
                    <a:gd name="connsiteX10" fmla="*/ 212884 w 11950874"/>
                    <a:gd name="connsiteY10" fmla="*/ 215370 h 215371"/>
                    <a:gd name="connsiteX11" fmla="*/ 167288 w 11950874"/>
                    <a:gd name="connsiteY11" fmla="*/ 215370 h 215371"/>
                    <a:gd name="connsiteX12" fmla="*/ 85099 w 11950874"/>
                    <a:gd name="connsiteY12" fmla="*/ 75541 h 215371"/>
                    <a:gd name="connsiteX13" fmla="*/ 124876 w 11950874"/>
                    <a:gd name="connsiteY13" fmla="*/ 75541 h 215371"/>
                    <a:gd name="connsiteX14" fmla="*/ 124876 w 11950874"/>
                    <a:gd name="connsiteY14" fmla="*/ 215371 h 215371"/>
                    <a:gd name="connsiteX15" fmla="*/ 85099 w 11950874"/>
                    <a:gd name="connsiteY15" fmla="*/ 215371 h 215371"/>
                    <a:gd name="connsiteX16" fmla="*/ 11582912 w 11950874"/>
                    <a:gd name="connsiteY16" fmla="*/ 47913 h 215371"/>
                    <a:gd name="connsiteX17" fmla="*/ 11571272 w 11950874"/>
                    <a:gd name="connsiteY17" fmla="*/ 59456 h 215371"/>
                    <a:gd name="connsiteX18" fmla="*/ 11571272 w 11950874"/>
                    <a:gd name="connsiteY18" fmla="*/ 174845 h 215371"/>
                    <a:gd name="connsiteX19" fmla="*/ 11582912 w 11950874"/>
                    <a:gd name="connsiteY19" fmla="*/ 186356 h 215371"/>
                    <a:gd name="connsiteX20" fmla="*/ 11859876 w 11950874"/>
                    <a:gd name="connsiteY20" fmla="*/ 186356 h 215371"/>
                    <a:gd name="connsiteX21" fmla="*/ 11871308 w 11950874"/>
                    <a:gd name="connsiteY21" fmla="*/ 174845 h 215371"/>
                    <a:gd name="connsiteX22" fmla="*/ 11871308 w 11950874"/>
                    <a:gd name="connsiteY22" fmla="*/ 59456 h 215371"/>
                    <a:gd name="connsiteX23" fmla="*/ 11859876 w 11950874"/>
                    <a:gd name="connsiteY23" fmla="*/ 47913 h 215371"/>
                    <a:gd name="connsiteX24" fmla="*/ 255296 w 11950874"/>
                    <a:gd name="connsiteY24" fmla="*/ 41048 h 215371"/>
                    <a:gd name="connsiteX25" fmla="*/ 295073 w 11950874"/>
                    <a:gd name="connsiteY25" fmla="*/ 41048 h 215371"/>
                    <a:gd name="connsiteX26" fmla="*/ 295073 w 11950874"/>
                    <a:gd name="connsiteY26" fmla="*/ 215371 h 215371"/>
                    <a:gd name="connsiteX27" fmla="*/ 255296 w 11950874"/>
                    <a:gd name="connsiteY27" fmla="*/ 215371 h 215371"/>
                    <a:gd name="connsiteX28" fmla="*/ 11593170 w 11950874"/>
                    <a:gd name="connsiteY28" fmla="*/ 22513 h 215371"/>
                    <a:gd name="connsiteX29" fmla="*/ 11870162 w 11950874"/>
                    <a:gd name="connsiteY29" fmla="*/ 22513 h 215371"/>
                    <a:gd name="connsiteX30" fmla="*/ 11904760 w 11950874"/>
                    <a:gd name="connsiteY30" fmla="*/ 57146 h 215371"/>
                    <a:gd name="connsiteX31" fmla="*/ 11904760 w 11950874"/>
                    <a:gd name="connsiteY31" fmla="*/ 68634 h 215371"/>
                    <a:gd name="connsiteX32" fmla="*/ 11950874 w 11950874"/>
                    <a:gd name="connsiteY32" fmla="*/ 68634 h 215371"/>
                    <a:gd name="connsiteX33" fmla="*/ 11950874 w 11950874"/>
                    <a:gd name="connsiteY33" fmla="*/ 160952 h 215371"/>
                    <a:gd name="connsiteX34" fmla="*/ 11904760 w 11950874"/>
                    <a:gd name="connsiteY34" fmla="*/ 160952 h 215371"/>
                    <a:gd name="connsiteX35" fmla="*/ 11904760 w 11950874"/>
                    <a:gd name="connsiteY35" fmla="*/ 172534 h 215371"/>
                    <a:gd name="connsiteX36" fmla="*/ 11870162 w 11950874"/>
                    <a:gd name="connsiteY36" fmla="*/ 207133 h 215371"/>
                    <a:gd name="connsiteX37" fmla="*/ 11593170 w 11950874"/>
                    <a:gd name="connsiteY37" fmla="*/ 207133 h 215371"/>
                    <a:gd name="connsiteX38" fmla="*/ 11558572 w 11950874"/>
                    <a:gd name="connsiteY38" fmla="*/ 172534 h 215371"/>
                    <a:gd name="connsiteX39" fmla="*/ 11558572 w 11950874"/>
                    <a:gd name="connsiteY39" fmla="*/ 57146 h 215371"/>
                    <a:gd name="connsiteX40" fmla="*/ 11593170 w 11950874"/>
                    <a:gd name="connsiteY40" fmla="*/ 22513 h 215371"/>
                    <a:gd name="connsiteX41" fmla="*/ 337485 w 11950874"/>
                    <a:gd name="connsiteY41" fmla="*/ 0 h 215371"/>
                    <a:gd name="connsiteX42" fmla="*/ 383307 w 11950874"/>
                    <a:gd name="connsiteY42" fmla="*/ 0 h 215371"/>
                    <a:gd name="connsiteX43" fmla="*/ 383307 w 11950874"/>
                    <a:gd name="connsiteY43" fmla="*/ 215371 h 215371"/>
                    <a:gd name="connsiteX44" fmla="*/ 337485 w 11950874"/>
                    <a:gd name="connsiteY44" fmla="*/ 215371 h 215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1950874" h="215371">
                      <a:moveTo>
                        <a:pt x="0" y="122970"/>
                      </a:moveTo>
                      <a:lnTo>
                        <a:pt x="42687" y="122970"/>
                      </a:lnTo>
                      <a:lnTo>
                        <a:pt x="42687" y="215370"/>
                      </a:lnTo>
                      <a:lnTo>
                        <a:pt x="0" y="215370"/>
                      </a:lnTo>
                      <a:close/>
                      <a:moveTo>
                        <a:pt x="11901472" y="98713"/>
                      </a:moveTo>
                      <a:lnTo>
                        <a:pt x="11901472" y="144861"/>
                      </a:lnTo>
                      <a:lnTo>
                        <a:pt x="11924532" y="144861"/>
                      </a:lnTo>
                      <a:cubicBezTo>
                        <a:pt x="11924532" y="144861"/>
                        <a:pt x="11924532" y="98713"/>
                        <a:pt x="11924532" y="98713"/>
                      </a:cubicBezTo>
                      <a:close/>
                      <a:moveTo>
                        <a:pt x="167288" y="75541"/>
                      </a:moveTo>
                      <a:lnTo>
                        <a:pt x="212884" y="75541"/>
                      </a:lnTo>
                      <a:lnTo>
                        <a:pt x="212884" y="215370"/>
                      </a:lnTo>
                      <a:lnTo>
                        <a:pt x="167288" y="215370"/>
                      </a:lnTo>
                      <a:close/>
                      <a:moveTo>
                        <a:pt x="85099" y="75541"/>
                      </a:moveTo>
                      <a:lnTo>
                        <a:pt x="124876" y="75541"/>
                      </a:lnTo>
                      <a:lnTo>
                        <a:pt x="124876" y="215371"/>
                      </a:lnTo>
                      <a:lnTo>
                        <a:pt x="85099" y="215371"/>
                      </a:lnTo>
                      <a:close/>
                      <a:moveTo>
                        <a:pt x="11582912" y="47913"/>
                      </a:moveTo>
                      <a:cubicBezTo>
                        <a:pt x="11576550" y="47913"/>
                        <a:pt x="11571272" y="53041"/>
                        <a:pt x="11571272" y="59456"/>
                      </a:cubicBezTo>
                      <a:lnTo>
                        <a:pt x="11571272" y="174845"/>
                      </a:lnTo>
                      <a:cubicBezTo>
                        <a:pt x="11571272" y="181196"/>
                        <a:pt x="11576550" y="186356"/>
                        <a:pt x="11582912" y="186356"/>
                      </a:cubicBezTo>
                      <a:lnTo>
                        <a:pt x="11859876" y="186356"/>
                      </a:lnTo>
                      <a:cubicBezTo>
                        <a:pt x="11866236" y="186356"/>
                        <a:pt x="11871308" y="181196"/>
                        <a:pt x="11871308" y="174845"/>
                      </a:cubicBezTo>
                      <a:cubicBezTo>
                        <a:pt x="11871308" y="174845"/>
                        <a:pt x="11871308" y="59456"/>
                        <a:pt x="11871308" y="59456"/>
                      </a:cubicBezTo>
                      <a:cubicBezTo>
                        <a:pt x="11871308" y="53041"/>
                        <a:pt x="11866236" y="47913"/>
                        <a:pt x="11859876" y="47913"/>
                      </a:cubicBezTo>
                      <a:close/>
                      <a:moveTo>
                        <a:pt x="255296" y="41048"/>
                      </a:moveTo>
                      <a:lnTo>
                        <a:pt x="295073" y="41048"/>
                      </a:lnTo>
                      <a:lnTo>
                        <a:pt x="295073" y="215371"/>
                      </a:lnTo>
                      <a:lnTo>
                        <a:pt x="255296" y="215371"/>
                      </a:lnTo>
                      <a:close/>
                      <a:moveTo>
                        <a:pt x="11593170" y="22513"/>
                      </a:moveTo>
                      <a:lnTo>
                        <a:pt x="11870162" y="22513"/>
                      </a:lnTo>
                      <a:cubicBezTo>
                        <a:pt x="11889178" y="22513"/>
                        <a:pt x="11904760" y="38052"/>
                        <a:pt x="11904760" y="57146"/>
                      </a:cubicBezTo>
                      <a:lnTo>
                        <a:pt x="11904760" y="68634"/>
                      </a:lnTo>
                      <a:cubicBezTo>
                        <a:pt x="11904760" y="68634"/>
                        <a:pt x="11950874" y="68634"/>
                        <a:pt x="11950874" y="68634"/>
                      </a:cubicBezTo>
                      <a:lnTo>
                        <a:pt x="11950874" y="160952"/>
                      </a:lnTo>
                      <a:lnTo>
                        <a:pt x="11904760" y="160952"/>
                      </a:lnTo>
                      <a:lnTo>
                        <a:pt x="11904760" y="172534"/>
                      </a:lnTo>
                      <a:cubicBezTo>
                        <a:pt x="11904760" y="191594"/>
                        <a:pt x="11889178" y="207133"/>
                        <a:pt x="11870162" y="207133"/>
                      </a:cubicBezTo>
                      <a:lnTo>
                        <a:pt x="11593170" y="207133"/>
                      </a:lnTo>
                      <a:cubicBezTo>
                        <a:pt x="11574028" y="207133"/>
                        <a:pt x="11558572" y="191594"/>
                        <a:pt x="11558572" y="172534"/>
                      </a:cubicBezTo>
                      <a:lnTo>
                        <a:pt x="11558572" y="57146"/>
                      </a:lnTo>
                      <a:cubicBezTo>
                        <a:pt x="11558572" y="38052"/>
                        <a:pt x="11574028" y="22513"/>
                        <a:pt x="11593170" y="22513"/>
                      </a:cubicBezTo>
                      <a:close/>
                      <a:moveTo>
                        <a:pt x="337485" y="0"/>
                      </a:moveTo>
                      <a:lnTo>
                        <a:pt x="383307" y="0"/>
                      </a:lnTo>
                      <a:lnTo>
                        <a:pt x="383307" y="215371"/>
                      </a:lnTo>
                      <a:lnTo>
                        <a:pt x="337485" y="215371"/>
                      </a:lnTo>
                      <a:close/>
                    </a:path>
                  </a:pathLst>
                </a:custGeom>
                <a:solidFill>
                  <a:srgbClr val="E9E9E9"/>
                </a:solidFill>
                <a:ln w="12700">
                  <a:miter lim="400000"/>
                </a:ln>
              </p:spPr>
              <p:txBody>
                <a:bodyPr wrap="square" lIns="0" tIns="0" rIns="0" bIns="0" anchor="ctr">
                  <a:noAutofit/>
                </a:bodyPr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135" name="Shape 29"/>
                <p:cNvSpPr/>
                <p:nvPr/>
              </p:nvSpPr>
              <p:spPr>
                <a:xfrm>
                  <a:off x="21729700" y="30861000"/>
                  <a:ext cx="989640" cy="9896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20564"/>
                      </a:moveTo>
                      <a:cubicBezTo>
                        <a:pt x="5408" y="20564"/>
                        <a:pt x="1036" y="16193"/>
                        <a:pt x="1036" y="10800"/>
                      </a:cubicBezTo>
                      <a:cubicBezTo>
                        <a:pt x="1036" y="5408"/>
                        <a:pt x="5408" y="1036"/>
                        <a:pt x="10800" y="1036"/>
                      </a:cubicBezTo>
                      <a:cubicBezTo>
                        <a:pt x="16192" y="1036"/>
                        <a:pt x="20564" y="5408"/>
                        <a:pt x="20564" y="10800"/>
                      </a:cubicBezTo>
                      <a:cubicBezTo>
                        <a:pt x="20564" y="16193"/>
                        <a:pt x="16192" y="20564"/>
                        <a:pt x="10800" y="20564"/>
                      </a:cubicBezTo>
                      <a:close/>
                      <a:moveTo>
                        <a:pt x="10800" y="0"/>
                      </a:moveTo>
                      <a:cubicBezTo>
                        <a:pt x="4835" y="0"/>
                        <a:pt x="0" y="4836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6"/>
                        <a:pt x="16765" y="0"/>
                        <a:pt x="10800" y="0"/>
                      </a:cubicBezTo>
                      <a:close/>
                    </a:path>
                  </a:pathLst>
                </a:custGeom>
                <a:gradFill>
                  <a:gsLst>
                    <a:gs pos="46000">
                      <a:srgbClr val="D5DF30">
                        <a:lumMod val="60000"/>
                        <a:lumOff val="40000"/>
                      </a:srgbClr>
                    </a:gs>
                    <a:gs pos="0">
                      <a:srgbClr val="F8F8F8">
                        <a:lumMod val="75000"/>
                      </a:srgbClr>
                    </a:gs>
                    <a:gs pos="90000">
                      <a:srgbClr val="F8F8F8"/>
                    </a:gs>
                  </a:gsLst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136" name="Shape 30"/>
                <p:cNvSpPr/>
                <p:nvPr/>
              </p:nvSpPr>
              <p:spPr>
                <a:xfrm>
                  <a:off x="21767800" y="30861000"/>
                  <a:ext cx="809638" cy="3219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3" y="21600"/>
                      </a:moveTo>
                      <a:cubicBezTo>
                        <a:pt x="2977" y="10785"/>
                        <a:pt x="7227" y="3185"/>
                        <a:pt x="12183" y="3185"/>
                      </a:cubicBezTo>
                      <a:cubicBezTo>
                        <a:pt x="15317" y="3185"/>
                        <a:pt x="18167" y="6227"/>
                        <a:pt x="20296" y="11195"/>
                      </a:cubicBezTo>
                      <a:lnTo>
                        <a:pt x="21600" y="9940"/>
                      </a:lnTo>
                      <a:cubicBezTo>
                        <a:pt x="19205" y="3808"/>
                        <a:pt x="15871" y="0"/>
                        <a:pt x="12183" y="0"/>
                      </a:cubicBezTo>
                      <a:cubicBezTo>
                        <a:pt x="6697" y="0"/>
                        <a:pt x="1993" y="8418"/>
                        <a:pt x="0" y="20398"/>
                      </a:cubicBezTo>
                      <a:cubicBezTo>
                        <a:pt x="0" y="20398"/>
                        <a:pt x="1173" y="21600"/>
                        <a:pt x="1173" y="2160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8F8F8"/>
                    </a:gs>
                    <a:gs pos="100000">
                      <a:srgbClr val="D5DF30">
                        <a:lumMod val="60000"/>
                        <a:lumOff val="40000"/>
                      </a:srgbClr>
                    </a:gs>
                  </a:gsLst>
                  <a:lin ang="20718678"/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137" name="Shape 31"/>
                <p:cNvSpPr/>
                <p:nvPr/>
              </p:nvSpPr>
              <p:spPr>
                <a:xfrm>
                  <a:off x="21996400" y="12992100"/>
                  <a:ext cx="272244" cy="2721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3"/>
                      </a:moveTo>
                      <a:cubicBezTo>
                        <a:pt x="21600" y="16765"/>
                        <a:pt x="16776" y="21600"/>
                        <a:pt x="10800" y="21600"/>
                      </a:cubicBezTo>
                      <a:cubicBezTo>
                        <a:pt x="4839" y="21600"/>
                        <a:pt x="0" y="16765"/>
                        <a:pt x="0" y="10803"/>
                      </a:cubicBezTo>
                      <a:cubicBezTo>
                        <a:pt x="0" y="4835"/>
                        <a:pt x="4839" y="0"/>
                        <a:pt x="10800" y="0"/>
                      </a:cubicBezTo>
                      <a:cubicBezTo>
                        <a:pt x="16776" y="0"/>
                        <a:pt x="21600" y="4835"/>
                        <a:pt x="21600" y="1080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64646"/>
                    </a:gs>
                    <a:gs pos="92000">
                      <a:srgbClr val="060606"/>
                    </a:gs>
                  </a:gsLst>
                </a:gra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138" name="Shape 32"/>
                <p:cNvSpPr/>
                <p:nvPr/>
              </p:nvSpPr>
              <p:spPr>
                <a:xfrm>
                  <a:off x="22110700" y="13106400"/>
                  <a:ext cx="66933" cy="669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3"/>
                      </a:moveTo>
                      <a:cubicBezTo>
                        <a:pt x="21600" y="16765"/>
                        <a:pt x="16776" y="21600"/>
                        <a:pt x="10800" y="21600"/>
                      </a:cubicBezTo>
                      <a:cubicBezTo>
                        <a:pt x="4839" y="21600"/>
                        <a:pt x="0" y="16765"/>
                        <a:pt x="0" y="10803"/>
                      </a:cubicBezTo>
                      <a:cubicBezTo>
                        <a:pt x="0" y="4835"/>
                        <a:pt x="4839" y="0"/>
                        <a:pt x="10800" y="0"/>
                      </a:cubicBezTo>
                      <a:cubicBezTo>
                        <a:pt x="16776" y="0"/>
                        <a:pt x="21600" y="4835"/>
                        <a:pt x="21600" y="10803"/>
                      </a:cubicBezTo>
                      <a:close/>
                    </a:path>
                  </a:pathLst>
                </a:custGeom>
                <a:solidFill>
                  <a:srgbClr val="557DB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  <p:sp>
              <p:nvSpPr>
                <p:cNvPr id="139" name="Shape 33"/>
                <p:cNvSpPr/>
                <p:nvPr/>
              </p:nvSpPr>
              <p:spPr>
                <a:xfrm>
                  <a:off x="21704300" y="13068300"/>
                  <a:ext cx="132873" cy="1328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798"/>
                      </a:moveTo>
                      <a:cubicBezTo>
                        <a:pt x="21600" y="16757"/>
                        <a:pt x="16773" y="21600"/>
                        <a:pt x="10797" y="21600"/>
                      </a:cubicBezTo>
                      <a:cubicBezTo>
                        <a:pt x="4795" y="21600"/>
                        <a:pt x="0" y="16757"/>
                        <a:pt x="0" y="10798"/>
                      </a:cubicBezTo>
                      <a:cubicBezTo>
                        <a:pt x="0" y="4826"/>
                        <a:pt x="4795" y="0"/>
                        <a:pt x="10797" y="0"/>
                      </a:cubicBezTo>
                      <a:cubicBezTo>
                        <a:pt x="16773" y="0"/>
                        <a:pt x="21600" y="4826"/>
                        <a:pt x="21600" y="10798"/>
                      </a:cubicBezTo>
                      <a:close/>
                    </a:path>
                  </a:pathLst>
                </a:custGeom>
                <a:solidFill>
                  <a:srgbClr val="BEBFC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marL="0" marR="0" lvl="0" indent="0" defTabSz="91383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kumimoji="0" sz="3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Arial"/>
                    <a:ea typeface="+mn-ea"/>
                  </a:endParaRPr>
                </a:p>
              </p:txBody>
            </p:sp>
          </p:grpSp>
          <p:sp>
            <p:nvSpPr>
              <p:cNvPr id="126" name="文字方塊 125"/>
              <p:cNvSpPr txBox="1"/>
              <p:nvPr/>
            </p:nvSpPr>
            <p:spPr>
              <a:xfrm>
                <a:off x="3134880" y="3597407"/>
                <a:ext cx="775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箱號：</a:t>
                </a:r>
                <a:r>
                  <a:rPr kumimoji="0" lang="en-US" altLang="zh-TW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B0124</a:t>
                </a: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…………………………………………………………………………………………</a:t>
                </a: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…………..</a:t>
                </a: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………………….</a:t>
                </a: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………………</a:t>
                </a: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........</a:t>
                </a: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……</a:t>
                </a:r>
              </a:p>
              <a:p>
                <a:pPr marL="0" marR="0" lvl="0" indent="0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微軟正黑體" panose="020B0604030504040204" pitchFamily="34" charset="-120"/>
                  </a:rPr>
                  <a:t>..........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510944" y="4520340"/>
                <a:ext cx="311143" cy="204407"/>
              </a:xfrm>
              <a:prstGeom prst="rect">
                <a:avLst/>
              </a:prstGeom>
              <a:noFill/>
              <a:ln w="9525" cap="flat" cmpd="sng" algn="ctr">
                <a:solidFill>
                  <a:srgbClr val="212121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383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軟正黑體" panose="020B0604030504040204" pitchFamily="34" charset="-120"/>
                  <a:cs typeface="+mn-cs"/>
                </a:endParaRPr>
              </a:p>
            </p:txBody>
          </p:sp>
        </p:grpSp>
        <p:pic>
          <p:nvPicPr>
            <p:cNvPr id="11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50227" y1="42572" x2="50227" y2="42572"/>
                          <a14:foregroundMark x1="38409" y1="56319" x2="38409" y2="56319"/>
                          <a14:foregroundMark x1="68182" y1="64745" x2="68182" y2="64745"/>
                          <a14:foregroundMark x1="26591" y1="68736" x2="26591" y2="68736"/>
                          <a14:foregroundMark x1="22500" y1="76053" x2="22500" y2="76053"/>
                          <a14:foregroundMark x1="21136" y1="86475" x2="21136" y2="864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168" y="2319386"/>
              <a:ext cx="792088" cy="811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9" name="直線單箭頭接點 118"/>
            <p:cNvCxnSpPr/>
            <p:nvPr/>
          </p:nvCxnSpPr>
          <p:spPr>
            <a:xfrm flipH="1">
              <a:off x="5512887" y="3088374"/>
              <a:ext cx="426281" cy="741027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0" name="文字方塊 119"/>
            <p:cNvSpPr txBox="1"/>
            <p:nvPr/>
          </p:nvSpPr>
          <p:spPr>
            <a:xfrm>
              <a:off x="4951547" y="30960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TW" altLang="en-US" sz="1200" i="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接收</a:t>
              </a:r>
              <a:r>
                <a:rPr kumimoji="0" lang="en-US" altLang="zh-TW" sz="1200" i="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GPS</a:t>
              </a:r>
            </a:p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TW" altLang="en-US" sz="1200" i="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訊號定位</a:t>
              </a:r>
              <a:endParaRPr kumimoji="0" lang="zh-TW" altLang="en-US" sz="1200" i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21" name="直線接點 120"/>
            <p:cNvCxnSpPr/>
            <p:nvPr/>
          </p:nvCxnSpPr>
          <p:spPr>
            <a:xfrm flipV="1">
              <a:off x="6060380" y="3605078"/>
              <a:ext cx="936104" cy="834735"/>
            </a:xfrm>
            <a:prstGeom prst="line">
              <a:avLst/>
            </a:prstGeom>
            <a:noFill/>
            <a:ln w="25400" cap="flat" cmpd="sng" algn="ctr">
              <a:solidFill>
                <a:srgbClr val="F58F1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2" name="直線接點 121"/>
            <p:cNvCxnSpPr/>
            <p:nvPr/>
          </p:nvCxnSpPr>
          <p:spPr>
            <a:xfrm>
              <a:off x="6060380" y="4789706"/>
              <a:ext cx="936104" cy="729213"/>
            </a:xfrm>
            <a:prstGeom prst="line">
              <a:avLst/>
            </a:prstGeom>
            <a:noFill/>
            <a:ln w="25400" cap="flat" cmpd="sng" algn="ctr">
              <a:solidFill>
                <a:srgbClr val="F58F1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3" name="文字方塊 122"/>
            <p:cNvSpPr txBox="1"/>
            <p:nvPr/>
          </p:nvSpPr>
          <p:spPr>
            <a:xfrm>
              <a:off x="5603454" y="5689422"/>
              <a:ext cx="31085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TW" altLang="en-US" sz="1200" i="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拍下移料後的照片，作為下次找料時的</a:t>
              </a:r>
              <a:r>
                <a:rPr kumimoji="0" lang="zh-TW" altLang="en-US" sz="1200" i="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依據</a:t>
              </a:r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5456286" y="4984290"/>
              <a:ext cx="375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837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200" i="0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B3</a:t>
              </a:r>
              <a:endParaRPr kumimoji="0" lang="zh-TW" altLang="en-US" sz="1200" i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40" name="向下箭號 139"/>
          <p:cNvSpPr/>
          <p:nvPr/>
        </p:nvSpPr>
        <p:spPr>
          <a:xfrm rot="17468026">
            <a:off x="3696173" y="2928856"/>
            <a:ext cx="529699" cy="9764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7768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SimSun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rnd" cmpd="sng" algn="ctr">
          <a:solidFill>
            <a:srgbClr val="C00000">
              <a:alpha val="70000"/>
            </a:srgbClr>
          </a:solidFill>
          <a:prstDash val="solid"/>
          <a:round/>
          <a:headEnd type="none" w="med" len="med"/>
          <a:tailEnd type="none" w="med" len="med"/>
        </a:ln>
        <a:effectLst/>
      </a:spPr>
      <a:bodyPr lIns="91424" tIns="45712" rIns="91424" bIns="45712" spcCol="0"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92D05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96767</TotalTime>
  <Words>709</Words>
  <Application>Microsoft Office PowerPoint</Application>
  <PresentationFormat>如螢幕大小 (4:3)</PresentationFormat>
  <Paragraphs>154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Heiti TC Light</vt:lpstr>
      <vt:lpstr>SimSun</vt:lpstr>
      <vt:lpstr>華康新儷粗黑</vt:lpstr>
      <vt:lpstr>微軟正黑體</vt:lpstr>
      <vt:lpstr>新細明體</vt:lpstr>
      <vt:lpstr>標楷體</vt:lpstr>
      <vt:lpstr>Arial</vt:lpstr>
      <vt:lpstr>Arial Black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整   體   架   構</vt:lpstr>
      <vt:lpstr>APP箱號定位</vt:lpstr>
      <vt:lpstr>APP箱號查詢</vt:lpstr>
      <vt:lpstr>APP現場找料</vt:lpstr>
      <vt:lpstr>APP現場移料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Lukas</dc:creator>
  <cp:lastModifiedBy>SLHung</cp:lastModifiedBy>
  <cp:revision>5094</cp:revision>
  <cp:lastPrinted>2017-06-21T03:37:50Z</cp:lastPrinted>
  <dcterms:created xsi:type="dcterms:W3CDTF">2000-06-27T15:39:38Z</dcterms:created>
  <dcterms:modified xsi:type="dcterms:W3CDTF">2018-02-05T11:32:47Z</dcterms:modified>
</cp:coreProperties>
</file>