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5" r:id="rId4"/>
    <p:sldId id="258" r:id="rId5"/>
    <p:sldId id="256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34"/>
    <a:srgbClr val="EB621D"/>
    <a:srgbClr val="4472C4"/>
    <a:srgbClr val="F59D12"/>
    <a:srgbClr val="C7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8AF9F-80CE-2000-BEF3-B1FF79F382CC}" v="277" dt="2021-02-27T23:15:31.399"/>
    <p1510:client id="{2A6AAF9F-70A6-2000-80E7-9BCA2A299786}" v="32" dt="2021-02-27T17:57:45.128"/>
    <p1510:client id="{42E6189A-3AB8-855F-05D5-0F79BF81C901}" v="28" dt="2021-02-28T07:43:27.760"/>
    <p1510:client id="{45C243CF-A3B1-1CF6-4786-9C02FA54C42B}" v="5" dt="2021-02-28T07:30:55.124"/>
    <p1510:client id="{889AAF9F-C0E4-2000-80E7-9D5598A28A0D}" v="77" dt="2021-02-28T07:43:43.523"/>
    <p1510:client id="{92A1847C-815E-1E4E-B566-5DB5D4680D0F}" v="88" dt="2021-02-27T20:38:01.476"/>
    <p1510:client id="{9F556DED-E822-4B6A-92C1-55580E78E3D1}" v="2933" dt="2021-02-28T10:30:52.856"/>
    <p1510:client id="{F0C6958C-FDAA-ABC6-809D-7EBBE10D6ECD}" v="1883" dt="2021-02-27T22:10:59.562"/>
    <p1510:client id="{FB19263F-F27A-C6BD-817B-0915515429EB}" v="54" dt="2021-02-27T17:25:3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hrmann Alexander (mb19106)" userId="0aa2104b-07c2-40f9-abc6-980f87a644ce" providerId="ADAL" clId="{9F556DED-E822-4B6A-92C1-55580E78E3D1}"/>
    <pc:docChg chg="undo redo custSel addSld delSld modSld sldOrd modMainMaster">
      <pc:chgData name="Lehrmann Alexander (mb19106)" userId="0aa2104b-07c2-40f9-abc6-980f87a644ce" providerId="ADAL" clId="{9F556DED-E822-4B6A-92C1-55580E78E3D1}" dt="2021-02-28T10:30:52.856" v="2935" actId="20577"/>
      <pc:docMkLst>
        <pc:docMk/>
      </pc:docMkLst>
      <pc:sldChg chg="addSp delSp modSp mod ord modTransition">
        <pc:chgData name="Lehrmann Alexander (mb19106)" userId="0aa2104b-07c2-40f9-abc6-980f87a644ce" providerId="ADAL" clId="{9F556DED-E822-4B6A-92C1-55580E78E3D1}" dt="2021-02-28T10:09:44.706" v="2779"/>
        <pc:sldMkLst>
          <pc:docMk/>
          <pc:sldMk cId="1577499883" sldId="256"/>
        </pc:sldMkLst>
        <pc:spChg chg="del">
          <ac:chgData name="Lehrmann Alexander (mb19106)" userId="0aa2104b-07c2-40f9-abc6-980f87a644ce" providerId="ADAL" clId="{9F556DED-E822-4B6A-92C1-55580E78E3D1}" dt="2021-02-27T17:07:34.027" v="0" actId="478"/>
          <ac:spMkLst>
            <pc:docMk/>
            <pc:sldMk cId="1577499883" sldId="256"/>
            <ac:spMk id="2" creationId="{00000000-0000-0000-0000-000000000000}"/>
          </ac:spMkLst>
        </pc:spChg>
        <pc:spChg chg="add del mod">
          <ac:chgData name="Lehrmann Alexander (mb19106)" userId="0aa2104b-07c2-40f9-abc6-980f87a644ce" providerId="ADAL" clId="{9F556DED-E822-4B6A-92C1-55580E78E3D1}" dt="2021-02-27T19:35:55.615" v="231" actId="478"/>
          <ac:spMkLst>
            <pc:docMk/>
            <pc:sldMk cId="1577499883" sldId="256"/>
            <ac:spMk id="2" creationId="{38948F3B-5B41-4C83-8EFE-266C8A5E86BA}"/>
          </ac:spMkLst>
        </pc:spChg>
        <pc:spChg chg="add del mod">
          <ac:chgData name="Lehrmann Alexander (mb19106)" userId="0aa2104b-07c2-40f9-abc6-980f87a644ce" providerId="ADAL" clId="{9F556DED-E822-4B6A-92C1-55580E78E3D1}" dt="2021-02-27T17:55:32.453" v="4"/>
          <ac:spMkLst>
            <pc:docMk/>
            <pc:sldMk cId="1577499883" sldId="256"/>
            <ac:spMk id="2" creationId="{4EF32D61-1665-42AF-9DE5-4A4747FAFEEE}"/>
          </ac:spMkLst>
        </pc:spChg>
        <pc:spChg chg="del">
          <ac:chgData name="Lehrmann Alexander (mb19106)" userId="0aa2104b-07c2-40f9-abc6-980f87a644ce" providerId="ADAL" clId="{9F556DED-E822-4B6A-92C1-55580E78E3D1}" dt="2021-02-27T17:07:34.027" v="0" actId="478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Lehrmann Alexander (mb19106)" userId="0aa2104b-07c2-40f9-abc6-980f87a644ce" providerId="ADAL" clId="{9F556DED-E822-4B6A-92C1-55580E78E3D1}" dt="2021-02-27T17:55:26.732" v="2"/>
          <ac:spMkLst>
            <pc:docMk/>
            <pc:sldMk cId="1577499883" sldId="256"/>
            <ac:spMk id="3" creationId="{12C154C6-EDBA-4459-BC8A-770ECF7FA74E}"/>
          </ac:spMkLst>
        </pc:spChg>
        <pc:spChg chg="add del">
          <ac:chgData name="Lehrmann Alexander (mb19106)" userId="0aa2104b-07c2-40f9-abc6-980f87a644ce" providerId="ADAL" clId="{9F556DED-E822-4B6A-92C1-55580E78E3D1}" dt="2021-02-27T23:11:46.339" v="1956"/>
          <ac:spMkLst>
            <pc:docMk/>
            <pc:sldMk cId="1577499883" sldId="256"/>
            <ac:spMk id="7" creationId="{24DF5A33-1D30-4C60-95AE-D35BAA420C05}"/>
          </ac:spMkLst>
        </pc:spChg>
        <pc:picChg chg="del">
          <ac:chgData name="Lehrmann Alexander (mb19106)" userId="0aa2104b-07c2-40f9-abc6-980f87a644ce" providerId="ADAL" clId="{9F556DED-E822-4B6A-92C1-55580E78E3D1}" dt="2021-02-27T23:17:18.378" v="2349" actId="478"/>
          <ac:picMkLst>
            <pc:docMk/>
            <pc:sldMk cId="1577499883" sldId="256"/>
            <ac:picMk id="2" creationId="{F4BA3D6E-BF7F-4D1D-ABFB-5F5B9C49F444}"/>
          </ac:picMkLst>
        </pc:picChg>
        <pc:picChg chg="add del mod modCrop">
          <ac:chgData name="Lehrmann Alexander (mb19106)" userId="0aa2104b-07c2-40f9-abc6-980f87a644ce" providerId="ADAL" clId="{9F556DED-E822-4B6A-92C1-55580E78E3D1}" dt="2021-02-27T19:36:00.027" v="233" actId="21"/>
          <ac:picMkLst>
            <pc:docMk/>
            <pc:sldMk cId="1577499883" sldId="256"/>
            <ac:picMk id="4" creationId="{C06F6282-5082-462E-9A49-3912FD9396D1}"/>
          </ac:picMkLst>
        </pc:picChg>
        <pc:picChg chg="add del mod">
          <ac:chgData name="Lehrmann Alexander (mb19106)" userId="0aa2104b-07c2-40f9-abc6-980f87a644ce" providerId="ADAL" clId="{9F556DED-E822-4B6A-92C1-55580E78E3D1}" dt="2021-02-28T07:19:58.465" v="2391" actId="478"/>
          <ac:picMkLst>
            <pc:docMk/>
            <pc:sldMk cId="1577499883" sldId="256"/>
            <ac:picMk id="4" creationId="{C265EC86-2621-4CD1-8B1D-5CF37111A6F7}"/>
          </ac:picMkLst>
        </pc:picChg>
        <pc:picChg chg="add mod modCrop">
          <ac:chgData name="Lehrmann Alexander (mb19106)" userId="0aa2104b-07c2-40f9-abc6-980f87a644ce" providerId="ADAL" clId="{9F556DED-E822-4B6A-92C1-55580E78E3D1}" dt="2021-02-27T19:28:35.403" v="114" actId="571"/>
          <ac:picMkLst>
            <pc:docMk/>
            <pc:sldMk cId="1577499883" sldId="256"/>
            <ac:picMk id="5" creationId="{8EC6D1C9-81AB-4D39-96F8-B30844633484}"/>
          </ac:picMkLst>
        </pc:picChg>
        <pc:picChg chg="add mod">
          <ac:chgData name="Lehrmann Alexander (mb19106)" userId="0aa2104b-07c2-40f9-abc6-980f87a644ce" providerId="ADAL" clId="{9F556DED-E822-4B6A-92C1-55580E78E3D1}" dt="2021-02-27T19:36:10.352" v="235" actId="1076"/>
          <ac:picMkLst>
            <pc:docMk/>
            <pc:sldMk cId="1577499883" sldId="256"/>
            <ac:picMk id="6" creationId="{7F11E729-D4B0-4590-9480-E62BA647AF28}"/>
          </ac:picMkLst>
        </pc:picChg>
        <pc:cxnChg chg="add del mod">
          <ac:chgData name="Lehrmann Alexander (mb19106)" userId="0aa2104b-07c2-40f9-abc6-980f87a644ce" providerId="ADAL" clId="{9F556DED-E822-4B6A-92C1-55580E78E3D1}" dt="2021-02-27T17:56:37.406" v="13" actId="21"/>
          <ac:cxnSpMkLst>
            <pc:docMk/>
            <pc:sldMk cId="1577499883" sldId="256"/>
            <ac:cxnSpMk id="6" creationId="{7C025665-B2A9-4380-800C-82B717096637}"/>
          </ac:cxnSpMkLst>
        </pc:cxnChg>
      </pc:sldChg>
      <pc:sldChg chg="addSp delSp modSp mod modShow modNotesTx">
        <pc:chgData name="Lehrmann Alexander (mb19106)" userId="0aa2104b-07c2-40f9-abc6-980f87a644ce" providerId="ADAL" clId="{9F556DED-E822-4B6A-92C1-55580E78E3D1}" dt="2021-02-28T10:16:59.337" v="2813" actId="729"/>
        <pc:sldMkLst>
          <pc:docMk/>
          <pc:sldMk cId="2746924154" sldId="257"/>
        </pc:sldMkLst>
        <pc:spChg chg="del mod">
          <ac:chgData name="Lehrmann Alexander (mb19106)" userId="0aa2104b-07c2-40f9-abc6-980f87a644ce" providerId="ADAL" clId="{9F556DED-E822-4B6A-92C1-55580E78E3D1}" dt="2021-02-27T22:20:26.303" v="1534" actId="478"/>
          <ac:spMkLst>
            <pc:docMk/>
            <pc:sldMk cId="2746924154" sldId="257"/>
            <ac:spMk id="2" creationId="{675BD3FA-8F1B-4D62-A032-CB7CA58A3BA2}"/>
          </ac:spMkLst>
        </pc:spChg>
        <pc:spChg chg="del">
          <ac:chgData name="Lehrmann Alexander (mb19106)" userId="0aa2104b-07c2-40f9-abc6-980f87a644ce" providerId="ADAL" clId="{9F556DED-E822-4B6A-92C1-55580E78E3D1}" dt="2021-02-27T19:15:56.298" v="27" actId="478"/>
          <ac:spMkLst>
            <pc:docMk/>
            <pc:sldMk cId="2746924154" sldId="257"/>
            <ac:spMk id="3" creationId="{0FF1B340-F9E2-4435-99EA-C7C45118B69A}"/>
          </ac:spMkLst>
        </pc:spChg>
        <pc:spChg chg="mod">
          <ac:chgData name="Lehrmann Alexander (mb19106)" userId="0aa2104b-07c2-40f9-abc6-980f87a644ce" providerId="ADAL" clId="{9F556DED-E822-4B6A-92C1-55580E78E3D1}" dt="2021-02-27T22:07:30.329" v="1367" actId="164"/>
          <ac:spMkLst>
            <pc:docMk/>
            <pc:sldMk cId="2746924154" sldId="257"/>
            <ac:spMk id="8" creationId="{5311DF60-EBB0-44B8-999C-E2B5DAB1EE29}"/>
          </ac:spMkLst>
        </pc:spChg>
        <pc:spChg chg="add del mod">
          <ac:chgData name="Lehrmann Alexander (mb19106)" userId="0aa2104b-07c2-40f9-abc6-980f87a644ce" providerId="ADAL" clId="{9F556DED-E822-4B6A-92C1-55580E78E3D1}" dt="2021-02-27T22:20:28.403" v="1535" actId="478"/>
          <ac:spMkLst>
            <pc:docMk/>
            <pc:sldMk cId="2746924154" sldId="257"/>
            <ac:spMk id="9" creationId="{32749106-72D7-4BFB-AD1D-74F951B436F1}"/>
          </ac:spMkLst>
        </pc:spChg>
        <pc:spChg chg="add mod">
          <ac:chgData name="Lehrmann Alexander (mb19106)" userId="0aa2104b-07c2-40f9-abc6-980f87a644ce" providerId="ADAL" clId="{9F556DED-E822-4B6A-92C1-55580E78E3D1}" dt="2021-02-27T22:20:34.059" v="1559" actId="20577"/>
          <ac:spMkLst>
            <pc:docMk/>
            <pc:sldMk cId="2746924154" sldId="257"/>
            <ac:spMk id="11" creationId="{16B204B0-B6FD-4381-8A01-2F2AFC28303C}"/>
          </ac:spMkLst>
        </pc:spChg>
        <pc:spChg chg="add del">
          <ac:chgData name="Lehrmann Alexander (mb19106)" userId="0aa2104b-07c2-40f9-abc6-980f87a644ce" providerId="ADAL" clId="{9F556DED-E822-4B6A-92C1-55580E78E3D1}" dt="2021-02-27T23:11:46.339" v="1956"/>
          <ac:spMkLst>
            <pc:docMk/>
            <pc:sldMk cId="2746924154" sldId="257"/>
            <ac:spMk id="14" creationId="{4D7790B4-541D-4525-9775-FC5455C517E8}"/>
          </ac:spMkLst>
        </pc:spChg>
        <pc:spChg chg="add mod">
          <ac:chgData name="Lehrmann Alexander (mb19106)" userId="0aa2104b-07c2-40f9-abc6-980f87a644ce" providerId="ADAL" clId="{9F556DED-E822-4B6A-92C1-55580E78E3D1}" dt="2021-02-27T23:16:50.554" v="2230" actId="1037"/>
          <ac:spMkLst>
            <pc:docMk/>
            <pc:sldMk cId="2746924154" sldId="257"/>
            <ac:spMk id="15" creationId="{04619D3D-064E-4BC1-87BA-FA000D28CBAA}"/>
          </ac:spMkLst>
        </pc:spChg>
        <pc:spChg chg="add mod">
          <ac:chgData name="Lehrmann Alexander (mb19106)" userId="0aa2104b-07c2-40f9-abc6-980f87a644ce" providerId="ADAL" clId="{9F556DED-E822-4B6A-92C1-55580E78E3D1}" dt="2021-02-27T23:17:02.178" v="2346" actId="1038"/>
          <ac:spMkLst>
            <pc:docMk/>
            <pc:sldMk cId="2746924154" sldId="257"/>
            <ac:spMk id="16" creationId="{9844948B-1668-40C7-8122-137BE4D50F28}"/>
          </ac:spMkLst>
        </pc:spChg>
        <pc:grpChg chg="add mod">
          <ac:chgData name="Lehrmann Alexander (mb19106)" userId="0aa2104b-07c2-40f9-abc6-980f87a644ce" providerId="ADAL" clId="{9F556DED-E822-4B6A-92C1-55580E78E3D1}" dt="2021-02-28T08:10:08.811" v="2610" actId="1076"/>
          <ac:grpSpMkLst>
            <pc:docMk/>
            <pc:sldMk cId="2746924154" sldId="257"/>
            <ac:grpSpMk id="3" creationId="{D7435D31-C602-41C0-9F23-DEC7D9AD94C9}"/>
          </ac:grpSpMkLst>
        </pc:grpChg>
        <pc:picChg chg="mod">
          <ac:chgData name="Lehrmann Alexander (mb19106)" userId="0aa2104b-07c2-40f9-abc6-980f87a644ce" providerId="ADAL" clId="{9F556DED-E822-4B6A-92C1-55580E78E3D1}" dt="2021-02-27T22:07:30.329" v="1367" actId="164"/>
          <ac:picMkLst>
            <pc:docMk/>
            <pc:sldMk cId="2746924154" sldId="257"/>
            <ac:picMk id="6" creationId="{C2E3FC22-A4F0-4E5E-9028-662FF373E16A}"/>
          </ac:picMkLst>
        </pc:picChg>
        <pc:picChg chg="mod">
          <ac:chgData name="Lehrmann Alexander (mb19106)" userId="0aa2104b-07c2-40f9-abc6-980f87a644ce" providerId="ADAL" clId="{9F556DED-E822-4B6A-92C1-55580E78E3D1}" dt="2021-02-27T22:07:30.329" v="1367" actId="164"/>
          <ac:picMkLst>
            <pc:docMk/>
            <pc:sldMk cId="2746924154" sldId="257"/>
            <ac:picMk id="7" creationId="{EC9BB269-299B-4ECD-BC7A-2EA9D03CEA4C}"/>
          </ac:picMkLst>
        </pc:picChg>
        <pc:picChg chg="add mod">
          <ac:chgData name="Lehrmann Alexander (mb19106)" userId="0aa2104b-07c2-40f9-abc6-980f87a644ce" providerId="ADAL" clId="{9F556DED-E822-4B6A-92C1-55580E78E3D1}" dt="2021-02-28T07:22:09.272" v="2392" actId="12788"/>
          <ac:picMkLst>
            <pc:docMk/>
            <pc:sldMk cId="2746924154" sldId="257"/>
            <ac:picMk id="12" creationId="{A6B86CE4-8732-47DA-8619-EDD64883797C}"/>
          </ac:picMkLst>
        </pc:picChg>
        <pc:picChg chg="add del mod">
          <ac:chgData name="Lehrmann Alexander (mb19106)" userId="0aa2104b-07c2-40f9-abc6-980f87a644ce" providerId="ADAL" clId="{9F556DED-E822-4B6A-92C1-55580E78E3D1}" dt="2021-02-27T23:13:56.026" v="1985" actId="478"/>
          <ac:picMkLst>
            <pc:docMk/>
            <pc:sldMk cId="2746924154" sldId="257"/>
            <ac:picMk id="17" creationId="{C6A7C9AD-6E7E-4422-A296-09DABEB24EC8}"/>
          </ac:picMkLst>
        </pc:picChg>
        <pc:picChg chg="add mod modCrop">
          <ac:chgData name="Lehrmann Alexander (mb19106)" userId="0aa2104b-07c2-40f9-abc6-980f87a644ce" providerId="ADAL" clId="{9F556DED-E822-4B6A-92C1-55580E78E3D1}" dt="2021-02-27T23:17:02.178" v="2346" actId="1038"/>
          <ac:picMkLst>
            <pc:docMk/>
            <pc:sldMk cId="2746924154" sldId="257"/>
            <ac:picMk id="18" creationId="{2DE5DEEF-A8B2-4732-BC21-02FCFAE098B8}"/>
          </ac:picMkLst>
        </pc:picChg>
        <pc:cxnChg chg="add del mod ord">
          <ac:chgData name="Lehrmann Alexander (mb19106)" userId="0aa2104b-07c2-40f9-abc6-980f87a644ce" providerId="ADAL" clId="{9F556DED-E822-4B6A-92C1-55580E78E3D1}" dt="2021-02-27T22:20:26.303" v="1534" actId="478"/>
          <ac:cxnSpMkLst>
            <pc:docMk/>
            <pc:sldMk cId="2746924154" sldId="257"/>
            <ac:cxnSpMk id="4" creationId="{3E93D7ED-6E31-40DD-B9D7-1FE51594484A}"/>
          </ac:cxnSpMkLst>
        </pc:cxnChg>
        <pc:cxnChg chg="add mod">
          <ac:chgData name="Lehrmann Alexander (mb19106)" userId="0aa2104b-07c2-40f9-abc6-980f87a644ce" providerId="ADAL" clId="{9F556DED-E822-4B6A-92C1-55580E78E3D1}" dt="2021-02-27T23:17:05.859" v="2347" actId="14100"/>
          <ac:cxnSpMkLst>
            <pc:docMk/>
            <pc:sldMk cId="2746924154" sldId="257"/>
            <ac:cxnSpMk id="13" creationId="{897D347E-E4D8-490B-AD33-E9A57117B94E}"/>
          </ac:cxnSpMkLst>
        </pc:cxnChg>
      </pc:sldChg>
      <pc:sldChg chg="addSp delSp modSp mod">
        <pc:chgData name="Lehrmann Alexander (mb19106)" userId="0aa2104b-07c2-40f9-abc6-980f87a644ce" providerId="ADAL" clId="{9F556DED-E822-4B6A-92C1-55580E78E3D1}" dt="2021-02-28T07:22:16.532" v="2394" actId="478"/>
        <pc:sldMkLst>
          <pc:docMk/>
          <pc:sldMk cId="4149552360" sldId="258"/>
        </pc:sldMkLst>
        <pc:spChg chg="add del mod">
          <ac:chgData name="Lehrmann Alexander (mb19106)" userId="0aa2104b-07c2-40f9-abc6-980f87a644ce" providerId="ADAL" clId="{9F556DED-E822-4B6A-92C1-55580E78E3D1}" dt="2021-02-27T22:17:22" v="1506" actId="478"/>
          <ac:spMkLst>
            <pc:docMk/>
            <pc:sldMk cId="4149552360" sldId="258"/>
            <ac:spMk id="2" creationId="{675BD3FA-8F1B-4D62-A032-CB7CA58A3BA2}"/>
          </ac:spMkLst>
        </pc:spChg>
        <pc:spChg chg="del mod">
          <ac:chgData name="Lehrmann Alexander (mb19106)" userId="0aa2104b-07c2-40f9-abc6-980f87a644ce" providerId="ADAL" clId="{9F556DED-E822-4B6A-92C1-55580E78E3D1}" dt="2021-02-27T22:10:43.737" v="1412" actId="478"/>
          <ac:spMkLst>
            <pc:docMk/>
            <pc:sldMk cId="4149552360" sldId="258"/>
            <ac:spMk id="3" creationId="{0FF1B340-F9E2-4435-99EA-C7C45118B69A}"/>
          </ac:spMkLst>
        </pc:spChg>
        <pc:spChg chg="add mod">
          <ac:chgData name="Lehrmann Alexander (mb19106)" userId="0aa2104b-07c2-40f9-abc6-980f87a644ce" providerId="ADAL" clId="{9F556DED-E822-4B6A-92C1-55580E78E3D1}" dt="2021-02-27T22:15:33.904" v="1475" actId="164"/>
          <ac:spMkLst>
            <pc:docMk/>
            <pc:sldMk cId="4149552360" sldId="258"/>
            <ac:spMk id="8" creationId="{D408DDFE-0F2F-4303-9B78-356093DA3E19}"/>
          </ac:spMkLst>
        </pc:spChg>
        <pc:spChg chg="add del mod">
          <ac:chgData name="Lehrmann Alexander (mb19106)" userId="0aa2104b-07c2-40f9-abc6-980f87a644ce" providerId="ADAL" clId="{9F556DED-E822-4B6A-92C1-55580E78E3D1}" dt="2021-02-27T22:10:45.773" v="1413" actId="478"/>
          <ac:spMkLst>
            <pc:docMk/>
            <pc:sldMk cId="4149552360" sldId="258"/>
            <ac:spMk id="12" creationId="{0257E05C-2A68-4234-ADAC-FBC7C63278EB}"/>
          </ac:spMkLst>
        </pc:spChg>
        <pc:spChg chg="add mod">
          <ac:chgData name="Lehrmann Alexander (mb19106)" userId="0aa2104b-07c2-40f9-abc6-980f87a644ce" providerId="ADAL" clId="{9F556DED-E822-4B6A-92C1-55580E78E3D1}" dt="2021-02-27T22:15:33.904" v="1475" actId="164"/>
          <ac:spMkLst>
            <pc:docMk/>
            <pc:sldMk cId="4149552360" sldId="258"/>
            <ac:spMk id="14" creationId="{6F693813-7063-48CE-BC4C-561CAEAEB8EB}"/>
          </ac:spMkLst>
        </pc:spChg>
        <pc:spChg chg="del mod">
          <ac:chgData name="Lehrmann Alexander (mb19106)" userId="0aa2104b-07c2-40f9-abc6-980f87a644ce" providerId="ADAL" clId="{9F556DED-E822-4B6A-92C1-55580E78E3D1}" dt="2021-02-27T22:10:08.494" v="1389" actId="478"/>
          <ac:spMkLst>
            <pc:docMk/>
            <pc:sldMk cId="4149552360" sldId="258"/>
            <ac:spMk id="19" creationId="{608D73F4-5EC7-4FAA-A022-80552AECD769}"/>
          </ac:spMkLst>
        </pc:spChg>
        <pc:spChg chg="add del mod">
          <ac:chgData name="Lehrmann Alexander (mb19106)" userId="0aa2104b-07c2-40f9-abc6-980f87a644ce" providerId="ADAL" clId="{9F556DED-E822-4B6A-92C1-55580E78E3D1}" dt="2021-02-27T22:11:10.350" v="1423" actId="478"/>
          <ac:spMkLst>
            <pc:docMk/>
            <pc:sldMk cId="4149552360" sldId="258"/>
            <ac:spMk id="23" creationId="{0A62E290-A8B2-48C6-B2C5-EA01EC1B4866}"/>
          </ac:spMkLst>
        </pc:spChg>
        <pc:spChg chg="add mod">
          <ac:chgData name="Lehrmann Alexander (mb19106)" userId="0aa2104b-07c2-40f9-abc6-980f87a644ce" providerId="ADAL" clId="{9F556DED-E822-4B6A-92C1-55580E78E3D1}" dt="2021-02-27T22:15:37.259" v="1476" actId="164"/>
          <ac:spMkLst>
            <pc:docMk/>
            <pc:sldMk cId="4149552360" sldId="258"/>
            <ac:spMk id="25" creationId="{D828A429-E3EC-41FD-BAC3-43D6C489A773}"/>
          </ac:spMkLst>
        </pc:spChg>
        <pc:spChg chg="add mod">
          <ac:chgData name="Lehrmann Alexander (mb19106)" userId="0aa2104b-07c2-40f9-abc6-980f87a644ce" providerId="ADAL" clId="{9F556DED-E822-4B6A-92C1-55580E78E3D1}" dt="2021-02-27T22:15:40.260" v="1477" actId="164"/>
          <ac:spMkLst>
            <pc:docMk/>
            <pc:sldMk cId="4149552360" sldId="258"/>
            <ac:spMk id="26" creationId="{C4221F3C-7F62-4AA0-8466-F626C16B1FFC}"/>
          </ac:spMkLst>
        </pc:spChg>
        <pc:spChg chg="add del mod">
          <ac:chgData name="Lehrmann Alexander (mb19106)" userId="0aa2104b-07c2-40f9-abc6-980f87a644ce" providerId="ADAL" clId="{9F556DED-E822-4B6A-92C1-55580E78E3D1}" dt="2021-02-27T22:17:06.108" v="1502" actId="478"/>
          <ac:spMkLst>
            <pc:docMk/>
            <pc:sldMk cId="4149552360" sldId="258"/>
            <ac:spMk id="27" creationId="{BB70AB63-9030-4681-A063-13FACADB04EB}"/>
          </ac:spMkLst>
        </pc:spChg>
        <pc:spChg chg="add del mod">
          <ac:chgData name="Lehrmann Alexander (mb19106)" userId="0aa2104b-07c2-40f9-abc6-980f87a644ce" providerId="ADAL" clId="{9F556DED-E822-4B6A-92C1-55580E78E3D1}" dt="2021-02-27T22:17:24.350" v="1507" actId="478"/>
          <ac:spMkLst>
            <pc:docMk/>
            <pc:sldMk cId="4149552360" sldId="258"/>
            <ac:spMk id="29" creationId="{6CA97B30-A389-43A1-9C35-CB02B33270B7}"/>
          </ac:spMkLst>
        </pc:spChg>
        <pc:spChg chg="add mod">
          <ac:chgData name="Lehrmann Alexander (mb19106)" userId="0aa2104b-07c2-40f9-abc6-980f87a644ce" providerId="ADAL" clId="{9F556DED-E822-4B6A-92C1-55580E78E3D1}" dt="2021-02-27T22:15:37.259" v="1476" actId="164"/>
          <ac:spMkLst>
            <pc:docMk/>
            <pc:sldMk cId="4149552360" sldId="258"/>
            <ac:spMk id="31" creationId="{CCDBC2B9-ABCE-421D-BD5A-232F118E861E}"/>
          </ac:spMkLst>
        </pc:spChg>
        <pc:spChg chg="add del mod">
          <ac:chgData name="Lehrmann Alexander (mb19106)" userId="0aa2104b-07c2-40f9-abc6-980f87a644ce" providerId="ADAL" clId="{9F556DED-E822-4B6A-92C1-55580E78E3D1}" dt="2021-02-27T22:15:06.924" v="1471" actId="478"/>
          <ac:spMkLst>
            <pc:docMk/>
            <pc:sldMk cId="4149552360" sldId="258"/>
            <ac:spMk id="32" creationId="{7A8281AB-6D29-4420-893A-7F1FCC014AD9}"/>
          </ac:spMkLst>
        </pc:spChg>
        <pc:spChg chg="add mod">
          <ac:chgData name="Lehrmann Alexander (mb19106)" userId="0aa2104b-07c2-40f9-abc6-980f87a644ce" providerId="ADAL" clId="{9F556DED-E822-4B6A-92C1-55580E78E3D1}" dt="2021-02-27T22:15:40.260" v="1477" actId="164"/>
          <ac:spMkLst>
            <pc:docMk/>
            <pc:sldMk cId="4149552360" sldId="258"/>
            <ac:spMk id="33" creationId="{861AB069-28DF-4BF1-A6A3-B5E7D49EAEF7}"/>
          </ac:spMkLst>
        </pc:spChg>
        <pc:spChg chg="add del mod">
          <ac:chgData name="Lehrmann Alexander (mb19106)" userId="0aa2104b-07c2-40f9-abc6-980f87a644ce" providerId="ADAL" clId="{9F556DED-E822-4B6A-92C1-55580E78E3D1}" dt="2021-02-27T22:16:31.974" v="1485"/>
          <ac:spMkLst>
            <pc:docMk/>
            <pc:sldMk cId="4149552360" sldId="258"/>
            <ac:spMk id="42" creationId="{0C750D89-E58A-4190-860A-B64F9C4EDDD2}"/>
          </ac:spMkLst>
        </pc:spChg>
        <pc:spChg chg="add del mod modVis">
          <ac:chgData name="Lehrmann Alexander (mb19106)" userId="0aa2104b-07c2-40f9-abc6-980f87a644ce" providerId="ADAL" clId="{9F556DED-E822-4B6A-92C1-55580E78E3D1}" dt="2021-02-27T22:20:13.764" v="1531" actId="478"/>
          <ac:spMkLst>
            <pc:docMk/>
            <pc:sldMk cId="4149552360" sldId="258"/>
            <ac:spMk id="44" creationId="{07DC007A-8FE5-403E-84E8-BAE859EC2B7F}"/>
          </ac:spMkLst>
        </pc:spChg>
        <pc:spChg chg="add mod">
          <ac:chgData name="Lehrmann Alexander (mb19106)" userId="0aa2104b-07c2-40f9-abc6-980f87a644ce" providerId="ADAL" clId="{9F556DED-E822-4B6A-92C1-55580E78E3D1}" dt="2021-02-27T22:20:07.477" v="1529" actId="255"/>
          <ac:spMkLst>
            <pc:docMk/>
            <pc:sldMk cId="4149552360" sldId="258"/>
            <ac:spMk id="46" creationId="{702E2085-70F9-46B6-9F1C-C1C5CE0A5287}"/>
          </ac:spMkLst>
        </pc:spChg>
        <pc:spChg chg="add del">
          <ac:chgData name="Lehrmann Alexander (mb19106)" userId="0aa2104b-07c2-40f9-abc6-980f87a644ce" providerId="ADAL" clId="{9F556DED-E822-4B6A-92C1-55580E78E3D1}" dt="2021-02-27T23:11:46.339" v="1956"/>
          <ac:spMkLst>
            <pc:docMk/>
            <pc:sldMk cId="4149552360" sldId="258"/>
            <ac:spMk id="49" creationId="{A3003457-2AEF-4AEA-9B1E-B643C18D3731}"/>
          </ac:spMkLst>
        </pc:spChg>
        <pc:spChg chg="add del mod">
          <ac:chgData name="Lehrmann Alexander (mb19106)" userId="0aa2104b-07c2-40f9-abc6-980f87a644ce" providerId="ADAL" clId="{9F556DED-E822-4B6A-92C1-55580E78E3D1}" dt="2021-02-27T23:12:34.061" v="1970"/>
          <ac:spMkLst>
            <pc:docMk/>
            <pc:sldMk cId="4149552360" sldId="258"/>
            <ac:spMk id="50" creationId="{08047E74-655D-4D09-BC1D-F3B3C76DC434}"/>
          </ac:spMkLst>
        </pc:spChg>
        <pc:spChg chg="add del mod">
          <ac:chgData name="Lehrmann Alexander (mb19106)" userId="0aa2104b-07c2-40f9-abc6-980f87a644ce" providerId="ADAL" clId="{9F556DED-E822-4B6A-92C1-55580E78E3D1}" dt="2021-02-27T23:17:58.906" v="2353" actId="478"/>
          <ac:spMkLst>
            <pc:docMk/>
            <pc:sldMk cId="4149552360" sldId="258"/>
            <ac:spMk id="51" creationId="{FAF9D547-CFB3-4412-8F32-D48E878AC964}"/>
          </ac:spMkLst>
        </pc:spChg>
        <pc:spChg chg="add del mod">
          <ac:chgData name="Lehrmann Alexander (mb19106)" userId="0aa2104b-07c2-40f9-abc6-980f87a644ce" providerId="ADAL" clId="{9F556DED-E822-4B6A-92C1-55580E78E3D1}" dt="2021-02-27T23:17:58.906" v="2353" actId="478"/>
          <ac:spMkLst>
            <pc:docMk/>
            <pc:sldMk cId="4149552360" sldId="258"/>
            <ac:spMk id="53" creationId="{0DB978A2-CB70-44D6-B166-8431E52926C0}"/>
          </ac:spMkLst>
        </pc:spChg>
        <pc:spChg chg="add del mod">
          <ac:chgData name="Lehrmann Alexander (mb19106)" userId="0aa2104b-07c2-40f9-abc6-980f87a644ce" providerId="ADAL" clId="{9F556DED-E822-4B6A-92C1-55580E78E3D1}" dt="2021-02-27T23:18:59.474" v="2365" actId="478"/>
          <ac:spMkLst>
            <pc:docMk/>
            <pc:sldMk cId="4149552360" sldId="258"/>
            <ac:spMk id="55" creationId="{CD15B069-C9C5-4713-AC95-15A96B7E8462}"/>
          </ac:spMkLst>
        </pc:spChg>
        <pc:spChg chg="add mod">
          <ac:chgData name="Lehrmann Alexander (mb19106)" userId="0aa2104b-07c2-40f9-abc6-980f87a644ce" providerId="ADAL" clId="{9F556DED-E822-4B6A-92C1-55580E78E3D1}" dt="2021-02-27T23:17:59.635" v="2354"/>
          <ac:spMkLst>
            <pc:docMk/>
            <pc:sldMk cId="4149552360" sldId="258"/>
            <ac:spMk id="56" creationId="{74AC0AD4-D2D2-4D3D-9E87-B202DEAB38E8}"/>
          </ac:spMkLst>
        </pc:spChg>
        <pc:spChg chg="add mod">
          <ac:chgData name="Lehrmann Alexander (mb19106)" userId="0aa2104b-07c2-40f9-abc6-980f87a644ce" providerId="ADAL" clId="{9F556DED-E822-4B6A-92C1-55580E78E3D1}" dt="2021-02-27T23:19:03.326" v="2368" actId="20577"/>
          <ac:spMkLst>
            <pc:docMk/>
            <pc:sldMk cId="4149552360" sldId="258"/>
            <ac:spMk id="58" creationId="{BC456C25-812B-4518-AEB5-D74C032F55B4}"/>
          </ac:spMkLst>
        </pc:spChg>
        <pc:grpChg chg="add mod">
          <ac:chgData name="Lehrmann Alexander (mb19106)" userId="0aa2104b-07c2-40f9-abc6-980f87a644ce" providerId="ADAL" clId="{9F556DED-E822-4B6A-92C1-55580E78E3D1}" dt="2021-02-27T22:15:33.904" v="1475" actId="164"/>
          <ac:grpSpMkLst>
            <pc:docMk/>
            <pc:sldMk cId="4149552360" sldId="258"/>
            <ac:grpSpMk id="17" creationId="{EA242D1E-7966-4B14-91A9-3F52340F9096}"/>
          </ac:grpSpMkLst>
        </pc:grpChg>
        <pc:grpChg chg="add mod">
          <ac:chgData name="Lehrmann Alexander (mb19106)" userId="0aa2104b-07c2-40f9-abc6-980f87a644ce" providerId="ADAL" clId="{9F556DED-E822-4B6A-92C1-55580E78E3D1}" dt="2021-02-27T22:15:55.934" v="1481" actId="465"/>
          <ac:grpSpMkLst>
            <pc:docMk/>
            <pc:sldMk cId="4149552360" sldId="258"/>
            <ac:grpSpMk id="20" creationId="{1D8B1882-1B7C-4D9D-BEC7-14FFE9834337}"/>
          </ac:grpSpMkLst>
        </pc:grpChg>
        <pc:grpChg chg="add mod">
          <ac:chgData name="Lehrmann Alexander (mb19106)" userId="0aa2104b-07c2-40f9-abc6-980f87a644ce" providerId="ADAL" clId="{9F556DED-E822-4B6A-92C1-55580E78E3D1}" dt="2021-02-27T22:15:50.240" v="1480" actId="1076"/>
          <ac:grpSpMkLst>
            <pc:docMk/>
            <pc:sldMk cId="4149552360" sldId="258"/>
            <ac:grpSpMk id="21" creationId="{7DB1F5F3-33F1-49A1-964E-5E7410069116}"/>
          </ac:grpSpMkLst>
        </pc:grpChg>
        <pc:picChg chg="add del mod">
          <ac:chgData name="Lehrmann Alexander (mb19106)" userId="0aa2104b-07c2-40f9-abc6-980f87a644ce" providerId="ADAL" clId="{9F556DED-E822-4B6A-92C1-55580E78E3D1}" dt="2021-02-28T07:22:16.532" v="2394" actId="478"/>
          <ac:picMkLst>
            <pc:docMk/>
            <pc:sldMk cId="4149552360" sldId="258"/>
            <ac:picMk id="16" creationId="{1738D036-8AAE-4FD1-A8A0-1E5766229D4C}"/>
          </ac:picMkLst>
        </pc:picChg>
        <pc:picChg chg="add mod">
          <ac:chgData name="Lehrmann Alexander (mb19106)" userId="0aa2104b-07c2-40f9-abc6-980f87a644ce" providerId="ADAL" clId="{9F556DED-E822-4B6A-92C1-55580E78E3D1}" dt="2021-02-28T07:22:13.338" v="2393"/>
          <ac:picMkLst>
            <pc:docMk/>
            <pc:sldMk cId="4149552360" sldId="258"/>
            <ac:picMk id="18" creationId="{E5234355-2300-44B3-AD1E-0173AE97FC5A}"/>
          </ac:picMkLst>
        </pc:picChg>
        <pc:picChg chg="add del mod">
          <ac:chgData name="Lehrmann Alexander (mb19106)" userId="0aa2104b-07c2-40f9-abc6-980f87a644ce" providerId="ADAL" clId="{9F556DED-E822-4B6A-92C1-55580E78E3D1}" dt="2021-02-27T23:17:58.906" v="2353" actId="478"/>
          <ac:picMkLst>
            <pc:docMk/>
            <pc:sldMk cId="4149552360" sldId="258"/>
            <ac:picMk id="54" creationId="{D63677EC-FAA7-4A2A-A118-8A59BA86984C}"/>
          </ac:picMkLst>
        </pc:picChg>
        <pc:picChg chg="add mod">
          <ac:chgData name="Lehrmann Alexander (mb19106)" userId="0aa2104b-07c2-40f9-abc6-980f87a644ce" providerId="ADAL" clId="{9F556DED-E822-4B6A-92C1-55580E78E3D1}" dt="2021-02-27T23:17:59.635" v="2354"/>
          <ac:picMkLst>
            <pc:docMk/>
            <pc:sldMk cId="4149552360" sldId="258"/>
            <ac:picMk id="57" creationId="{A66EF233-5B44-4C8B-94E5-7BFA1D75E9BC}"/>
          </ac:picMkLst>
        </pc:picChg>
        <pc:cxnChg chg="add del mod">
          <ac:chgData name="Lehrmann Alexander (mb19106)" userId="0aa2104b-07c2-40f9-abc6-980f87a644ce" providerId="ADAL" clId="{9F556DED-E822-4B6A-92C1-55580E78E3D1}" dt="2021-02-27T22:17:29.069" v="1509" actId="478"/>
          <ac:cxnSpMkLst>
            <pc:docMk/>
            <pc:sldMk cId="4149552360" sldId="258"/>
            <ac:cxnSpMk id="22" creationId="{68EB4F69-1F21-48BF-9F25-F54BEC547000}"/>
          </ac:cxnSpMkLst>
        </pc:cxnChg>
        <pc:cxnChg chg="add del mod">
          <ac:chgData name="Lehrmann Alexander (mb19106)" userId="0aa2104b-07c2-40f9-abc6-980f87a644ce" providerId="ADAL" clId="{9F556DED-E822-4B6A-92C1-55580E78E3D1}" dt="2021-02-27T22:16:31.974" v="1485"/>
          <ac:cxnSpMkLst>
            <pc:docMk/>
            <pc:sldMk cId="4149552360" sldId="258"/>
            <ac:cxnSpMk id="43" creationId="{738F1726-345A-46FE-A78A-0C65F22A3484}"/>
          </ac:cxnSpMkLst>
        </pc:cxnChg>
        <pc:cxnChg chg="add del mod modVis">
          <ac:chgData name="Lehrmann Alexander (mb19106)" userId="0aa2104b-07c2-40f9-abc6-980f87a644ce" providerId="ADAL" clId="{9F556DED-E822-4B6A-92C1-55580E78E3D1}" dt="2021-02-27T22:20:15.237" v="1532" actId="478"/>
          <ac:cxnSpMkLst>
            <pc:docMk/>
            <pc:sldMk cId="4149552360" sldId="258"/>
            <ac:cxnSpMk id="45" creationId="{856B70A5-4E7D-4655-882E-7674AE06DEF8}"/>
          </ac:cxnSpMkLst>
        </pc:cxnChg>
        <pc:cxnChg chg="add mod">
          <ac:chgData name="Lehrmann Alexander (mb19106)" userId="0aa2104b-07c2-40f9-abc6-980f87a644ce" providerId="ADAL" clId="{9F556DED-E822-4B6A-92C1-55580E78E3D1}" dt="2021-02-27T23:17:09.931" v="2348" actId="14100"/>
          <ac:cxnSpMkLst>
            <pc:docMk/>
            <pc:sldMk cId="4149552360" sldId="258"/>
            <ac:cxnSpMk id="47" creationId="{A9C26B9C-C66C-4C42-BB29-D6674243644A}"/>
          </ac:cxnSpMkLst>
        </pc:cxnChg>
      </pc:sldChg>
      <pc:sldChg chg="addSp delSp modSp mod">
        <pc:chgData name="Lehrmann Alexander (mb19106)" userId="0aa2104b-07c2-40f9-abc6-980f87a644ce" providerId="ADAL" clId="{9F556DED-E822-4B6A-92C1-55580E78E3D1}" dt="2021-02-28T10:30:52.856" v="2935" actId="20577"/>
        <pc:sldMkLst>
          <pc:docMk/>
          <pc:sldMk cId="289328570" sldId="259"/>
        </pc:sldMkLst>
        <pc:spChg chg="mod">
          <ac:chgData name="Lehrmann Alexander (mb19106)" userId="0aa2104b-07c2-40f9-abc6-980f87a644ce" providerId="ADAL" clId="{9F556DED-E822-4B6A-92C1-55580E78E3D1}" dt="2021-02-28T10:12:02.785" v="2780" actId="6549"/>
          <ac:spMkLst>
            <pc:docMk/>
            <pc:sldMk cId="289328570" sldId="259"/>
            <ac:spMk id="2" creationId="{675BD3FA-8F1B-4D62-A032-CB7CA58A3BA2}"/>
          </ac:spMkLst>
        </pc:spChg>
        <pc:spChg chg="add del mod">
          <ac:chgData name="Lehrmann Alexander (mb19106)" userId="0aa2104b-07c2-40f9-abc6-980f87a644ce" providerId="ADAL" clId="{9F556DED-E822-4B6A-92C1-55580E78E3D1}" dt="2021-02-27T20:57:54.513" v="926" actId="478"/>
          <ac:spMkLst>
            <pc:docMk/>
            <pc:sldMk cId="289328570" sldId="259"/>
            <ac:spMk id="3" creationId="{0FF1B340-F9E2-4435-99EA-C7C45118B69A}"/>
          </ac:spMkLst>
        </pc:spChg>
        <pc:spChg chg="add 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7" creationId="{4F1512A0-FCC9-4BDD-9F06-D6492BE68254}"/>
          </ac:spMkLst>
        </pc:spChg>
        <pc:spChg chg="add 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8" creationId="{FAEDC3A4-1134-4779-B64F-E89214AE2FB6}"/>
          </ac:spMkLst>
        </pc:spChg>
        <pc:spChg chg="add mod">
          <ac:chgData name="Lehrmann Alexander (mb19106)" userId="0aa2104b-07c2-40f9-abc6-980f87a644ce" providerId="ADAL" clId="{9F556DED-E822-4B6A-92C1-55580E78E3D1}" dt="2021-02-27T21:39:44.722" v="1223" actId="1076"/>
          <ac:spMkLst>
            <pc:docMk/>
            <pc:sldMk cId="289328570" sldId="259"/>
            <ac:spMk id="10" creationId="{20F8512B-53B1-4A5E-8F11-E189DE97F5D2}"/>
          </ac:spMkLst>
        </pc:spChg>
        <pc:spChg chg="add mod">
          <ac:chgData name="Lehrmann Alexander (mb19106)" userId="0aa2104b-07c2-40f9-abc6-980f87a644ce" providerId="ADAL" clId="{9F556DED-E822-4B6A-92C1-55580E78E3D1}" dt="2021-02-27T20:59:16.868" v="985" actId="552"/>
          <ac:spMkLst>
            <pc:docMk/>
            <pc:sldMk cId="289328570" sldId="259"/>
            <ac:spMk id="14" creationId="{3186D28F-3E2A-4E3F-AD5B-EEDA0AA965D8}"/>
          </ac:spMkLst>
        </pc:spChg>
        <pc:spChg chg="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16" creationId="{3B474988-4BFC-4505-83E2-A3980D22068E}"/>
          </ac:spMkLst>
        </pc:spChg>
        <pc:spChg chg="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17" creationId="{AD9E3507-A7E8-4459-A199-7754ED55B7B1}"/>
          </ac:spMkLst>
        </pc:spChg>
        <pc:spChg chg="add mod">
          <ac:chgData name="Lehrmann Alexander (mb19106)" userId="0aa2104b-07c2-40f9-abc6-980f87a644ce" providerId="ADAL" clId="{9F556DED-E822-4B6A-92C1-55580E78E3D1}" dt="2021-02-28T10:30:52.856" v="2935" actId="20577"/>
          <ac:spMkLst>
            <pc:docMk/>
            <pc:sldMk cId="289328570" sldId="259"/>
            <ac:spMk id="18" creationId="{A6147CBE-8A52-4FA6-B712-2872D63BC03B}"/>
          </ac:spMkLst>
        </pc:spChg>
        <pc:spChg chg="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20" creationId="{340D8679-F846-4D03-BDCD-E99075F37956}"/>
          </ac:spMkLst>
        </pc:spChg>
        <pc:spChg chg="mod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21" creationId="{C8F6E951-B7B8-4656-85B6-AA2B75113EFD}"/>
          </ac:spMkLst>
        </pc:spChg>
        <pc:spChg chg="add mod">
          <ac:chgData name="Lehrmann Alexander (mb19106)" userId="0aa2104b-07c2-40f9-abc6-980f87a644ce" providerId="ADAL" clId="{9F556DED-E822-4B6A-92C1-55580E78E3D1}" dt="2021-02-28T10:30:05.616" v="2917" actId="20577"/>
          <ac:spMkLst>
            <pc:docMk/>
            <pc:sldMk cId="289328570" sldId="259"/>
            <ac:spMk id="22" creationId="{EFC1875E-EABB-4701-952B-FA7FEC6983D3}"/>
          </ac:spMkLst>
        </pc:spChg>
        <pc:spChg chg="add mod">
          <ac:chgData name="Lehrmann Alexander (mb19106)" userId="0aa2104b-07c2-40f9-abc6-980f87a644ce" providerId="ADAL" clId="{9F556DED-E822-4B6A-92C1-55580E78E3D1}" dt="2021-02-27T21:48:51.118" v="1241" actId="20577"/>
          <ac:spMkLst>
            <pc:docMk/>
            <pc:sldMk cId="289328570" sldId="259"/>
            <ac:spMk id="23" creationId="{9E97F4F6-3189-4394-B118-BADEDC88E270}"/>
          </ac:spMkLst>
        </pc:spChg>
        <pc:spChg chg="mod topLvl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25" creationId="{1704B53F-6752-48E8-BCD3-34F1791756DA}"/>
          </ac:spMkLst>
        </pc:spChg>
        <pc:spChg chg="add del mod topLvl">
          <ac:chgData name="Lehrmann Alexander (mb19106)" userId="0aa2104b-07c2-40f9-abc6-980f87a644ce" providerId="ADAL" clId="{9F556DED-E822-4B6A-92C1-55580E78E3D1}" dt="2021-02-27T20:58:33.586" v="943" actId="2711"/>
          <ac:spMkLst>
            <pc:docMk/>
            <pc:sldMk cId="289328570" sldId="259"/>
            <ac:spMk id="26" creationId="{53F1E7B8-317A-4293-9AD3-CC04BF264884}"/>
          </ac:spMkLst>
        </pc:spChg>
        <pc:spChg chg="add mod">
          <ac:chgData name="Lehrmann Alexander (mb19106)" userId="0aa2104b-07c2-40f9-abc6-980f87a644ce" providerId="ADAL" clId="{9F556DED-E822-4B6A-92C1-55580E78E3D1}" dt="2021-02-28T10:26:18.381" v="2815" actId="1076"/>
          <ac:spMkLst>
            <pc:docMk/>
            <pc:sldMk cId="289328570" sldId="259"/>
            <ac:spMk id="27" creationId="{556EBA56-F5CF-4E8E-880D-9841ACC8D478}"/>
          </ac:spMkLst>
        </pc:spChg>
        <pc:spChg chg="add del mod">
          <ac:chgData name="Lehrmann Alexander (mb19106)" userId="0aa2104b-07c2-40f9-abc6-980f87a644ce" providerId="ADAL" clId="{9F556DED-E822-4B6A-92C1-55580E78E3D1}" dt="2021-02-27T20:57:52.922" v="925" actId="478"/>
          <ac:spMkLst>
            <pc:docMk/>
            <pc:sldMk cId="289328570" sldId="259"/>
            <ac:spMk id="29" creationId="{0D229CEE-EE32-49F0-89EC-B54786E5EBF0}"/>
          </ac:spMkLst>
        </pc:spChg>
        <pc:spChg chg="add del mod">
          <ac:chgData name="Lehrmann Alexander (mb19106)" userId="0aa2104b-07c2-40f9-abc6-980f87a644ce" providerId="ADAL" clId="{9F556DED-E822-4B6A-92C1-55580E78E3D1}" dt="2021-02-27T20:57:56.584" v="927" actId="478"/>
          <ac:spMkLst>
            <pc:docMk/>
            <pc:sldMk cId="289328570" sldId="259"/>
            <ac:spMk id="31" creationId="{F7FA28D2-9208-4C18-9BF1-D0C5836B349D}"/>
          </ac:spMkLst>
        </pc:spChg>
        <pc:spChg chg="add mod">
          <ac:chgData name="Lehrmann Alexander (mb19106)" userId="0aa2104b-07c2-40f9-abc6-980f87a644ce" providerId="ADAL" clId="{9F556DED-E822-4B6A-92C1-55580E78E3D1}" dt="2021-02-28T10:26:28.345" v="2818" actId="1076"/>
          <ac:spMkLst>
            <pc:docMk/>
            <pc:sldMk cId="289328570" sldId="259"/>
            <ac:spMk id="32" creationId="{5E73510F-BE89-4C8B-BEA1-606AE00F9C99}"/>
          </ac:spMkLst>
        </pc:spChg>
        <pc:spChg chg="add mod">
          <ac:chgData name="Lehrmann Alexander (mb19106)" userId="0aa2104b-07c2-40f9-abc6-980f87a644ce" providerId="ADAL" clId="{9F556DED-E822-4B6A-92C1-55580E78E3D1}" dt="2021-02-28T10:29:44.735" v="2892" actId="20578"/>
          <ac:spMkLst>
            <pc:docMk/>
            <pc:sldMk cId="289328570" sldId="259"/>
            <ac:spMk id="33" creationId="{DD9550B1-B64A-4137-A0C5-C4D33E61D6DE}"/>
          </ac:spMkLst>
        </pc:spChg>
        <pc:spChg chg="add del mod">
          <ac:chgData name="Lehrmann Alexander (mb19106)" userId="0aa2104b-07c2-40f9-abc6-980f87a644ce" providerId="ADAL" clId="{9F556DED-E822-4B6A-92C1-55580E78E3D1}" dt="2021-02-27T22:18:30.414" v="1516" actId="478"/>
          <ac:spMkLst>
            <pc:docMk/>
            <pc:sldMk cId="289328570" sldId="259"/>
            <ac:spMk id="37" creationId="{10B3A4D2-0B3D-4EF2-B98F-A0400A046009}"/>
          </ac:spMkLst>
        </pc:spChg>
        <pc:spChg chg="add del">
          <ac:chgData name="Lehrmann Alexander (mb19106)" userId="0aa2104b-07c2-40f9-abc6-980f87a644ce" providerId="ADAL" clId="{9F556DED-E822-4B6A-92C1-55580E78E3D1}" dt="2021-02-27T23:11:46.339" v="1956"/>
          <ac:spMkLst>
            <pc:docMk/>
            <pc:sldMk cId="289328570" sldId="259"/>
            <ac:spMk id="41" creationId="{71C9532C-C4A9-4EC6-82AD-38FBC1F0A123}"/>
          </ac:spMkLst>
        </pc:spChg>
        <pc:spChg chg="add del mod">
          <ac:chgData name="Lehrmann Alexander (mb19106)" userId="0aa2104b-07c2-40f9-abc6-980f87a644ce" providerId="ADAL" clId="{9F556DED-E822-4B6A-92C1-55580E78E3D1}" dt="2021-02-27T23:19:07.035" v="2369" actId="478"/>
          <ac:spMkLst>
            <pc:docMk/>
            <pc:sldMk cId="289328570" sldId="259"/>
            <ac:spMk id="42" creationId="{71D8A68D-EC99-4C0D-9C27-0A84099B1C35}"/>
          </ac:spMkLst>
        </pc:spChg>
        <pc:spChg chg="add del mod">
          <ac:chgData name="Lehrmann Alexander (mb19106)" userId="0aa2104b-07c2-40f9-abc6-980f87a644ce" providerId="ADAL" clId="{9F556DED-E822-4B6A-92C1-55580E78E3D1}" dt="2021-02-27T23:18:21.507" v="2362"/>
          <ac:spMkLst>
            <pc:docMk/>
            <pc:sldMk cId="289328570" sldId="259"/>
            <ac:spMk id="43" creationId="{CEB49EF5-6A27-4A5B-AE77-F455E6D44C9F}"/>
          </ac:spMkLst>
        </pc:spChg>
        <pc:spChg chg="add mod">
          <ac:chgData name="Lehrmann Alexander (mb19106)" userId="0aa2104b-07c2-40f9-abc6-980f87a644ce" providerId="ADAL" clId="{9F556DED-E822-4B6A-92C1-55580E78E3D1}" dt="2021-02-27T23:18:09.852" v="2359"/>
          <ac:spMkLst>
            <pc:docMk/>
            <pc:sldMk cId="289328570" sldId="259"/>
            <ac:spMk id="44" creationId="{D8F1EA5E-0A33-45D2-B328-614FCFC747DA}"/>
          </ac:spMkLst>
        </pc:spChg>
        <pc:spChg chg="add del mod">
          <ac:chgData name="Lehrmann Alexander (mb19106)" userId="0aa2104b-07c2-40f9-abc6-980f87a644ce" providerId="ADAL" clId="{9F556DED-E822-4B6A-92C1-55580E78E3D1}" dt="2021-02-27T23:19:13.355" v="2374" actId="20577"/>
          <ac:spMkLst>
            <pc:docMk/>
            <pc:sldMk cId="289328570" sldId="259"/>
            <ac:spMk id="46" creationId="{763D1614-F55B-4662-A861-D7646EFE86D8}"/>
          </ac:spMkLst>
        </pc:spChg>
        <pc:grpChg chg="add mod">
          <ac:chgData name="Lehrmann Alexander (mb19106)" userId="0aa2104b-07c2-40f9-abc6-980f87a644ce" providerId="ADAL" clId="{9F556DED-E822-4B6A-92C1-55580E78E3D1}" dt="2021-02-27T20:58:01.254" v="938" actId="1036"/>
          <ac:grpSpMkLst>
            <pc:docMk/>
            <pc:sldMk cId="289328570" sldId="259"/>
            <ac:grpSpMk id="12" creationId="{9F42FFDD-3E44-44B7-8478-0E05507CD3CD}"/>
          </ac:grpSpMkLst>
        </pc:grpChg>
        <pc:grpChg chg="add mod">
          <ac:chgData name="Lehrmann Alexander (mb19106)" userId="0aa2104b-07c2-40f9-abc6-980f87a644ce" providerId="ADAL" clId="{9F556DED-E822-4B6A-92C1-55580E78E3D1}" dt="2021-02-27T20:58:01.254" v="938" actId="1036"/>
          <ac:grpSpMkLst>
            <pc:docMk/>
            <pc:sldMk cId="289328570" sldId="259"/>
            <ac:grpSpMk id="15" creationId="{69007133-14BA-49DE-949D-4A6AC80FA1BC}"/>
          </ac:grpSpMkLst>
        </pc:grpChg>
        <pc:grpChg chg="add mod">
          <ac:chgData name="Lehrmann Alexander (mb19106)" userId="0aa2104b-07c2-40f9-abc6-980f87a644ce" providerId="ADAL" clId="{9F556DED-E822-4B6A-92C1-55580E78E3D1}" dt="2021-02-27T20:58:01.254" v="938" actId="1036"/>
          <ac:grpSpMkLst>
            <pc:docMk/>
            <pc:sldMk cId="289328570" sldId="259"/>
            <ac:grpSpMk id="19" creationId="{27AE4ED8-9246-4224-918C-277A2DC40964}"/>
          </ac:grpSpMkLst>
        </pc:grpChg>
        <pc:grpChg chg="add del mod">
          <ac:chgData name="Lehrmann Alexander (mb19106)" userId="0aa2104b-07c2-40f9-abc6-980f87a644ce" providerId="ADAL" clId="{9F556DED-E822-4B6A-92C1-55580E78E3D1}" dt="2021-02-27T20:58:01.254" v="938" actId="1036"/>
          <ac:grpSpMkLst>
            <pc:docMk/>
            <pc:sldMk cId="289328570" sldId="259"/>
            <ac:grpSpMk id="24" creationId="{C8C7FE31-AC30-44EE-B384-19CC628C1E2A}"/>
          </ac:grpSpMkLst>
        </pc:grpChg>
        <pc:picChg chg="add mod">
          <ac:chgData name="Lehrmann Alexander (mb19106)" userId="0aa2104b-07c2-40f9-abc6-980f87a644ce" providerId="ADAL" clId="{9F556DED-E822-4B6A-92C1-55580E78E3D1}" dt="2021-02-27T20:59:44.251" v="1010" actId="1076"/>
          <ac:picMkLst>
            <pc:docMk/>
            <pc:sldMk cId="289328570" sldId="259"/>
            <ac:picMk id="6" creationId="{60F6519D-AA96-42F2-8126-9930BBC1D3DC}"/>
          </ac:picMkLst>
        </pc:picChg>
        <pc:picChg chg="add del mod">
          <ac:chgData name="Lehrmann Alexander (mb19106)" userId="0aa2104b-07c2-40f9-abc6-980f87a644ce" providerId="ADAL" clId="{9F556DED-E822-4B6A-92C1-55580E78E3D1}" dt="2021-02-28T07:22:22.093" v="2397" actId="478"/>
          <ac:picMkLst>
            <pc:docMk/>
            <pc:sldMk cId="289328570" sldId="259"/>
            <ac:picMk id="28" creationId="{7AC0571F-5430-4AFC-A566-8A99A3380C5E}"/>
          </ac:picMkLst>
        </pc:picChg>
        <pc:picChg chg="add del mod">
          <ac:chgData name="Lehrmann Alexander (mb19106)" userId="0aa2104b-07c2-40f9-abc6-980f87a644ce" providerId="ADAL" clId="{9F556DED-E822-4B6A-92C1-55580E78E3D1}" dt="2021-02-28T07:22:21.207" v="2396"/>
          <ac:picMkLst>
            <pc:docMk/>
            <pc:sldMk cId="289328570" sldId="259"/>
            <ac:picMk id="29" creationId="{4E4D6987-5368-4205-8467-A95311634920}"/>
          </ac:picMkLst>
        </pc:picChg>
        <pc:picChg chg="add mod">
          <ac:chgData name="Lehrmann Alexander (mb19106)" userId="0aa2104b-07c2-40f9-abc6-980f87a644ce" providerId="ADAL" clId="{9F556DED-E822-4B6A-92C1-55580E78E3D1}" dt="2021-02-28T07:22:23.041" v="2398"/>
          <ac:picMkLst>
            <pc:docMk/>
            <pc:sldMk cId="289328570" sldId="259"/>
            <ac:picMk id="30" creationId="{8103F5C3-1008-4398-AB3D-5BD97FD2BCA1}"/>
          </ac:picMkLst>
        </pc:picChg>
        <pc:picChg chg="add mod">
          <ac:chgData name="Lehrmann Alexander (mb19106)" userId="0aa2104b-07c2-40f9-abc6-980f87a644ce" providerId="ADAL" clId="{9F556DED-E822-4B6A-92C1-55580E78E3D1}" dt="2021-02-27T23:18:09.852" v="2359"/>
          <ac:picMkLst>
            <pc:docMk/>
            <pc:sldMk cId="289328570" sldId="259"/>
            <ac:picMk id="45" creationId="{EA86A16B-5727-4EBF-BDF5-CEC365ED9FA9}"/>
          </ac:picMkLst>
        </pc:picChg>
        <pc:cxnChg chg="add mod">
          <ac:chgData name="Lehrmann Alexander (mb19106)" userId="0aa2104b-07c2-40f9-abc6-980f87a644ce" providerId="ADAL" clId="{9F556DED-E822-4B6A-92C1-55580E78E3D1}" dt="2021-02-28T10:12:07.131" v="2781" actId="14100"/>
          <ac:cxnSpMkLst>
            <pc:docMk/>
            <pc:sldMk cId="289328570" sldId="259"/>
            <ac:cxnSpMk id="34" creationId="{5C85D109-9259-4DF7-B3F2-3947A964AA0A}"/>
          </ac:cxnSpMkLst>
        </pc:cxnChg>
        <pc:cxnChg chg="add del mod">
          <ac:chgData name="Lehrmann Alexander (mb19106)" userId="0aa2104b-07c2-40f9-abc6-980f87a644ce" providerId="ADAL" clId="{9F556DED-E822-4B6A-92C1-55580E78E3D1}" dt="2021-02-27T22:18:30.414" v="1516" actId="478"/>
          <ac:cxnSpMkLst>
            <pc:docMk/>
            <pc:sldMk cId="289328570" sldId="259"/>
            <ac:cxnSpMk id="38" creationId="{0590AE46-7BD6-400D-AAC4-1AEEF1906245}"/>
          </ac:cxnSpMkLst>
        </pc:cxnChg>
      </pc:sldChg>
      <pc:sldChg chg="mod modShow">
        <pc:chgData name="Lehrmann Alexander (mb19106)" userId="0aa2104b-07c2-40f9-abc6-980f87a644ce" providerId="ADAL" clId="{9F556DED-E822-4B6A-92C1-55580E78E3D1}" dt="2021-02-27T21:28:24.629" v="1178" actId="729"/>
        <pc:sldMkLst>
          <pc:docMk/>
          <pc:sldMk cId="3166185238" sldId="260"/>
        </pc:sldMkLst>
      </pc:sldChg>
      <pc:sldChg chg="modSp mod">
        <pc:chgData name="Lehrmann Alexander (mb19106)" userId="0aa2104b-07c2-40f9-abc6-980f87a644ce" providerId="ADAL" clId="{9F556DED-E822-4B6A-92C1-55580E78E3D1}" dt="2021-02-27T20:34:20.698" v="253" actId="1076"/>
        <pc:sldMkLst>
          <pc:docMk/>
          <pc:sldMk cId="2809825876" sldId="261"/>
        </pc:sldMkLst>
        <pc:picChg chg="mod">
          <ac:chgData name="Lehrmann Alexander (mb19106)" userId="0aa2104b-07c2-40f9-abc6-980f87a644ce" providerId="ADAL" clId="{9F556DED-E822-4B6A-92C1-55580E78E3D1}" dt="2021-02-27T20:34:20.698" v="253" actId="1076"/>
          <ac:picMkLst>
            <pc:docMk/>
            <pc:sldMk cId="2809825876" sldId="261"/>
            <ac:picMk id="6" creationId="{25F51411-1FEC-4E18-8A7E-88807BA7C818}"/>
          </ac:picMkLst>
        </pc:picChg>
      </pc:sldChg>
      <pc:sldChg chg="addSp delSp modSp new mod">
        <pc:chgData name="Lehrmann Alexander (mb19106)" userId="0aa2104b-07c2-40f9-abc6-980f87a644ce" providerId="ADAL" clId="{9F556DED-E822-4B6A-92C1-55580E78E3D1}" dt="2021-02-28T07:22:26.265" v="2400"/>
        <pc:sldMkLst>
          <pc:docMk/>
          <pc:sldMk cId="3869564330" sldId="262"/>
        </pc:sldMkLst>
        <pc:spChg chg="del">
          <ac:chgData name="Lehrmann Alexander (mb19106)" userId="0aa2104b-07c2-40f9-abc6-980f87a644ce" providerId="ADAL" clId="{9F556DED-E822-4B6A-92C1-55580E78E3D1}" dt="2021-02-27T20:43:37.470" v="307" actId="478"/>
          <ac:spMkLst>
            <pc:docMk/>
            <pc:sldMk cId="3869564330" sldId="262"/>
            <ac:spMk id="2" creationId="{0A3A21B8-FFAE-40AC-8A54-CF40D78876F3}"/>
          </ac:spMkLst>
        </pc:spChg>
        <pc:spChg chg="del">
          <ac:chgData name="Lehrmann Alexander (mb19106)" userId="0aa2104b-07c2-40f9-abc6-980f87a644ce" providerId="ADAL" clId="{9F556DED-E822-4B6A-92C1-55580E78E3D1}" dt="2021-02-27T20:43:37.470" v="307" actId="478"/>
          <ac:spMkLst>
            <pc:docMk/>
            <pc:sldMk cId="3869564330" sldId="262"/>
            <ac:spMk id="3" creationId="{9516A1E2-A0BE-4CDD-A25B-B8AF5AB86F3A}"/>
          </ac:spMkLst>
        </pc:spChg>
        <pc:spChg chg="add del mod">
          <ac:chgData name="Lehrmann Alexander (mb19106)" userId="0aa2104b-07c2-40f9-abc6-980f87a644ce" providerId="ADAL" clId="{9F556DED-E822-4B6A-92C1-55580E78E3D1}" dt="2021-02-27T22:21:09.743" v="1563" actId="478"/>
          <ac:spMkLst>
            <pc:docMk/>
            <pc:sldMk cId="3869564330" sldId="262"/>
            <ac:spMk id="4" creationId="{CB18C1B9-5BCF-4BFB-890D-8378E94C424F}"/>
          </ac:spMkLst>
        </pc:spChg>
        <pc:spChg chg="add del mod">
          <ac:chgData name="Lehrmann Alexander (mb19106)" userId="0aa2104b-07c2-40f9-abc6-980f87a644ce" providerId="ADAL" clId="{9F556DED-E822-4B6A-92C1-55580E78E3D1}" dt="2021-02-27T21:23:35.991" v="1112"/>
          <ac:spMkLst>
            <pc:docMk/>
            <pc:sldMk cId="3869564330" sldId="262"/>
            <ac:spMk id="5" creationId="{C220A43D-E275-4A1E-9F29-937A06DCD0E7}"/>
          </ac:spMkLst>
        </pc:spChg>
        <pc:spChg chg="add mod modVis">
          <ac:chgData name="Lehrmann Alexander (mb19106)" userId="0aa2104b-07c2-40f9-abc6-980f87a644ce" providerId="ADAL" clId="{9F556DED-E822-4B6A-92C1-55580E78E3D1}" dt="2021-02-27T22:21:36.069" v="1576" actId="255"/>
          <ac:spMkLst>
            <pc:docMk/>
            <pc:sldMk cId="3869564330" sldId="262"/>
            <ac:spMk id="7" creationId="{4A21932F-5593-4266-81DC-31195AE78B9E}"/>
          </ac:spMkLst>
        </pc:spChg>
        <pc:spChg chg="add del mod">
          <ac:chgData name="Lehrmann Alexander (mb19106)" userId="0aa2104b-07c2-40f9-abc6-980f87a644ce" providerId="ADAL" clId="{9F556DED-E822-4B6A-92C1-55580E78E3D1}" dt="2021-02-27T22:21:11.708" v="1564" actId="478"/>
          <ac:spMkLst>
            <pc:docMk/>
            <pc:sldMk cId="3869564330" sldId="262"/>
            <ac:spMk id="10" creationId="{8F3A42C6-04F0-43B3-8180-F2438BAC4453}"/>
          </ac:spMkLst>
        </pc:spChg>
        <pc:spChg chg="add mod">
          <ac:chgData name="Lehrmann Alexander (mb19106)" userId="0aa2104b-07c2-40f9-abc6-980f87a644ce" providerId="ADAL" clId="{9F556DED-E822-4B6A-92C1-55580E78E3D1}" dt="2021-02-27T22:48:09.660" v="1613" actId="164"/>
          <ac:spMkLst>
            <pc:docMk/>
            <pc:sldMk cId="3869564330" sldId="262"/>
            <ac:spMk id="23" creationId="{661B2354-4F2C-49E8-858C-A27A935200C6}"/>
          </ac:spMkLst>
        </pc:spChg>
        <pc:spChg chg="add mod">
          <ac:chgData name="Lehrmann Alexander (mb19106)" userId="0aa2104b-07c2-40f9-abc6-980f87a644ce" providerId="ADAL" clId="{9F556DED-E822-4B6A-92C1-55580E78E3D1}" dt="2021-02-27T22:48:04.718" v="1612" actId="164"/>
          <ac:spMkLst>
            <pc:docMk/>
            <pc:sldMk cId="3869564330" sldId="262"/>
            <ac:spMk id="24" creationId="{75744768-9B8B-4382-80F1-AF3C9C3AFF88}"/>
          </ac:spMkLst>
        </pc:spChg>
        <pc:spChg chg="add mod">
          <ac:chgData name="Lehrmann Alexander (mb19106)" userId="0aa2104b-07c2-40f9-abc6-980f87a644ce" providerId="ADAL" clId="{9F556DED-E822-4B6A-92C1-55580E78E3D1}" dt="2021-02-27T22:49:55.123" v="1623" actId="164"/>
          <ac:spMkLst>
            <pc:docMk/>
            <pc:sldMk cId="3869564330" sldId="262"/>
            <ac:spMk id="29" creationId="{534CAED4-0B59-4262-9035-3EA6B8F8C896}"/>
          </ac:spMkLst>
        </pc:spChg>
        <pc:spChg chg="add del mod">
          <ac:chgData name="Lehrmann Alexander (mb19106)" userId="0aa2104b-07c2-40f9-abc6-980f87a644ce" providerId="ADAL" clId="{9F556DED-E822-4B6A-92C1-55580E78E3D1}" dt="2021-02-27T23:03:18.282" v="1897" actId="478"/>
          <ac:spMkLst>
            <pc:docMk/>
            <pc:sldMk cId="3869564330" sldId="262"/>
            <ac:spMk id="31" creationId="{51E5AFA3-6E71-4BAC-8D49-F3F5450B471F}"/>
          </ac:spMkLst>
        </pc:spChg>
        <pc:spChg chg="add del mod">
          <ac:chgData name="Lehrmann Alexander (mb19106)" userId="0aa2104b-07c2-40f9-abc6-980f87a644ce" providerId="ADAL" clId="{9F556DED-E822-4B6A-92C1-55580E78E3D1}" dt="2021-02-27T23:04:52.236" v="1919" actId="478"/>
          <ac:spMkLst>
            <pc:docMk/>
            <pc:sldMk cId="3869564330" sldId="262"/>
            <ac:spMk id="32" creationId="{B3E6DB43-E08B-430C-B7E4-07CCD8F02D66}"/>
          </ac:spMkLst>
        </pc:spChg>
        <pc:spChg chg="add del mod">
          <ac:chgData name="Lehrmann Alexander (mb19106)" userId="0aa2104b-07c2-40f9-abc6-980f87a644ce" providerId="ADAL" clId="{9F556DED-E822-4B6A-92C1-55580E78E3D1}" dt="2021-02-27T23:03:18.282" v="1897" actId="478"/>
          <ac:spMkLst>
            <pc:docMk/>
            <pc:sldMk cId="3869564330" sldId="262"/>
            <ac:spMk id="33" creationId="{5057D984-BE39-430B-8EDC-2DCDF80CDBBB}"/>
          </ac:spMkLst>
        </pc:spChg>
        <pc:spChg chg="add mod">
          <ac:chgData name="Lehrmann Alexander (mb19106)" userId="0aa2104b-07c2-40f9-abc6-980f87a644ce" providerId="ADAL" clId="{9F556DED-E822-4B6A-92C1-55580E78E3D1}" dt="2021-02-27T23:03:51.553" v="1909" actId="1076"/>
          <ac:spMkLst>
            <pc:docMk/>
            <pc:sldMk cId="3869564330" sldId="262"/>
            <ac:spMk id="34" creationId="{832D9899-C8BE-4FD9-AF0B-8D09F6E95A1E}"/>
          </ac:spMkLst>
        </pc:spChg>
        <pc:spChg chg="add mod">
          <ac:chgData name="Lehrmann Alexander (mb19106)" userId="0aa2104b-07c2-40f9-abc6-980f87a644ce" providerId="ADAL" clId="{9F556DED-E822-4B6A-92C1-55580E78E3D1}" dt="2021-02-27T23:11:43.798" v="1953" actId="1076"/>
          <ac:spMkLst>
            <pc:docMk/>
            <pc:sldMk cId="3869564330" sldId="262"/>
            <ac:spMk id="35" creationId="{61C5D734-257D-48EC-8EEA-A3C19351CDE2}"/>
          </ac:spMkLst>
        </pc:spChg>
        <pc:spChg chg="add mod">
          <ac:chgData name="Lehrmann Alexander (mb19106)" userId="0aa2104b-07c2-40f9-abc6-980f87a644ce" providerId="ADAL" clId="{9F556DED-E822-4B6A-92C1-55580E78E3D1}" dt="2021-02-27T23:03:51.553" v="1909" actId="1076"/>
          <ac:spMkLst>
            <pc:docMk/>
            <pc:sldMk cId="3869564330" sldId="262"/>
            <ac:spMk id="36" creationId="{EF178AD8-3C13-49D5-9E3E-22B57AAA7B30}"/>
          </ac:spMkLst>
        </pc:spChg>
        <pc:spChg chg="add mod">
          <ac:chgData name="Lehrmann Alexander (mb19106)" userId="0aa2104b-07c2-40f9-abc6-980f87a644ce" providerId="ADAL" clId="{9F556DED-E822-4B6A-92C1-55580E78E3D1}" dt="2021-02-27T23:11:49.582" v="1958" actId="1076"/>
          <ac:spMkLst>
            <pc:docMk/>
            <pc:sldMk cId="3869564330" sldId="262"/>
            <ac:spMk id="37" creationId="{F370ABF6-FB89-4E7C-B41A-D8485097B10F}"/>
          </ac:spMkLst>
        </pc:spChg>
        <pc:spChg chg="add mod">
          <ac:chgData name="Lehrmann Alexander (mb19106)" userId="0aa2104b-07c2-40f9-abc6-980f87a644ce" providerId="ADAL" clId="{9F556DED-E822-4B6A-92C1-55580E78E3D1}" dt="2021-02-27T23:04:59.220" v="1922" actId="14100"/>
          <ac:spMkLst>
            <pc:docMk/>
            <pc:sldMk cId="3869564330" sldId="262"/>
            <ac:spMk id="38" creationId="{8ABFF6F0-50BF-4D8E-B6C1-7DB678349CA2}"/>
          </ac:spMkLst>
        </pc:spChg>
        <pc:spChg chg="add del">
          <ac:chgData name="Lehrmann Alexander (mb19106)" userId="0aa2104b-07c2-40f9-abc6-980f87a644ce" providerId="ADAL" clId="{9F556DED-E822-4B6A-92C1-55580E78E3D1}" dt="2021-02-27T23:11:46.339" v="1956"/>
          <ac:spMkLst>
            <pc:docMk/>
            <pc:sldMk cId="3869564330" sldId="262"/>
            <ac:spMk id="39" creationId="{09D98BD6-D552-4511-AEB1-EFCAE4A7CD43}"/>
          </ac:spMkLst>
        </pc:spChg>
        <pc:spChg chg="add del mod">
          <ac:chgData name="Lehrmann Alexander (mb19106)" userId="0aa2104b-07c2-40f9-abc6-980f87a644ce" providerId="ADAL" clId="{9F556DED-E822-4B6A-92C1-55580E78E3D1}" dt="2021-02-27T23:19:17.666" v="2376" actId="478"/>
          <ac:spMkLst>
            <pc:docMk/>
            <pc:sldMk cId="3869564330" sldId="262"/>
            <ac:spMk id="40" creationId="{270ED096-649C-4386-A076-42B0231FE100}"/>
          </ac:spMkLst>
        </pc:spChg>
        <pc:spChg chg="add del mod">
          <ac:chgData name="Lehrmann Alexander (mb19106)" userId="0aa2104b-07c2-40f9-abc6-980f87a644ce" providerId="ADAL" clId="{9F556DED-E822-4B6A-92C1-55580E78E3D1}" dt="2021-02-27T23:18:29.002" v="2364" actId="478"/>
          <ac:spMkLst>
            <pc:docMk/>
            <pc:sldMk cId="3869564330" sldId="262"/>
            <ac:spMk id="41" creationId="{2E4EAA07-BA39-4562-B7D6-68E9550D015E}"/>
          </ac:spMkLst>
        </pc:spChg>
        <pc:spChg chg="add mod">
          <ac:chgData name="Lehrmann Alexander (mb19106)" userId="0aa2104b-07c2-40f9-abc6-980f87a644ce" providerId="ADAL" clId="{9F556DED-E822-4B6A-92C1-55580E78E3D1}" dt="2021-02-27T23:18:26.491" v="2363"/>
          <ac:spMkLst>
            <pc:docMk/>
            <pc:sldMk cId="3869564330" sldId="262"/>
            <ac:spMk id="42" creationId="{CF257800-521D-4E5D-8232-BA743177400D}"/>
          </ac:spMkLst>
        </pc:spChg>
        <pc:spChg chg="add mod">
          <ac:chgData name="Lehrmann Alexander (mb19106)" userId="0aa2104b-07c2-40f9-abc6-980f87a644ce" providerId="ADAL" clId="{9F556DED-E822-4B6A-92C1-55580E78E3D1}" dt="2021-02-27T23:19:20.323" v="2379" actId="20577"/>
          <ac:spMkLst>
            <pc:docMk/>
            <pc:sldMk cId="3869564330" sldId="262"/>
            <ac:spMk id="44" creationId="{8E46DE4A-7533-4B09-961C-27BA89F9235E}"/>
          </ac:spMkLst>
        </pc:spChg>
        <pc:grpChg chg="add mod">
          <ac:chgData name="Lehrmann Alexander (mb19106)" userId="0aa2104b-07c2-40f9-abc6-980f87a644ce" providerId="ADAL" clId="{9F556DED-E822-4B6A-92C1-55580E78E3D1}" dt="2021-02-27T23:05:10.904" v="1926" actId="1076"/>
          <ac:grpSpMkLst>
            <pc:docMk/>
            <pc:sldMk cId="3869564330" sldId="262"/>
            <ac:grpSpMk id="25" creationId="{A0347374-1158-4E16-8F6E-34848BFE05EC}"/>
          </ac:grpSpMkLst>
        </pc:grpChg>
        <pc:grpChg chg="add mod">
          <ac:chgData name="Lehrmann Alexander (mb19106)" userId="0aa2104b-07c2-40f9-abc6-980f87a644ce" providerId="ADAL" clId="{9F556DED-E822-4B6A-92C1-55580E78E3D1}" dt="2021-02-27T23:05:42.662" v="1931" actId="1076"/>
          <ac:grpSpMkLst>
            <pc:docMk/>
            <pc:sldMk cId="3869564330" sldId="262"/>
            <ac:grpSpMk id="26" creationId="{8725733B-2DA4-45BA-8D5F-753BEE7E16B7}"/>
          </ac:grpSpMkLst>
        </pc:grpChg>
        <pc:grpChg chg="add mod">
          <ac:chgData name="Lehrmann Alexander (mb19106)" userId="0aa2104b-07c2-40f9-abc6-980f87a644ce" providerId="ADAL" clId="{9F556DED-E822-4B6A-92C1-55580E78E3D1}" dt="2021-02-27T23:05:43.124" v="1932" actId="1076"/>
          <ac:grpSpMkLst>
            <pc:docMk/>
            <pc:sldMk cId="3869564330" sldId="262"/>
            <ac:grpSpMk id="30" creationId="{3D7F6AA5-1722-45A5-9736-5E560429DD7B}"/>
          </ac:grpSpMkLst>
        </pc:grpChg>
        <pc:picChg chg="add del mod">
          <ac:chgData name="Lehrmann Alexander (mb19106)" userId="0aa2104b-07c2-40f9-abc6-980f87a644ce" providerId="ADAL" clId="{9F556DED-E822-4B6A-92C1-55580E78E3D1}" dt="2021-02-27T23:09:13.955" v="1934" actId="478"/>
          <ac:picMkLst>
            <pc:docMk/>
            <pc:sldMk cId="3869564330" sldId="262"/>
            <ac:picMk id="14" creationId="{E7AE5FD1-4FC7-4AF0-9EF5-676323FB80E4}"/>
          </ac:picMkLst>
        </pc:picChg>
        <pc:picChg chg="add del mod">
          <ac:chgData name="Lehrmann Alexander (mb19106)" userId="0aa2104b-07c2-40f9-abc6-980f87a644ce" providerId="ADAL" clId="{9F556DED-E822-4B6A-92C1-55580E78E3D1}" dt="2021-02-27T22:47:13.492" v="1599" actId="478"/>
          <ac:picMkLst>
            <pc:docMk/>
            <pc:sldMk cId="3869564330" sldId="262"/>
            <ac:picMk id="16" creationId="{338C359E-C2F0-480A-8104-05E84FCA8A2F}"/>
          </ac:picMkLst>
        </pc:picChg>
        <pc:picChg chg="add del mod">
          <ac:chgData name="Lehrmann Alexander (mb19106)" userId="0aa2104b-07c2-40f9-abc6-980f87a644ce" providerId="ADAL" clId="{9F556DED-E822-4B6A-92C1-55580E78E3D1}" dt="2021-02-27T22:47:13.492" v="1599" actId="478"/>
          <ac:picMkLst>
            <pc:docMk/>
            <pc:sldMk cId="3869564330" sldId="262"/>
            <ac:picMk id="18" creationId="{5A390283-E69A-455B-AAA6-714E6AE089A5}"/>
          </ac:picMkLst>
        </pc:picChg>
        <pc:picChg chg="add mod">
          <ac:chgData name="Lehrmann Alexander (mb19106)" userId="0aa2104b-07c2-40f9-abc6-980f87a644ce" providerId="ADAL" clId="{9F556DED-E822-4B6A-92C1-55580E78E3D1}" dt="2021-02-27T22:48:04.718" v="1612" actId="164"/>
          <ac:picMkLst>
            <pc:docMk/>
            <pc:sldMk cId="3869564330" sldId="262"/>
            <ac:picMk id="20" creationId="{7C248245-D40E-44CE-A701-EFEE49407683}"/>
          </ac:picMkLst>
        </pc:picChg>
        <pc:picChg chg="add del mod">
          <ac:chgData name="Lehrmann Alexander (mb19106)" userId="0aa2104b-07c2-40f9-abc6-980f87a644ce" providerId="ADAL" clId="{9F556DED-E822-4B6A-92C1-55580E78E3D1}" dt="2021-02-28T07:22:25.980" v="2399" actId="478"/>
          <ac:picMkLst>
            <pc:docMk/>
            <pc:sldMk cId="3869564330" sldId="262"/>
            <ac:picMk id="21" creationId="{3FA25821-01E7-4C3F-9E17-BA6FE1F82DFC}"/>
          </ac:picMkLst>
        </pc:picChg>
        <pc:picChg chg="add mod">
          <ac:chgData name="Lehrmann Alexander (mb19106)" userId="0aa2104b-07c2-40f9-abc6-980f87a644ce" providerId="ADAL" clId="{9F556DED-E822-4B6A-92C1-55580E78E3D1}" dt="2021-02-27T22:48:21.091" v="1615" actId="14100"/>
          <ac:picMkLst>
            <pc:docMk/>
            <pc:sldMk cId="3869564330" sldId="262"/>
            <ac:picMk id="22" creationId="{5152F671-08B0-400B-8093-750F97E32600}"/>
          </ac:picMkLst>
        </pc:picChg>
        <pc:picChg chg="add mod">
          <ac:chgData name="Lehrmann Alexander (mb19106)" userId="0aa2104b-07c2-40f9-abc6-980f87a644ce" providerId="ADAL" clId="{9F556DED-E822-4B6A-92C1-55580E78E3D1}" dt="2021-02-28T07:22:26.265" v="2400"/>
          <ac:picMkLst>
            <pc:docMk/>
            <pc:sldMk cId="3869564330" sldId="262"/>
            <ac:picMk id="27" creationId="{CC66E754-E9C4-4CCF-B4EB-53AB3FE81369}"/>
          </ac:picMkLst>
        </pc:picChg>
        <pc:picChg chg="add mod">
          <ac:chgData name="Lehrmann Alexander (mb19106)" userId="0aa2104b-07c2-40f9-abc6-980f87a644ce" providerId="ADAL" clId="{9F556DED-E822-4B6A-92C1-55580E78E3D1}" dt="2021-02-27T22:49:55.123" v="1623" actId="164"/>
          <ac:picMkLst>
            <pc:docMk/>
            <pc:sldMk cId="3869564330" sldId="262"/>
            <ac:picMk id="28" creationId="{7BFA1A85-253F-4BA3-9AED-CB9307F2BC9E}"/>
          </ac:picMkLst>
        </pc:picChg>
        <pc:picChg chg="add mod">
          <ac:chgData name="Lehrmann Alexander (mb19106)" userId="0aa2104b-07c2-40f9-abc6-980f87a644ce" providerId="ADAL" clId="{9F556DED-E822-4B6A-92C1-55580E78E3D1}" dt="2021-02-27T23:18:26.491" v="2363"/>
          <ac:picMkLst>
            <pc:docMk/>
            <pc:sldMk cId="3869564330" sldId="262"/>
            <ac:picMk id="43" creationId="{765A08D7-0FD9-48A2-8F04-7859448A4977}"/>
          </ac:picMkLst>
        </pc:picChg>
        <pc:cxnChg chg="add del mod">
          <ac:chgData name="Lehrmann Alexander (mb19106)" userId="0aa2104b-07c2-40f9-abc6-980f87a644ce" providerId="ADAL" clId="{9F556DED-E822-4B6A-92C1-55580E78E3D1}" dt="2021-02-27T22:21:01.236" v="1561" actId="478"/>
          <ac:cxnSpMkLst>
            <pc:docMk/>
            <pc:sldMk cId="3869564330" sldId="262"/>
            <ac:cxnSpMk id="6" creationId="{33464B44-26E8-4F66-A24B-7279E82EFEFC}"/>
          </ac:cxnSpMkLst>
        </pc:cxnChg>
        <pc:cxnChg chg="add mod">
          <ac:chgData name="Lehrmann Alexander (mb19106)" userId="0aa2104b-07c2-40f9-abc6-980f87a644ce" providerId="ADAL" clId="{9F556DED-E822-4B6A-92C1-55580E78E3D1}" dt="2021-02-27T22:21:39.106" v="1577" actId="14100"/>
          <ac:cxnSpMkLst>
            <pc:docMk/>
            <pc:sldMk cId="3869564330" sldId="262"/>
            <ac:cxnSpMk id="8" creationId="{D8D18225-3111-4B34-8F32-74667ECAD3F2}"/>
          </ac:cxnSpMkLst>
        </pc:cxnChg>
      </pc:sldChg>
      <pc:sldChg chg="addSp delSp modSp new add del mod">
        <pc:chgData name="Lehrmann Alexander (mb19106)" userId="0aa2104b-07c2-40f9-abc6-980f87a644ce" providerId="ADAL" clId="{9F556DED-E822-4B6A-92C1-55580E78E3D1}" dt="2021-02-28T07:44:19.579" v="2607" actId="12788"/>
        <pc:sldMkLst>
          <pc:docMk/>
          <pc:sldMk cId="1411334748" sldId="263"/>
        </pc:sldMkLst>
        <pc:spChg chg="del">
          <ac:chgData name="Lehrmann Alexander (mb19106)" userId="0aa2104b-07c2-40f9-abc6-980f87a644ce" providerId="ADAL" clId="{9F556DED-E822-4B6A-92C1-55580E78E3D1}" dt="2021-02-28T07:30:50.717" v="2406" actId="478"/>
          <ac:spMkLst>
            <pc:docMk/>
            <pc:sldMk cId="1411334748" sldId="263"/>
            <ac:spMk id="2" creationId="{F6F497BF-27AC-4D40-A906-B4252D6C3AF8}"/>
          </ac:spMkLst>
        </pc:spChg>
        <pc:spChg chg="del">
          <ac:chgData name="Lehrmann Alexander (mb19106)" userId="0aa2104b-07c2-40f9-abc6-980f87a644ce" providerId="ADAL" clId="{9F556DED-E822-4B6A-92C1-55580E78E3D1}" dt="2021-02-28T07:30:50.717" v="2406" actId="478"/>
          <ac:spMkLst>
            <pc:docMk/>
            <pc:sldMk cId="1411334748" sldId="263"/>
            <ac:spMk id="3" creationId="{F4288A9D-10D7-4746-9D52-16DC540E1B97}"/>
          </ac:spMkLst>
        </pc:spChg>
        <pc:spChg chg="add mod">
          <ac:chgData name="Lehrmann Alexander (mb19106)" userId="0aa2104b-07c2-40f9-abc6-980f87a644ce" providerId="ADAL" clId="{9F556DED-E822-4B6A-92C1-55580E78E3D1}" dt="2021-02-28T07:44:19.579" v="2607" actId="12788"/>
          <ac:spMkLst>
            <pc:docMk/>
            <pc:sldMk cId="1411334748" sldId="263"/>
            <ac:spMk id="4" creationId="{AEB8F558-B033-4336-A115-F5C74D3DC493}"/>
          </ac:spMkLst>
        </pc:spChg>
        <pc:spChg chg="add del mod ord">
          <ac:chgData name="Lehrmann Alexander (mb19106)" userId="0aa2104b-07c2-40f9-abc6-980f87a644ce" providerId="ADAL" clId="{9F556DED-E822-4B6A-92C1-55580E78E3D1}" dt="2021-02-28T07:39:17.717" v="2543" actId="478"/>
          <ac:spMkLst>
            <pc:docMk/>
            <pc:sldMk cId="1411334748" sldId="263"/>
            <ac:spMk id="7" creationId="{CC9A1999-44C0-479D-84B9-86F3A925F2C9}"/>
          </ac:spMkLst>
        </pc:spChg>
        <pc:picChg chg="add mod">
          <ac:chgData name="Lehrmann Alexander (mb19106)" userId="0aa2104b-07c2-40f9-abc6-980f87a644ce" providerId="ADAL" clId="{9F556DED-E822-4B6A-92C1-55580E78E3D1}" dt="2021-02-28T07:44:13.907" v="2606" actId="12788"/>
          <ac:picMkLst>
            <pc:docMk/>
            <pc:sldMk cId="1411334748" sldId="263"/>
            <ac:picMk id="5" creationId="{F3BA4FC5-DAEF-40A4-B33C-74AF579EC15D}"/>
          </ac:picMkLst>
        </pc:picChg>
        <pc:picChg chg="mod ord">
          <ac:chgData name="Lehrmann Alexander (mb19106)" userId="0aa2104b-07c2-40f9-abc6-980f87a644ce" providerId="ADAL" clId="{9F556DED-E822-4B6A-92C1-55580E78E3D1}" dt="2021-02-28T07:40:22.909" v="2581" actId="1076"/>
          <ac:picMkLst>
            <pc:docMk/>
            <pc:sldMk cId="1411334748" sldId="263"/>
            <ac:picMk id="6" creationId="{777C8478-B2AE-4823-AB43-7251CA401311}"/>
          </ac:picMkLst>
        </pc:picChg>
        <pc:picChg chg="add del mod">
          <ac:chgData name="Lehrmann Alexander (mb19106)" userId="0aa2104b-07c2-40f9-abc6-980f87a644ce" providerId="ADAL" clId="{9F556DED-E822-4B6A-92C1-55580E78E3D1}" dt="2021-02-28T07:36:10.227" v="2434" actId="478"/>
          <ac:picMkLst>
            <pc:docMk/>
            <pc:sldMk cId="1411334748" sldId="263"/>
            <ac:picMk id="1026" creationId="{631F1BB0-291D-4E56-8B85-0AFCEAF8C70E}"/>
          </ac:picMkLst>
        </pc:picChg>
      </pc:sldChg>
      <pc:sldChg chg="add del">
        <pc:chgData name="Lehrmann Alexander (mb19106)" userId="0aa2104b-07c2-40f9-abc6-980f87a644ce" providerId="ADAL" clId="{9F556DED-E822-4B6A-92C1-55580E78E3D1}" dt="2021-02-27T23:17:41.014" v="2352"/>
        <pc:sldMkLst>
          <pc:docMk/>
          <pc:sldMk cId="3625538459" sldId="263"/>
        </pc:sldMkLst>
      </pc:sldChg>
      <pc:sldChg chg="modSp del mod modShow">
        <pc:chgData name="Lehrmann Alexander (mb19106)" userId="0aa2104b-07c2-40f9-abc6-980f87a644ce" providerId="ADAL" clId="{9F556DED-E822-4B6A-92C1-55580E78E3D1}" dt="2021-02-28T09:39:51.136" v="2620" actId="47"/>
        <pc:sldMkLst>
          <pc:docMk/>
          <pc:sldMk cId="3025799447" sldId="264"/>
        </pc:sldMkLst>
        <pc:picChg chg="mod">
          <ac:chgData name="Lehrmann Alexander (mb19106)" userId="0aa2104b-07c2-40f9-abc6-980f87a644ce" providerId="ADAL" clId="{9F556DED-E822-4B6A-92C1-55580E78E3D1}" dt="2021-02-28T07:41:55.006" v="2593" actId="1076"/>
          <ac:picMkLst>
            <pc:docMk/>
            <pc:sldMk cId="3025799447" sldId="264"/>
            <ac:picMk id="3" creationId="{E8BC4548-8949-4582-9A36-F6750C1A7B64}"/>
          </ac:picMkLst>
        </pc:picChg>
        <pc:picChg chg="mod modCrop">
          <ac:chgData name="Lehrmann Alexander (mb19106)" userId="0aa2104b-07c2-40f9-abc6-980f87a644ce" providerId="ADAL" clId="{9F556DED-E822-4B6A-92C1-55580E78E3D1}" dt="2021-02-28T07:41:39.851" v="2591" actId="18131"/>
          <ac:picMkLst>
            <pc:docMk/>
            <pc:sldMk cId="3025799447" sldId="264"/>
            <ac:picMk id="4" creationId="{89FA199C-A246-4420-A80D-81DE71A05316}"/>
          </ac:picMkLst>
        </pc:picChg>
        <pc:picChg chg="mod">
          <ac:chgData name="Lehrmann Alexander (mb19106)" userId="0aa2104b-07c2-40f9-abc6-980f87a644ce" providerId="ADAL" clId="{9F556DED-E822-4B6A-92C1-55580E78E3D1}" dt="2021-02-28T07:42:03.684" v="2595" actId="1076"/>
          <ac:picMkLst>
            <pc:docMk/>
            <pc:sldMk cId="3025799447" sldId="264"/>
            <ac:picMk id="5" creationId="{8F25ABE9-BE94-4A11-A038-061177F34550}"/>
          </ac:picMkLst>
        </pc:picChg>
      </pc:sldChg>
      <pc:sldChg chg="delSp modSp add mod modAnim">
        <pc:chgData name="Lehrmann Alexander (mb19106)" userId="0aa2104b-07c2-40f9-abc6-980f87a644ce" providerId="ADAL" clId="{9F556DED-E822-4B6A-92C1-55580E78E3D1}" dt="2021-02-28T09:47:45.348" v="2773"/>
        <pc:sldMkLst>
          <pc:docMk/>
          <pc:sldMk cId="1698491368" sldId="265"/>
        </pc:sldMkLst>
        <pc:spChg chg="mod topLvl">
          <ac:chgData name="Lehrmann Alexander (mb19106)" userId="0aa2104b-07c2-40f9-abc6-980f87a644ce" providerId="ADAL" clId="{9F556DED-E822-4B6A-92C1-55580E78E3D1}" dt="2021-02-28T08:10:59.884" v="2618" actId="12789"/>
          <ac:spMkLst>
            <pc:docMk/>
            <pc:sldMk cId="1698491368" sldId="265"/>
            <ac:spMk id="8" creationId="{5311DF60-EBB0-44B8-999C-E2B5DAB1EE29}"/>
          </ac:spMkLst>
        </pc:spChg>
        <pc:grpChg chg="del">
          <ac:chgData name="Lehrmann Alexander (mb19106)" userId="0aa2104b-07c2-40f9-abc6-980f87a644ce" providerId="ADAL" clId="{9F556DED-E822-4B6A-92C1-55580E78E3D1}" dt="2021-02-28T08:10:26.848" v="2612" actId="165"/>
          <ac:grpSpMkLst>
            <pc:docMk/>
            <pc:sldMk cId="1698491368" sldId="265"/>
            <ac:grpSpMk id="3" creationId="{D7435D31-C602-41C0-9F23-DEC7D9AD94C9}"/>
          </ac:grpSpMkLst>
        </pc:grpChg>
        <pc:picChg chg="mod ord topLvl">
          <ac:chgData name="Lehrmann Alexander (mb19106)" userId="0aa2104b-07c2-40f9-abc6-980f87a644ce" providerId="ADAL" clId="{9F556DED-E822-4B6A-92C1-55580E78E3D1}" dt="2021-02-28T09:47:22.811" v="2771" actId="166"/>
          <ac:picMkLst>
            <pc:docMk/>
            <pc:sldMk cId="1698491368" sldId="265"/>
            <ac:picMk id="6" creationId="{C2E3FC22-A4F0-4E5E-9028-662FF373E16A}"/>
          </ac:picMkLst>
        </pc:picChg>
        <pc:picChg chg="mod topLvl">
          <ac:chgData name="Lehrmann Alexander (mb19106)" userId="0aa2104b-07c2-40f9-abc6-980f87a644ce" providerId="ADAL" clId="{9F556DED-E822-4B6A-92C1-55580E78E3D1}" dt="2021-02-28T09:46:56.536" v="2764" actId="1076"/>
          <ac:picMkLst>
            <pc:docMk/>
            <pc:sldMk cId="1698491368" sldId="265"/>
            <ac:picMk id="7" creationId="{EC9BB269-299B-4ECD-BC7A-2EA9D03CEA4C}"/>
          </ac:picMkLst>
        </pc:picChg>
      </pc:sldChg>
      <pc:sldMasterChg chg="addSp delSp modSp mod">
        <pc:chgData name="Lehrmann Alexander (mb19106)" userId="0aa2104b-07c2-40f9-abc6-980f87a644ce" providerId="ADAL" clId="{9F556DED-E822-4B6A-92C1-55580E78E3D1}" dt="2021-02-27T23:11:41.002" v="1949" actId="20577"/>
        <pc:sldMasterMkLst>
          <pc:docMk/>
          <pc:sldMasterMk cId="594725491" sldId="2147483648"/>
        </pc:sldMasterMkLst>
        <pc:spChg chg="add del mod">
          <ac:chgData name="Lehrmann Alexander (mb19106)" userId="0aa2104b-07c2-40f9-abc6-980f87a644ce" providerId="ADAL" clId="{9F556DED-E822-4B6A-92C1-55580E78E3D1}" dt="2021-02-27T23:11:41.002" v="1949" actId="20577"/>
          <ac:spMkLst>
            <pc:docMk/>
            <pc:sldMasterMk cId="594725491" sldId="2147483648"/>
            <ac:spMk id="5" creationId="{00000000-0000-0000-0000-000000000000}"/>
          </ac:spMkLst>
        </pc:spChg>
      </pc:sldMasterChg>
    </pc:docChg>
  </pc:docChgLst>
  <pc:docChgLst>
    <pc:chgData name="Gastbenutzer" userId="S::urn:spo:anon#7e0949d2dc9937b008673c6bdba2a1123f541552cc8c14a75d8a1259672a4307::" providerId="AD" clId="Web-{42E6189A-3AB8-855F-05D5-0F79BF81C901}"/>
    <pc:docChg chg="modSld">
      <pc:chgData name="Gastbenutzer" userId="S::urn:spo:anon#7e0949d2dc9937b008673c6bdba2a1123f541552cc8c14a75d8a1259672a4307::" providerId="AD" clId="Web-{42E6189A-3AB8-855F-05D5-0F79BF81C901}" dt="2021-02-28T07:43:25.088" v="19" actId="20577"/>
      <pc:docMkLst>
        <pc:docMk/>
      </pc:docMkLst>
      <pc:sldChg chg="addSp modSp mod setBg">
        <pc:chgData name="Gastbenutzer" userId="S::urn:spo:anon#7e0949d2dc9937b008673c6bdba2a1123f541552cc8c14a75d8a1259672a4307::" providerId="AD" clId="Web-{42E6189A-3AB8-855F-05D5-0F79BF81C901}" dt="2021-02-28T07:43:25.088" v="19" actId="20577"/>
        <pc:sldMkLst>
          <pc:docMk/>
          <pc:sldMk cId="1411334748" sldId="263"/>
        </pc:sldMkLst>
        <pc:spChg chg="mod">
          <ac:chgData name="Gastbenutzer" userId="S::urn:spo:anon#7e0949d2dc9937b008673c6bdba2a1123f541552cc8c14a75d8a1259672a4307::" providerId="AD" clId="Web-{42E6189A-3AB8-855F-05D5-0F79BF81C901}" dt="2021-02-28T07:43:25.088" v="19" actId="20577"/>
          <ac:spMkLst>
            <pc:docMk/>
            <pc:sldMk cId="1411334748" sldId="263"/>
            <ac:spMk id="4" creationId="{AEB8F558-B033-4336-A115-F5C74D3DC493}"/>
          </ac:spMkLst>
        </pc:spChg>
        <pc:picChg chg="add mod ord">
          <ac:chgData name="Gastbenutzer" userId="S::urn:spo:anon#7e0949d2dc9937b008673c6bdba2a1123f541552cc8c14a75d8a1259672a4307::" providerId="AD" clId="Web-{42E6189A-3AB8-855F-05D5-0F79BF81C901}" dt="2021-02-28T07:33:12.222" v="7" actId="1076"/>
          <ac:picMkLst>
            <pc:docMk/>
            <pc:sldMk cId="1411334748" sldId="263"/>
            <ac:picMk id="6" creationId="{777C8478-B2AE-4823-AB43-7251CA401311}"/>
          </ac:picMkLst>
        </pc:picChg>
      </pc:sldChg>
      <pc:sldChg chg="modSp">
        <pc:chgData name="Gastbenutzer" userId="S::urn:spo:anon#7e0949d2dc9937b008673c6bdba2a1123f541552cc8c14a75d8a1259672a4307::" providerId="AD" clId="Web-{42E6189A-3AB8-855F-05D5-0F79BF81C901}" dt="2021-02-28T07:36:50.318" v="17" actId="14100"/>
        <pc:sldMkLst>
          <pc:docMk/>
          <pc:sldMk cId="3025799447" sldId="264"/>
        </pc:sldMkLst>
        <pc:picChg chg="mod">
          <ac:chgData name="Gastbenutzer" userId="S::urn:spo:anon#7e0949d2dc9937b008673c6bdba2a1123f541552cc8c14a75d8a1259672a4307::" providerId="AD" clId="Web-{42E6189A-3AB8-855F-05D5-0F79BF81C901}" dt="2021-02-28T07:36:50.318" v="17" actId="14100"/>
          <ac:picMkLst>
            <pc:docMk/>
            <pc:sldMk cId="3025799447" sldId="264"/>
            <ac:picMk id="4" creationId="{89FA199C-A246-4420-A80D-81DE71A05316}"/>
          </ac:picMkLst>
        </pc:picChg>
      </pc:sldChg>
    </pc:docChg>
  </pc:docChgLst>
  <pc:docChgLst>
    <pc:chgData name="Gastbenutzer" userId="S::urn:spo:anon#7e0949d2dc9937b008673c6bdba2a1123f541552cc8c14a75d8a1259672a4307::" providerId="AD" clId="Web-{92A1847C-815E-1E4E-B566-5DB5D4680D0F}"/>
    <pc:docChg chg="modSld">
      <pc:chgData name="Gastbenutzer" userId="S::urn:spo:anon#7e0949d2dc9937b008673c6bdba2a1123f541552cc8c14a75d8a1259672a4307::" providerId="AD" clId="Web-{92A1847C-815E-1E4E-B566-5DB5D4680D0F}" dt="2021-02-27T20:38:01.476" v="52" actId="1076"/>
      <pc:docMkLst>
        <pc:docMk/>
      </pc:docMkLst>
      <pc:sldChg chg="addSp modSp">
        <pc:chgData name="Gastbenutzer" userId="S::urn:spo:anon#7e0949d2dc9937b008673c6bdba2a1123f541552cc8c14a75d8a1259672a4307::" providerId="AD" clId="Web-{92A1847C-815E-1E4E-B566-5DB5D4680D0F}" dt="2021-02-27T20:38:01.476" v="52" actId="1076"/>
        <pc:sldMkLst>
          <pc:docMk/>
          <pc:sldMk cId="2746924154" sldId="257"/>
        </pc:sldMkLst>
        <pc:spChg chg="add mod">
          <ac:chgData name="Gastbenutzer" userId="S::urn:spo:anon#7e0949d2dc9937b008673c6bdba2a1123f541552cc8c14a75d8a1259672a4307::" providerId="AD" clId="Web-{92A1847C-815E-1E4E-B566-5DB5D4680D0F}" dt="2021-02-27T20:25:33.796" v="40" actId="14100"/>
          <ac:spMkLst>
            <pc:docMk/>
            <pc:sldMk cId="2746924154" sldId="257"/>
            <ac:spMk id="3" creationId="{B7C9D824-2876-4065-BA31-4780E747A5CF}"/>
          </ac:spMkLst>
        </pc:spChg>
        <pc:picChg chg="add mod">
          <ac:chgData name="Gastbenutzer" userId="S::urn:spo:anon#7e0949d2dc9937b008673c6bdba2a1123f541552cc8c14a75d8a1259672a4307::" providerId="AD" clId="Web-{92A1847C-815E-1E4E-B566-5DB5D4680D0F}" dt="2021-02-27T20:38:01.476" v="52" actId="1076"/>
          <ac:picMkLst>
            <pc:docMk/>
            <pc:sldMk cId="2746924154" sldId="257"/>
            <ac:picMk id="5" creationId="{6ECD2EE1-662A-41BD-98C5-603C694EBB0A}"/>
          </ac:picMkLst>
        </pc:picChg>
      </pc:sldChg>
    </pc:docChg>
  </pc:docChgLst>
  <pc:docChgLst>
    <pc:chgData name="Gastbenutzer" userId="S::urn:spo:anon#7e0949d2dc9937b008673c6bdba2a1123f541552cc8c14a75d8a1259672a4307::" providerId="AD" clId="Web-{2578AF9F-80CE-2000-BEF3-B1FF79F382CC}"/>
    <pc:docChg chg="addSld delSld modSld">
      <pc:chgData name="Gastbenutzer" userId="S::urn:spo:anon#7e0949d2dc9937b008673c6bdba2a1123f541552cc8c14a75d8a1259672a4307::" providerId="AD" clId="Web-{2578AF9F-80CE-2000-BEF3-B1FF79F382CC}" dt="2021-02-27T23:15:31.399" v="783"/>
      <pc:docMkLst>
        <pc:docMk/>
      </pc:docMkLst>
      <pc:sldChg chg="addSp modSp">
        <pc:chgData name="Gastbenutzer" userId="S::urn:spo:anon#7e0949d2dc9937b008673c6bdba2a1123f541552cc8c14a75d8a1259672a4307::" providerId="AD" clId="Web-{2578AF9F-80CE-2000-BEF3-B1FF79F382CC}" dt="2021-02-27T23:15:31.399" v="783"/>
        <pc:sldMkLst>
          <pc:docMk/>
          <pc:sldMk cId="1577499883" sldId="256"/>
        </pc:sldMkLst>
        <pc:picChg chg="add mod">
          <ac:chgData name="Gastbenutzer" userId="S::urn:spo:anon#7e0949d2dc9937b008673c6bdba2a1123f541552cc8c14a75d8a1259672a4307::" providerId="AD" clId="Web-{2578AF9F-80CE-2000-BEF3-B1FF79F382CC}" dt="2021-02-27T23:15:31.399" v="783"/>
          <ac:picMkLst>
            <pc:docMk/>
            <pc:sldMk cId="1577499883" sldId="256"/>
            <ac:picMk id="2" creationId="{F4BA3D6E-BF7F-4D1D-ABFB-5F5B9C49F444}"/>
          </ac:picMkLst>
        </pc:picChg>
      </pc:sldChg>
      <pc:sldChg chg="addSp delSp modSp modNotes">
        <pc:chgData name="Gastbenutzer" userId="S::urn:spo:anon#7e0949d2dc9937b008673c6bdba2a1123f541552cc8c14a75d8a1259672a4307::" providerId="AD" clId="Web-{2578AF9F-80CE-2000-BEF3-B1FF79F382CC}" dt="2021-02-27T23:10:12.233" v="780" actId="14100"/>
        <pc:sldMkLst>
          <pc:docMk/>
          <pc:sldMk cId="2746924154" sldId="257"/>
        </pc:sldMkLst>
        <pc:spChg chg="del mod">
          <ac:chgData name="Gastbenutzer" userId="S::urn:spo:anon#7e0949d2dc9937b008673c6bdba2a1123f541552cc8c14a75d8a1259672a4307::" providerId="AD" clId="Web-{2578AF9F-80CE-2000-BEF3-B1FF79F382CC}" dt="2021-02-27T21:25:14.432" v="5"/>
          <ac:spMkLst>
            <pc:docMk/>
            <pc:sldMk cId="2746924154" sldId="257"/>
            <ac:spMk id="3" creationId="{B7C9D824-2876-4065-BA31-4780E747A5CF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1:26:37.856" v="17" actId="1076"/>
          <ac:spMkLst>
            <pc:docMk/>
            <pc:sldMk cId="2746924154" sldId="257"/>
            <ac:spMk id="8" creationId="{5311DF60-EBB0-44B8-999C-E2B5DAB1EE29}"/>
          </ac:spMkLst>
        </pc:spChg>
        <pc:spChg chg="mod">
          <ac:chgData name="Gastbenutzer" userId="S::urn:spo:anon#7e0949d2dc9937b008673c6bdba2a1123f541552cc8c14a75d8a1259672a4307::" providerId="AD" clId="Web-{2578AF9F-80CE-2000-BEF3-B1FF79F382CC}" dt="2021-02-27T22:21:28.648" v="563" actId="20577"/>
          <ac:spMkLst>
            <pc:docMk/>
            <pc:sldMk cId="2746924154" sldId="257"/>
            <ac:spMk id="11" creationId="{16B204B0-B6FD-4381-8A01-2F2AFC28303C}"/>
          </ac:spMkLst>
        </pc:spChg>
        <pc:picChg chg="del">
          <ac:chgData name="Gastbenutzer" userId="S::urn:spo:anon#7e0949d2dc9937b008673c6bdba2a1123f541552cc8c14a75d8a1259672a4307::" providerId="AD" clId="Web-{2578AF9F-80CE-2000-BEF3-B1FF79F382CC}" dt="2021-02-27T21:25:10.166" v="3"/>
          <ac:picMkLst>
            <pc:docMk/>
            <pc:sldMk cId="2746924154" sldId="257"/>
            <ac:picMk id="5" creationId="{6ECD2EE1-662A-41BD-98C5-603C694EBB0A}"/>
          </ac:picMkLst>
        </pc:picChg>
        <pc:picChg chg="add mod">
          <ac:chgData name="Gastbenutzer" userId="S::urn:spo:anon#7e0949d2dc9937b008673c6bdba2a1123f541552cc8c14a75d8a1259672a4307::" providerId="AD" clId="Web-{2578AF9F-80CE-2000-BEF3-B1FF79F382CC}" dt="2021-02-27T21:26:07.558" v="9" actId="14100"/>
          <ac:picMkLst>
            <pc:docMk/>
            <pc:sldMk cId="2746924154" sldId="257"/>
            <ac:picMk id="6" creationId="{C2E3FC22-A4F0-4E5E-9028-662FF373E16A}"/>
          </ac:picMkLst>
        </pc:picChg>
        <pc:picChg chg="add mod">
          <ac:chgData name="Gastbenutzer" userId="S::urn:spo:anon#7e0949d2dc9937b008673c6bdba2a1123f541552cc8c14a75d8a1259672a4307::" providerId="AD" clId="Web-{2578AF9F-80CE-2000-BEF3-B1FF79F382CC}" dt="2021-02-27T21:26:23.340" v="15" actId="1076"/>
          <ac:picMkLst>
            <pc:docMk/>
            <pc:sldMk cId="2746924154" sldId="257"/>
            <ac:picMk id="7" creationId="{EC9BB269-299B-4ECD-BC7A-2EA9D03CEA4C}"/>
          </ac:picMkLst>
        </pc:picChg>
        <pc:picChg chg="add del mod">
          <ac:chgData name="Gastbenutzer" userId="S::urn:spo:anon#7e0949d2dc9937b008673c6bdba2a1123f541552cc8c14a75d8a1259672a4307::" providerId="AD" clId="Web-{2578AF9F-80CE-2000-BEF3-B1FF79F382CC}" dt="2021-02-27T21:38:36.079" v="557"/>
          <ac:picMkLst>
            <pc:docMk/>
            <pc:sldMk cId="2746924154" sldId="257"/>
            <ac:picMk id="10" creationId="{C88721F3-7E75-4E76-8BA1-220386548A6B}"/>
          </ac:picMkLst>
        </pc:picChg>
        <pc:picChg chg="add del">
          <ac:chgData name="Gastbenutzer" userId="S::urn:spo:anon#7e0949d2dc9937b008673c6bdba2a1123f541552cc8c14a75d8a1259672a4307::" providerId="AD" clId="Web-{2578AF9F-80CE-2000-BEF3-B1FF79F382CC}" dt="2021-02-27T21:38:48.407" v="559"/>
          <ac:picMkLst>
            <pc:docMk/>
            <pc:sldMk cId="2746924154" sldId="257"/>
            <ac:picMk id="12" creationId="{1EF7C62D-A5AA-4D17-9A97-AF8A31459181}"/>
          </ac:picMkLst>
        </pc:picChg>
        <pc:cxnChg chg="mod">
          <ac:chgData name="Gastbenutzer" userId="S::urn:spo:anon#7e0949d2dc9937b008673c6bdba2a1123f541552cc8c14a75d8a1259672a4307::" providerId="AD" clId="Web-{2578AF9F-80CE-2000-BEF3-B1FF79F382CC}" dt="2021-02-27T23:10:12.233" v="780" actId="14100"/>
          <ac:cxnSpMkLst>
            <pc:docMk/>
            <pc:sldMk cId="2746924154" sldId="257"/>
            <ac:cxnSpMk id="13" creationId="{897D347E-E4D8-490B-AD33-E9A57117B94E}"/>
          </ac:cxnSpMkLst>
        </pc:cxnChg>
      </pc:sldChg>
      <pc:sldChg chg="modSp">
        <pc:chgData name="Gastbenutzer" userId="S::urn:spo:anon#7e0949d2dc9937b008673c6bdba2a1123f541552cc8c14a75d8a1259672a4307::" providerId="AD" clId="Web-{2578AF9F-80CE-2000-BEF3-B1FF79F382CC}" dt="2021-02-27T22:21:48.883" v="565" actId="14100"/>
        <pc:sldMkLst>
          <pc:docMk/>
          <pc:sldMk cId="4149552360" sldId="258"/>
        </pc:sldMkLst>
        <pc:spChg chg="mod">
          <ac:chgData name="Gastbenutzer" userId="S::urn:spo:anon#7e0949d2dc9937b008673c6bdba2a1123f541552cc8c14a75d8a1259672a4307::" providerId="AD" clId="Web-{2578AF9F-80CE-2000-BEF3-B1FF79F382CC}" dt="2021-02-27T21:16:35.919" v="2" actId="20577"/>
          <ac:spMkLst>
            <pc:docMk/>
            <pc:sldMk cId="4149552360" sldId="258"/>
            <ac:spMk id="3" creationId="{0FF1B340-F9E2-4435-99EA-C7C45118B69A}"/>
          </ac:spMkLst>
        </pc:spChg>
        <pc:spChg chg="mod">
          <ac:chgData name="Gastbenutzer" userId="S::urn:spo:anon#7e0949d2dc9937b008673c6bdba2a1123f541552cc8c14a75d8a1259672a4307::" providerId="AD" clId="Web-{2578AF9F-80CE-2000-BEF3-B1FF79F382CC}" dt="2021-02-27T22:21:24.945" v="562" actId="20577"/>
          <ac:spMkLst>
            <pc:docMk/>
            <pc:sldMk cId="4149552360" sldId="258"/>
            <ac:spMk id="46" creationId="{702E2085-70F9-46B6-9F1C-C1C5CE0A5287}"/>
          </ac:spMkLst>
        </pc:spChg>
        <pc:cxnChg chg="mod">
          <ac:chgData name="Gastbenutzer" userId="S::urn:spo:anon#7e0949d2dc9937b008673c6bdba2a1123f541552cc8c14a75d8a1259672a4307::" providerId="AD" clId="Web-{2578AF9F-80CE-2000-BEF3-B1FF79F382CC}" dt="2021-02-27T22:21:48.883" v="565" actId="14100"/>
          <ac:cxnSpMkLst>
            <pc:docMk/>
            <pc:sldMk cId="4149552360" sldId="258"/>
            <ac:cxnSpMk id="47" creationId="{A9C26B9C-C66C-4C42-BB29-D6674243644A}"/>
          </ac:cxnSpMkLst>
        </pc:cxnChg>
      </pc:sldChg>
      <pc:sldChg chg="modSp">
        <pc:chgData name="Gastbenutzer" userId="S::urn:spo:anon#7e0949d2dc9937b008673c6bdba2a1123f541552cc8c14a75d8a1259672a4307::" providerId="AD" clId="Web-{2578AF9F-80CE-2000-BEF3-B1FF79F382CC}" dt="2021-02-27T22:21:20.476" v="561" actId="20577"/>
        <pc:sldMkLst>
          <pc:docMk/>
          <pc:sldMk cId="289328570" sldId="259"/>
        </pc:sldMkLst>
        <pc:spChg chg="mod">
          <ac:chgData name="Gastbenutzer" userId="S::urn:spo:anon#7e0949d2dc9937b008673c6bdba2a1123f541552cc8c14a75d8a1259672a4307::" providerId="AD" clId="Web-{2578AF9F-80CE-2000-BEF3-B1FF79F382CC}" dt="2021-02-27T22:21:20.476" v="561" actId="20577"/>
          <ac:spMkLst>
            <pc:docMk/>
            <pc:sldMk cId="289328570" sldId="259"/>
            <ac:spMk id="2" creationId="{675BD3FA-8F1B-4D62-A032-CB7CA58A3BA2}"/>
          </ac:spMkLst>
        </pc:spChg>
      </pc:sldChg>
      <pc:sldChg chg="del">
        <pc:chgData name="Gastbenutzer" userId="S::urn:spo:anon#7e0949d2dc9937b008673c6bdba2a1123f541552cc8c14a75d8a1259672a4307::" providerId="AD" clId="Web-{2578AF9F-80CE-2000-BEF3-B1FF79F382CC}" dt="2021-02-27T22:03:22.165" v="560"/>
        <pc:sldMkLst>
          <pc:docMk/>
          <pc:sldMk cId="3166185238" sldId="260"/>
        </pc:sldMkLst>
      </pc:sldChg>
      <pc:sldChg chg="addSp delSp modSp new add del">
        <pc:chgData name="Gastbenutzer" userId="S::urn:spo:anon#7e0949d2dc9937b008673c6bdba2a1123f541552cc8c14a75d8a1259672a4307::" providerId="AD" clId="Web-{2578AF9F-80CE-2000-BEF3-B1FF79F382CC}" dt="2021-02-27T23:10:16.327" v="782"/>
        <pc:sldMkLst>
          <pc:docMk/>
          <pc:sldMk cId="3903502256" sldId="263"/>
        </pc:sldMkLst>
        <pc:spChg chg="del mod">
          <ac:chgData name="Gastbenutzer" userId="S::urn:spo:anon#7e0949d2dc9937b008673c6bdba2a1123f541552cc8c14a75d8a1259672a4307::" providerId="AD" clId="Web-{2578AF9F-80CE-2000-BEF3-B1FF79F382CC}" dt="2021-02-27T22:51:14.102" v="726"/>
          <ac:spMkLst>
            <pc:docMk/>
            <pc:sldMk cId="3903502256" sldId="263"/>
            <ac:spMk id="2" creationId="{063842DA-DAF8-40F9-9A80-4AB01572D871}"/>
          </ac:spMkLst>
        </pc:spChg>
        <pc:spChg chg="del">
          <ac:chgData name="Gastbenutzer" userId="S::urn:spo:anon#7e0949d2dc9937b008673c6bdba2a1123f541552cc8c14a75d8a1259672a4307::" providerId="AD" clId="Web-{2578AF9F-80CE-2000-BEF3-B1FF79F382CC}" dt="2021-02-27T22:42:23.367" v="567"/>
          <ac:spMkLst>
            <pc:docMk/>
            <pc:sldMk cId="3903502256" sldId="263"/>
            <ac:spMk id="3" creationId="{9B05DF1C-9B50-4AD3-BDE8-EEE8A93E7177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2:43:30.481" v="580"/>
          <ac:spMkLst>
            <pc:docMk/>
            <pc:sldMk cId="3903502256" sldId="263"/>
            <ac:spMk id="6" creationId="{3903D836-B2D4-49A5-A9B9-6732593224D5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084" v="704"/>
          <ac:spMkLst>
            <pc:docMk/>
            <pc:sldMk cId="3903502256" sldId="263"/>
            <ac:spMk id="7" creationId="{19E66DDB-B8AD-4D84-9FCD-8D5F82915232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084" v="705"/>
          <ac:spMkLst>
            <pc:docMk/>
            <pc:sldMk cId="3903502256" sldId="263"/>
            <ac:spMk id="8" creationId="{78ECBCAB-D0A7-4A40-BCCB-D7AFA92D8E18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00" v="706"/>
          <ac:spMkLst>
            <pc:docMk/>
            <pc:sldMk cId="3903502256" sldId="263"/>
            <ac:spMk id="9" creationId="{510E9C45-37FE-4156-A840-59B41450A0A1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00" v="707"/>
          <ac:spMkLst>
            <pc:docMk/>
            <pc:sldMk cId="3903502256" sldId="263"/>
            <ac:spMk id="10" creationId="{3E04198F-5E04-4C4F-8B60-4010D1938EA3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00" v="708"/>
          <ac:spMkLst>
            <pc:docMk/>
            <pc:sldMk cId="3903502256" sldId="263"/>
            <ac:spMk id="11" creationId="{FEB1AAC4-63F9-4058-8904-AF8BB6A3A104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00" v="709"/>
          <ac:spMkLst>
            <pc:docMk/>
            <pc:sldMk cId="3903502256" sldId="263"/>
            <ac:spMk id="12" creationId="{E24C040A-1D31-4E28-B28E-579D7721579C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00" v="710"/>
          <ac:spMkLst>
            <pc:docMk/>
            <pc:sldMk cId="3903502256" sldId="263"/>
            <ac:spMk id="13" creationId="{268DA128-5E75-4DEC-9FEA-B4EBFC03639E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15" v="711"/>
          <ac:spMkLst>
            <pc:docMk/>
            <pc:sldMk cId="3903502256" sldId="263"/>
            <ac:spMk id="14" creationId="{80FEF784-B0A5-4220-8806-21D4B2B050BC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2:47:02.409" v="617"/>
          <ac:spMkLst>
            <pc:docMk/>
            <pc:sldMk cId="3903502256" sldId="263"/>
            <ac:spMk id="15" creationId="{49B7873C-8FE4-4138-9AB7-09B09F5DE56D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15" v="712"/>
          <ac:spMkLst>
            <pc:docMk/>
            <pc:sldMk cId="3903502256" sldId="263"/>
            <ac:spMk id="16" creationId="{2F32575E-821E-453B-ABDC-62759EF80DD9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15" v="713"/>
          <ac:spMkLst>
            <pc:docMk/>
            <pc:sldMk cId="3903502256" sldId="263"/>
            <ac:spMk id="17" creationId="{E93AC3C5-5488-4B1D-89FA-AD79A39D7215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15" v="714"/>
          <ac:spMkLst>
            <pc:docMk/>
            <pc:sldMk cId="3903502256" sldId="263"/>
            <ac:spMk id="18" creationId="{92D46FB7-7D40-4034-A9CF-1886CF112FEA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31" v="715"/>
          <ac:spMkLst>
            <pc:docMk/>
            <pc:sldMk cId="3903502256" sldId="263"/>
            <ac:spMk id="19" creationId="{CDC8AAA3-4BBF-4BD8-9C97-5431DF11DF25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31" v="716"/>
          <ac:spMkLst>
            <pc:docMk/>
            <pc:sldMk cId="3903502256" sldId="263"/>
            <ac:spMk id="20" creationId="{27AB903B-58D5-45C3-A962-BF128A06A60F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2:49:29.131" v="717"/>
          <ac:spMkLst>
            <pc:docMk/>
            <pc:sldMk cId="3903502256" sldId="263"/>
            <ac:spMk id="21" creationId="{2E8EA02D-4B1F-4049-961F-F417E04A4A34}"/>
          </ac:spMkLst>
        </pc:spChg>
        <pc:spChg chg="add">
          <ac:chgData name="Gastbenutzer" userId="S::urn:spo:anon#7e0949d2dc9937b008673c6bdba2a1123f541552cc8c14a75d8a1259672a4307::" providerId="AD" clId="Web-{2578AF9F-80CE-2000-BEF3-B1FF79F382CC}" dt="2021-02-27T22:51:10.009" v="724"/>
          <ac:spMkLst>
            <pc:docMk/>
            <pc:sldMk cId="3903502256" sldId="263"/>
            <ac:spMk id="23" creationId="{2C73CDEE-0BCE-43D6-A4CB-143EF429347A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2:51:16.946" v="727"/>
          <ac:spMkLst>
            <pc:docMk/>
            <pc:sldMk cId="3903502256" sldId="263"/>
            <ac:spMk id="27" creationId="{A60D983C-9A05-4293-AC96-134019D1F040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3:04:51.083" v="769"/>
          <ac:spMkLst>
            <pc:docMk/>
            <pc:sldMk cId="3903502256" sldId="263"/>
            <ac:spMk id="42" creationId="{E8408D90-8A7D-455F-B8C5-D281E7DF202A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3:05:13.052" v="775" actId="14100"/>
          <ac:spMkLst>
            <pc:docMk/>
            <pc:sldMk cId="3903502256" sldId="263"/>
            <ac:spMk id="44" creationId="{E858D2A1-D9E8-43B1-86EB-B03A272FC759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3:04:52.130" v="770"/>
          <ac:spMkLst>
            <pc:docMk/>
            <pc:sldMk cId="3903502256" sldId="263"/>
            <ac:spMk id="46" creationId="{0BD6CBFE-D12A-44BE-A8D0-3ABA43C2287D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3:04:46.270" v="767" actId="1076"/>
          <ac:spMkLst>
            <pc:docMk/>
            <pc:sldMk cId="3903502256" sldId="263"/>
            <ac:spMk id="48" creationId="{3180CCEF-86A9-4B05-ACFD-0F86B6F21986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3:04:39.114" v="763" actId="1076"/>
          <ac:spMkLst>
            <pc:docMk/>
            <pc:sldMk cId="3903502256" sldId="263"/>
            <ac:spMk id="50" creationId="{596316B5-8A96-440A-BF10-1F4CE5893171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3:04:43.520" v="766" actId="1076"/>
          <ac:spMkLst>
            <pc:docMk/>
            <pc:sldMk cId="3903502256" sldId="263"/>
            <ac:spMk id="52" creationId="{A64B5390-68EC-4AB6-9DF6-63EC70BBCD44}"/>
          </ac:spMkLst>
        </pc:spChg>
        <pc:spChg chg="add mod">
          <ac:chgData name="Gastbenutzer" userId="S::urn:spo:anon#7e0949d2dc9937b008673c6bdba2a1123f541552cc8c14a75d8a1259672a4307::" providerId="AD" clId="Web-{2578AF9F-80CE-2000-BEF3-B1FF79F382CC}" dt="2021-02-27T23:04:36.426" v="762" actId="1076"/>
          <ac:spMkLst>
            <pc:docMk/>
            <pc:sldMk cId="3903502256" sldId="263"/>
            <ac:spMk id="54" creationId="{DA8EA34F-51F5-40DA-9047-7864B150236C}"/>
          </ac:spMkLst>
        </pc:spChg>
        <pc:spChg chg="add del mod">
          <ac:chgData name="Gastbenutzer" userId="S::urn:spo:anon#7e0949d2dc9937b008673c6bdba2a1123f541552cc8c14a75d8a1259672a4307::" providerId="AD" clId="Web-{2578AF9F-80CE-2000-BEF3-B1FF79F382CC}" dt="2021-02-27T23:03:59.644" v="746"/>
          <ac:spMkLst>
            <pc:docMk/>
            <pc:sldMk cId="3903502256" sldId="263"/>
            <ac:spMk id="55" creationId="{0905F0E0-EF53-4955-80D9-8F7751E4F85B}"/>
          </ac:spMkLst>
        </pc:spChg>
        <pc:spChg chg="add mod ord">
          <ac:chgData name="Gastbenutzer" userId="S::urn:spo:anon#7e0949d2dc9937b008673c6bdba2a1123f541552cc8c14a75d8a1259672a4307::" providerId="AD" clId="Web-{2578AF9F-80CE-2000-BEF3-B1FF79F382CC}" dt="2021-02-27T23:04:32.598" v="761"/>
          <ac:spMkLst>
            <pc:docMk/>
            <pc:sldMk cId="3903502256" sldId="263"/>
            <ac:spMk id="56" creationId="{75A062E0-7F05-4D54-8F04-F86009A75D7E}"/>
          </ac:spMkLst>
        </pc:spChg>
        <pc:grpChg chg="add del mod">
          <ac:chgData name="Gastbenutzer" userId="S::urn:spo:anon#7e0949d2dc9937b008673c6bdba2a1123f541552cc8c14a75d8a1259672a4307::" providerId="AD" clId="Web-{2578AF9F-80CE-2000-BEF3-B1FF79F382CC}" dt="2021-02-27T23:03:16.783" v="731"/>
          <ac:grpSpMkLst>
            <pc:docMk/>
            <pc:sldMk cId="3903502256" sldId="263"/>
            <ac:grpSpMk id="28" creationId="{1D95BF1E-EA5E-4F20-90A8-F89A0CA1777A}"/>
          </ac:grpSpMkLst>
        </pc:grpChg>
        <pc:grpChg chg="add mod">
          <ac:chgData name="Gastbenutzer" userId="S::urn:spo:anon#7e0949d2dc9937b008673c6bdba2a1123f541552cc8c14a75d8a1259672a4307::" providerId="AD" clId="Web-{2578AF9F-80CE-2000-BEF3-B1FF79F382CC}" dt="2021-02-27T23:04:58.161" v="773" actId="1076"/>
          <ac:grpSpMkLst>
            <pc:docMk/>
            <pc:sldMk cId="3903502256" sldId="263"/>
            <ac:grpSpMk id="32" creationId="{B492D49F-27E9-47A7-8396-E81A907EC4B3}"/>
          </ac:grpSpMkLst>
        </pc:grpChg>
        <pc:grpChg chg="add mod">
          <ac:chgData name="Gastbenutzer" userId="S::urn:spo:anon#7e0949d2dc9937b008673c6bdba2a1123f541552cc8c14a75d8a1259672a4307::" providerId="AD" clId="Web-{2578AF9F-80CE-2000-BEF3-B1FF79F382CC}" dt="2021-02-27T23:05:00.536" v="774" actId="1076"/>
          <ac:grpSpMkLst>
            <pc:docMk/>
            <pc:sldMk cId="3903502256" sldId="263"/>
            <ac:grpSpMk id="36" creationId="{C6E9750F-38EC-4436-A8F4-9D7B55D4C64E}"/>
          </ac:grpSpMkLst>
        </pc:grpChg>
        <pc:grpChg chg="add mod">
          <ac:chgData name="Gastbenutzer" userId="S::urn:spo:anon#7e0949d2dc9937b008673c6bdba2a1123f541552cc8c14a75d8a1259672a4307::" providerId="AD" clId="Web-{2578AF9F-80CE-2000-BEF3-B1FF79F382CC}" dt="2021-02-27T23:04:56.614" v="772" actId="1076"/>
          <ac:grpSpMkLst>
            <pc:docMk/>
            <pc:sldMk cId="3903502256" sldId="263"/>
            <ac:grpSpMk id="40" creationId="{56763B4D-6A6C-424F-9866-D1C686863391}"/>
          </ac:grpSpMkLst>
        </pc:grpChg>
        <pc:picChg chg="add mod">
          <ac:chgData name="Gastbenutzer" userId="S::urn:spo:anon#7e0949d2dc9937b008673c6bdba2a1123f541552cc8c14a75d8a1259672a4307::" providerId="AD" clId="Web-{2578AF9F-80CE-2000-BEF3-B1FF79F382CC}" dt="2021-02-27T22:42:31.883" v="572" actId="1076"/>
          <ac:picMkLst>
            <pc:docMk/>
            <pc:sldMk cId="3903502256" sldId="263"/>
            <ac:picMk id="5" creationId="{37602EB8-4DC6-4B5B-A8DC-30A6C36FFF74}"/>
          </ac:picMkLst>
        </pc:picChg>
        <pc:cxnChg chg="add">
          <ac:chgData name="Gastbenutzer" userId="S::urn:spo:anon#7e0949d2dc9937b008673c6bdba2a1123f541552cc8c14a75d8a1259672a4307::" providerId="AD" clId="Web-{2578AF9F-80CE-2000-BEF3-B1FF79F382CC}" dt="2021-02-27T22:51:10.009" v="725"/>
          <ac:cxnSpMkLst>
            <pc:docMk/>
            <pc:sldMk cId="3903502256" sldId="263"/>
            <ac:cxnSpMk id="25" creationId="{6E9B3DBD-9A92-4CD0-BF5A-ACD7585228BA}"/>
          </ac:cxnSpMkLst>
        </pc:cxnChg>
      </pc:sldChg>
    </pc:docChg>
  </pc:docChgLst>
  <pc:docChgLst>
    <pc:chgData name="Gastbenutzer" userId="S::urn:spo:anon#7e0949d2dc9937b008673c6bdba2a1123f541552cc8c14a75d8a1259672a4307::" providerId="AD" clId="Web-{45C243CF-A3B1-1CF6-4786-9C02FA54C42B}"/>
    <pc:docChg chg="modSld">
      <pc:chgData name="Gastbenutzer" userId="S::urn:spo:anon#7e0949d2dc9937b008673c6bdba2a1123f541552cc8c14a75d8a1259672a4307::" providerId="AD" clId="Web-{45C243CF-A3B1-1CF6-4786-9C02FA54C42B}" dt="2021-02-28T07:30:55.124" v="4"/>
      <pc:docMkLst>
        <pc:docMk/>
      </pc:docMkLst>
      <pc:sldChg chg="modSp">
        <pc:chgData name="Gastbenutzer" userId="S::urn:spo:anon#7e0949d2dc9937b008673c6bdba2a1123f541552cc8c14a75d8a1259672a4307::" providerId="AD" clId="Web-{45C243CF-A3B1-1CF6-4786-9C02FA54C42B}" dt="2021-02-28T07:19:13.992" v="2" actId="1076"/>
        <pc:sldMkLst>
          <pc:docMk/>
          <pc:sldMk cId="1577499883" sldId="256"/>
        </pc:sldMkLst>
        <pc:picChg chg="mod">
          <ac:chgData name="Gastbenutzer" userId="S::urn:spo:anon#7e0949d2dc9937b008673c6bdba2a1123f541552cc8c14a75d8a1259672a4307::" providerId="AD" clId="Web-{45C243CF-A3B1-1CF6-4786-9C02FA54C42B}" dt="2021-02-28T07:19:13.992" v="2" actId="1076"/>
          <ac:picMkLst>
            <pc:docMk/>
            <pc:sldMk cId="1577499883" sldId="256"/>
            <ac:picMk id="4" creationId="{C265EC86-2621-4CD1-8B1D-5CF37111A6F7}"/>
          </ac:picMkLst>
        </pc:picChg>
      </pc:sldChg>
      <pc:sldChg chg="delSp">
        <pc:chgData name="Gastbenutzer" userId="S::urn:spo:anon#7e0949d2dc9937b008673c6bdba2a1123f541552cc8c14a75d8a1259672a4307::" providerId="AD" clId="Web-{45C243CF-A3B1-1CF6-4786-9C02FA54C42B}" dt="2021-02-28T07:30:55.124" v="4"/>
        <pc:sldMkLst>
          <pc:docMk/>
          <pc:sldMk cId="2746924154" sldId="257"/>
        </pc:sldMkLst>
        <pc:picChg chg="del">
          <ac:chgData name="Gastbenutzer" userId="S::urn:spo:anon#7e0949d2dc9937b008673c6bdba2a1123f541552cc8c14a75d8a1259672a4307::" providerId="AD" clId="Web-{45C243CF-A3B1-1CF6-4786-9C02FA54C42B}" dt="2021-02-28T07:30:55.124" v="4"/>
          <ac:picMkLst>
            <pc:docMk/>
            <pc:sldMk cId="2746924154" sldId="257"/>
            <ac:picMk id="12" creationId="{A6B86CE4-8732-47DA-8619-EDD64883797C}"/>
          </ac:picMkLst>
        </pc:picChg>
      </pc:sldChg>
      <pc:sldChg chg="delSp">
        <pc:chgData name="Gastbenutzer" userId="S::urn:spo:anon#7e0949d2dc9937b008673c6bdba2a1123f541552cc8c14a75d8a1259672a4307::" providerId="AD" clId="Web-{45C243CF-A3B1-1CF6-4786-9C02FA54C42B}" dt="2021-02-28T07:30:49.186" v="3"/>
        <pc:sldMkLst>
          <pc:docMk/>
          <pc:sldMk cId="4149552360" sldId="258"/>
        </pc:sldMkLst>
        <pc:picChg chg="del">
          <ac:chgData name="Gastbenutzer" userId="S::urn:spo:anon#7e0949d2dc9937b008673c6bdba2a1123f541552cc8c14a75d8a1259672a4307::" providerId="AD" clId="Web-{45C243CF-A3B1-1CF6-4786-9C02FA54C42B}" dt="2021-02-28T07:30:49.186" v="3"/>
          <ac:picMkLst>
            <pc:docMk/>
            <pc:sldMk cId="4149552360" sldId="258"/>
            <ac:picMk id="18" creationId="{E5234355-2300-44B3-AD1E-0173AE97FC5A}"/>
          </ac:picMkLst>
        </pc:picChg>
      </pc:sldChg>
      <pc:sldChg chg="modSp">
        <pc:chgData name="Gastbenutzer" userId="S::urn:spo:anon#7e0949d2dc9937b008673c6bdba2a1123f541552cc8c14a75d8a1259672a4307::" providerId="AD" clId="Web-{45C243CF-A3B1-1CF6-4786-9C02FA54C42B}" dt="2021-02-28T07:03:45.158" v="1" actId="1076"/>
        <pc:sldMkLst>
          <pc:docMk/>
          <pc:sldMk cId="3869564330" sldId="262"/>
        </pc:sldMkLst>
        <pc:spChg chg="mod">
          <ac:chgData name="Gastbenutzer" userId="S::urn:spo:anon#7e0949d2dc9937b008673c6bdba2a1123f541552cc8c14a75d8a1259672a4307::" providerId="AD" clId="Web-{45C243CF-A3B1-1CF6-4786-9C02FA54C42B}" dt="2021-02-28T07:03:45.158" v="1" actId="1076"/>
          <ac:spMkLst>
            <pc:docMk/>
            <pc:sldMk cId="3869564330" sldId="262"/>
            <ac:spMk id="38" creationId="{8ABFF6F0-50BF-4D8E-B6C1-7DB678349CA2}"/>
          </ac:spMkLst>
        </pc:spChg>
      </pc:sldChg>
    </pc:docChg>
  </pc:docChgLst>
  <pc:docChgLst>
    <pc:chgData name="Gastbenutzer" userId="S::urn:spo:anon#7e0949d2dc9937b008673c6bdba2a1123f541552cc8c14a75d8a1259672a4307::" providerId="AD" clId="Web-{FB19263F-F27A-C6BD-817B-0915515429EB}"/>
    <pc:docChg chg="modSld">
      <pc:chgData name="Gastbenutzer" userId="S::urn:spo:anon#7e0949d2dc9937b008673c6bdba2a1123f541552cc8c14a75d8a1259672a4307::" providerId="AD" clId="Web-{FB19263F-F27A-C6BD-817B-0915515429EB}" dt="2021-02-27T17:25:33.182" v="25" actId="20577"/>
      <pc:docMkLst>
        <pc:docMk/>
      </pc:docMkLst>
      <pc:sldChg chg="modSp">
        <pc:chgData name="Gastbenutzer" userId="S::urn:spo:anon#7e0949d2dc9937b008673c6bdba2a1123f541552cc8c14a75d8a1259672a4307::" providerId="AD" clId="Web-{FB19263F-F27A-C6BD-817B-0915515429EB}" dt="2021-02-27T17:25:33.182" v="25" actId="20577"/>
        <pc:sldMkLst>
          <pc:docMk/>
          <pc:sldMk cId="2746924154" sldId="257"/>
        </pc:sldMkLst>
        <pc:spChg chg="mod">
          <ac:chgData name="Gastbenutzer" userId="S::urn:spo:anon#7e0949d2dc9937b008673c6bdba2a1123f541552cc8c14a75d8a1259672a4307::" providerId="AD" clId="Web-{FB19263F-F27A-C6BD-817B-0915515429EB}" dt="2021-02-27T17:25:33.182" v="25" actId="20577"/>
          <ac:spMkLst>
            <pc:docMk/>
            <pc:sldMk cId="2746924154" sldId="257"/>
            <ac:spMk id="3" creationId="{0FF1B340-F9E2-4435-99EA-C7C45118B69A}"/>
          </ac:spMkLst>
        </pc:spChg>
      </pc:sldChg>
    </pc:docChg>
  </pc:docChgLst>
  <pc:docChgLst>
    <pc:chgData name="Gastbenutzer" userId="S::urn:spo:anon#7e0949d2dc9937b008673c6bdba2a1123f541552cc8c14a75d8a1259672a4307::" providerId="AD" clId="Web-{889AAF9F-C0E4-2000-80E7-9D5598A28A0D}"/>
    <pc:docChg chg="addSld modSld">
      <pc:chgData name="Gastbenutzer" userId="S::urn:spo:anon#7e0949d2dc9937b008673c6bdba2a1123f541552cc8c14a75d8a1259672a4307::" providerId="AD" clId="Web-{889AAF9F-C0E4-2000-80E7-9D5598A28A0D}" dt="2021-02-28T07:43:43.523" v="57"/>
      <pc:docMkLst>
        <pc:docMk/>
      </pc:docMkLst>
      <pc:sldChg chg="addSp delSp modSp new mod setBg">
        <pc:chgData name="Gastbenutzer" userId="S::urn:spo:anon#7e0949d2dc9937b008673c6bdba2a1123f541552cc8c14a75d8a1259672a4307::" providerId="AD" clId="Web-{889AAF9F-C0E4-2000-80E7-9D5598A28A0D}" dt="2021-02-28T07:43:43.523" v="57"/>
        <pc:sldMkLst>
          <pc:docMk/>
          <pc:sldMk cId="3025799447" sldId="264"/>
        </pc:sldMkLst>
        <pc:spChg chg="add del">
          <ac:chgData name="Gastbenutzer" userId="S::urn:spo:anon#7e0949d2dc9937b008673c6bdba2a1123f541552cc8c14a75d8a1259672a4307::" providerId="AD" clId="Web-{889AAF9F-C0E4-2000-80E7-9D5598A28A0D}" dt="2021-02-28T07:33:04.038" v="5"/>
          <ac:spMkLst>
            <pc:docMk/>
            <pc:sldMk cId="3025799447" sldId="264"/>
            <ac:spMk id="7" creationId="{42A4FC2C-047E-45A5-965D-8E1E3BF09BC6}"/>
          </ac:spMkLst>
        </pc:spChg>
        <pc:spChg chg="add mod ord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8" creationId="{7862FF1D-CE45-493F-B969-67A96D0F9EC0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33:23.492" v="8"/>
          <ac:spMkLst>
            <pc:docMk/>
            <pc:sldMk cId="3025799447" sldId="264"/>
            <ac:spMk id="12" creationId="{42A4FC2C-047E-45A5-965D-8E1E3BF09BC6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17" creationId="{1FE21981-771D-4A29-8D3A-D068BE54BFE9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22" creationId="{A29398BB-6F62-472B-88B2-8D942FEBFB20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24" creationId="{615A59BC-530D-4881-A29E-CB9EE2D49271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26" creationId="{25E816B0-A826-4F6C-B444-91E42AB2A9B4}"/>
          </ac:spMkLst>
        </pc:spChg>
        <pc:spChg chg="add del">
          <ac:chgData name="Gastbenutzer" userId="S::urn:spo:anon#7e0949d2dc9937b008673c6bdba2a1123f541552cc8c14a75d8a1259672a4307::" providerId="AD" clId="Web-{889AAF9F-C0E4-2000-80E7-9D5598A28A0D}" dt="2021-02-28T07:43:43.523" v="57"/>
          <ac:spMkLst>
            <pc:docMk/>
            <pc:sldMk cId="3025799447" sldId="264"/>
            <ac:spMk id="28" creationId="{89E7A3B0-8177-473E-B1D0-59D0661DCBA4}"/>
          </ac:spMkLst>
        </pc:spChg>
        <pc:picChg chg="add del mod">
          <ac:chgData name="Gastbenutzer" userId="S::urn:spo:anon#7e0949d2dc9937b008673c6bdba2a1123f541552cc8c14a75d8a1259672a4307::" providerId="AD" clId="Web-{889AAF9F-C0E4-2000-80E7-9D5598A28A0D}" dt="2021-02-28T07:32:58.913" v="3"/>
          <ac:picMkLst>
            <pc:docMk/>
            <pc:sldMk cId="3025799447" sldId="264"/>
            <ac:picMk id="2" creationId="{D452BF1B-7055-4722-AE36-D3A2C1E34433}"/>
          </ac:picMkLst>
        </pc:picChg>
        <pc:picChg chg="add mod">
          <ac:chgData name="Gastbenutzer" userId="S::urn:spo:anon#7e0949d2dc9937b008673c6bdba2a1123f541552cc8c14a75d8a1259672a4307::" providerId="AD" clId="Web-{889AAF9F-C0E4-2000-80E7-9D5598A28A0D}" dt="2021-02-28T07:43:43.523" v="57"/>
          <ac:picMkLst>
            <pc:docMk/>
            <pc:sldMk cId="3025799447" sldId="264"/>
            <ac:picMk id="3" creationId="{E8BC4548-8949-4582-9A36-F6750C1A7B64}"/>
          </ac:picMkLst>
        </pc:picChg>
        <pc:picChg chg="add mod">
          <ac:chgData name="Gastbenutzer" userId="S::urn:spo:anon#7e0949d2dc9937b008673c6bdba2a1123f541552cc8c14a75d8a1259672a4307::" providerId="AD" clId="Web-{889AAF9F-C0E4-2000-80E7-9D5598A28A0D}" dt="2021-02-28T07:43:43.523" v="57"/>
          <ac:picMkLst>
            <pc:docMk/>
            <pc:sldMk cId="3025799447" sldId="264"/>
            <ac:picMk id="4" creationId="{89FA199C-A246-4420-A80D-81DE71A05316}"/>
          </ac:picMkLst>
        </pc:picChg>
        <pc:picChg chg="add mod">
          <ac:chgData name="Gastbenutzer" userId="S::urn:spo:anon#7e0949d2dc9937b008673c6bdba2a1123f541552cc8c14a75d8a1259672a4307::" providerId="AD" clId="Web-{889AAF9F-C0E4-2000-80E7-9D5598A28A0D}" dt="2021-02-28T07:43:43.523" v="57"/>
          <ac:picMkLst>
            <pc:docMk/>
            <pc:sldMk cId="3025799447" sldId="264"/>
            <ac:picMk id="5" creationId="{8F25ABE9-BE94-4A11-A038-061177F34550}"/>
          </ac:picMkLst>
        </pc:picChg>
      </pc:sldChg>
    </pc:docChg>
  </pc:docChgLst>
  <pc:docChgLst>
    <pc:chgData name="Gastbenutzer" userId="S::urn:spo:anon#7e0949d2dc9937b008673c6bdba2a1123f541552cc8c14a75d8a1259672a4307::" providerId="AD" clId="Web-{F0C6958C-FDAA-ABC6-809D-7EBBE10D6ECD}"/>
    <pc:docChg chg="addSld delSld modSld sldOrd">
      <pc:chgData name="Gastbenutzer" userId="S::urn:spo:anon#7e0949d2dc9937b008673c6bdba2a1123f541552cc8c14a75d8a1259672a4307::" providerId="AD" clId="Web-{F0C6958C-FDAA-ABC6-809D-7EBBE10D6ECD}" dt="2021-02-27T22:10:59.562" v="1119" actId="14100"/>
      <pc:docMkLst>
        <pc:docMk/>
      </pc:docMkLst>
      <pc:sldChg chg="modSp">
        <pc:chgData name="Gastbenutzer" userId="S::urn:spo:anon#7e0949d2dc9937b008673c6bdba2a1123f541552cc8c14a75d8a1259672a4307::" providerId="AD" clId="Web-{F0C6958C-FDAA-ABC6-809D-7EBBE10D6ECD}" dt="2021-02-27T19:36:12.585" v="9" actId="20577"/>
        <pc:sldMkLst>
          <pc:docMk/>
          <pc:sldMk cId="2746924154" sldId="257"/>
        </pc:sldMkLst>
        <pc:spChg chg="mod">
          <ac:chgData name="Gastbenutzer" userId="S::urn:spo:anon#7e0949d2dc9937b008673c6bdba2a1123f541552cc8c14a75d8a1259672a4307::" providerId="AD" clId="Web-{F0C6958C-FDAA-ABC6-809D-7EBBE10D6ECD}" dt="2021-02-27T19:36:12.585" v="9" actId="20577"/>
          <ac:spMkLst>
            <pc:docMk/>
            <pc:sldMk cId="2746924154" sldId="257"/>
            <ac:spMk id="2" creationId="{675BD3FA-8F1B-4D62-A032-CB7CA58A3BA2}"/>
          </ac:spMkLst>
        </pc:spChg>
      </pc:sldChg>
      <pc:sldChg chg="addSp delSp modSp mod setBg">
        <pc:chgData name="Gastbenutzer" userId="S::urn:spo:anon#7e0949d2dc9937b008673c6bdba2a1123f541552cc8c14a75d8a1259672a4307::" providerId="AD" clId="Web-{F0C6958C-FDAA-ABC6-809D-7EBBE10D6ECD}" dt="2021-02-27T22:04:52.479" v="1118" actId="1076"/>
        <pc:sldMkLst>
          <pc:docMk/>
          <pc:sldMk cId="4149552360" sldId="258"/>
        </pc:sldMkLst>
        <pc:spChg chg="mod">
          <ac:chgData name="Gastbenutzer" userId="S::urn:spo:anon#7e0949d2dc9937b008673c6bdba2a1123f541552cc8c14a75d8a1259672a4307::" providerId="AD" clId="Web-{F0C6958C-FDAA-ABC6-809D-7EBBE10D6ECD}" dt="2021-02-27T21:21:23.818" v="987"/>
          <ac:spMkLst>
            <pc:docMk/>
            <pc:sldMk cId="4149552360" sldId="258"/>
            <ac:spMk id="2" creationId="{675BD3FA-8F1B-4D62-A032-CB7CA58A3BA2}"/>
          </ac:spMkLst>
        </pc:spChg>
        <pc:spChg chg="mod">
          <ac:chgData name="Gastbenutzer" userId="S::urn:spo:anon#7e0949d2dc9937b008673c6bdba2a1123f541552cc8c14a75d8a1259672a4307::" providerId="AD" clId="Web-{F0C6958C-FDAA-ABC6-809D-7EBBE10D6ECD}" dt="2021-02-27T21:26:24.150" v="1029" actId="20577"/>
          <ac:spMkLst>
            <pc:docMk/>
            <pc:sldMk cId="4149552360" sldId="258"/>
            <ac:spMk id="3" creationId="{0FF1B340-F9E2-4435-99EA-C7C45118B69A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1:01:46.754" v="708"/>
          <ac:spMkLst>
            <pc:docMk/>
            <pc:sldMk cId="4149552360" sldId="258"/>
            <ac:spMk id="4" creationId="{EB26B4AC-3E1F-4ED0-B9F1-FDD3937CC660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5" creationId="{EFD0E8E8-C530-4B2D-A01A-CCD47590B664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6" creationId="{53472F09-8E00-4E02-9034-0A382CF663D1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7" creationId="{4DA077B8-7326-4434-87ED-77DF3CF3DCA5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8" creationId="{5A0118C5-4F8D-4CF4-BADD-53FEACC6C42A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9" creationId="{F79CDED1-AC9C-4A80-B334-1309DEAD5418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10" creationId="{4E0A5C5C-2A95-428E-9F6A-0D29EBD57C9F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11" creationId="{FD961BDC-5B67-481B-B628-6C15F47245FE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12" creationId="{1056F38F-7C4E-461D-8709-7D0024AE1F79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1:02:28.005" v="715"/>
          <ac:spMkLst>
            <pc:docMk/>
            <pc:sldMk cId="4149552360" sldId="258"/>
            <ac:spMk id="13" creationId="{FC58624B-99E1-490F-AAEE-D9E334BD17E9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14" creationId="{C7278469-3C3C-49CE-AEEE-E176A4900B78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5:44.118" v="401"/>
          <ac:spMkLst>
            <pc:docMk/>
            <pc:sldMk cId="4149552360" sldId="258"/>
            <ac:spMk id="18" creationId="{06CC263E-5CD3-42BB-99F8-3C062C4B5681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2:04:52.479" v="1118" actId="1076"/>
          <ac:spMkLst>
            <pc:docMk/>
            <pc:sldMk cId="4149552360" sldId="258"/>
            <ac:spMk id="19" creationId="{608D73F4-5EC7-4FAA-A022-80552AECD769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20" creationId="{4C6598AB-1C17-4D54-951C-A082D94ACB7A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22" creationId="{C83B66D7-137D-4AC1-B172-53D60F08BEB5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24" creationId="{F6B92503-6984-4D15-8B98-8718709B785D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9:27.598" v="245"/>
          <ac:spMkLst>
            <pc:docMk/>
            <pc:sldMk cId="4149552360" sldId="258"/>
            <ac:spMk id="26" creationId="{08DDF938-524E-4C18-A47D-C00627832366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1:21:23.818" v="987"/>
          <ac:spMkLst>
            <pc:docMk/>
            <pc:sldMk cId="4149552360" sldId="258"/>
            <ac:spMk id="39" creationId="{91F32EBA-ED97-466E-8CFA-8382584155D0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1:21:23.818" v="987"/>
          <ac:spMkLst>
            <pc:docMk/>
            <pc:sldMk cId="4149552360" sldId="258"/>
            <ac:spMk id="41" creationId="{912C5E87-CB8A-4EB6-9DF9-90164F54C680}"/>
          </ac:spMkLst>
        </pc:spChg>
        <pc:grpChg chg="add del">
          <ac:chgData name="Gastbenutzer" userId="S::urn:spo:anon#7e0949d2dc9937b008673c6bdba2a1123f541552cc8c14a75d8a1259672a4307::" providerId="AD" clId="Web-{F0C6958C-FDAA-ABC6-809D-7EBBE10D6ECD}" dt="2021-02-27T20:09:27.598" v="245"/>
          <ac:grpSpMkLst>
            <pc:docMk/>
            <pc:sldMk cId="4149552360" sldId="258"/>
            <ac:grpSpMk id="16" creationId="{93DC754C-7E09-422D-A8BB-AF632E90DFA2}"/>
          </ac:grpSpMkLst>
        </pc:grpChg>
        <pc:grpChg chg="add del">
          <ac:chgData name="Gastbenutzer" userId="S::urn:spo:anon#7e0949d2dc9937b008673c6bdba2a1123f541552cc8c14a75d8a1259672a4307::" providerId="AD" clId="Web-{F0C6958C-FDAA-ABC6-809D-7EBBE10D6ECD}" dt="2021-02-27T20:09:27.598" v="245"/>
          <ac:grpSpMkLst>
            <pc:docMk/>
            <pc:sldMk cId="4149552360" sldId="258"/>
            <ac:grpSpMk id="28" creationId="{3773FAF5-C452-4455-9411-D6AF5EBD4CA9}"/>
          </ac:grpSpMkLst>
        </pc:grpChg>
        <pc:picChg chg="add del mod ord">
          <ac:chgData name="Gastbenutzer" userId="S::urn:spo:anon#7e0949d2dc9937b008673c6bdba2a1123f541552cc8c14a75d8a1259672a4307::" providerId="AD" clId="Web-{F0C6958C-FDAA-ABC6-809D-7EBBE10D6ECD}" dt="2021-02-27T22:04:24.603" v="1110"/>
          <ac:picMkLst>
            <pc:docMk/>
            <pc:sldMk cId="4149552360" sldId="258"/>
            <ac:picMk id="15" creationId="{FDC8F80B-A0B6-4A3E-830E-10DB17759B69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1:25:25.696" v="1020"/>
          <ac:picMkLst>
            <pc:docMk/>
            <pc:sldMk cId="4149552360" sldId="258"/>
            <ac:picMk id="34" creationId="{BBF38C8A-F84E-4232-868A-FD1C4BEDA605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2:04:25.775" v="1111"/>
          <ac:picMkLst>
            <pc:docMk/>
            <pc:sldMk cId="4149552360" sldId="258"/>
            <ac:picMk id="35" creationId="{837B4CBA-0CC6-40A0-9543-AA8FBD55569A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2:04:29.025" v="1113"/>
          <ac:picMkLst>
            <pc:docMk/>
            <pc:sldMk cId="4149552360" sldId="258"/>
            <ac:picMk id="36" creationId="{7604D669-6E7C-473D-B9EB-C96F9C04A677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2:04:27.213" v="1112"/>
          <ac:picMkLst>
            <pc:docMk/>
            <pc:sldMk cId="4149552360" sldId="258"/>
            <ac:picMk id="37" creationId="{1BFC38D6-F715-4196-82F5-2B7B7E9E9384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1:28:05.573" v="1041"/>
          <ac:picMkLst>
            <pc:docMk/>
            <pc:sldMk cId="4149552360" sldId="258"/>
            <ac:picMk id="38" creationId="{4B0F7610-4DDF-4E7A-820E-FD9048E7F700}"/>
          </ac:picMkLst>
        </pc:picChg>
        <pc:picChg chg="add del">
          <ac:chgData name="Gastbenutzer" userId="S::urn:spo:anon#7e0949d2dc9937b008673c6bdba2a1123f541552cc8c14a75d8a1259672a4307::" providerId="AD" clId="Web-{F0C6958C-FDAA-ABC6-809D-7EBBE10D6ECD}" dt="2021-02-27T21:28:21.636" v="1043"/>
          <ac:picMkLst>
            <pc:docMk/>
            <pc:sldMk cId="4149552360" sldId="258"/>
            <ac:picMk id="40" creationId="{03BF340B-C1EB-485D-B78F-909FF7E52C38}"/>
          </ac:picMkLst>
        </pc:picChg>
      </pc:sldChg>
      <pc:sldChg chg="addSp delSp modSp mod setBg">
        <pc:chgData name="Gastbenutzer" userId="S::urn:spo:anon#7e0949d2dc9937b008673c6bdba2a1123f541552cc8c14a75d8a1259672a4307::" providerId="AD" clId="Web-{F0C6958C-FDAA-ABC6-809D-7EBBE10D6ECD}" dt="2021-02-27T22:10:59.562" v="1119" actId="14100"/>
        <pc:sldMkLst>
          <pc:docMk/>
          <pc:sldMk cId="289328570" sldId="259"/>
        </pc:sldMkLst>
        <pc:spChg chg="mod">
          <ac:chgData name="Gastbenutzer" userId="S::urn:spo:anon#7e0949d2dc9937b008673c6bdba2a1123f541552cc8c14a75d8a1259672a4307::" providerId="AD" clId="Web-{F0C6958C-FDAA-ABC6-809D-7EBBE10D6ECD}" dt="2021-02-27T20:05:15.516" v="227"/>
          <ac:spMkLst>
            <pc:docMk/>
            <pc:sldMk cId="289328570" sldId="259"/>
            <ac:spMk id="2" creationId="{675BD3FA-8F1B-4D62-A032-CB7CA58A3BA2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16:53.010" v="407" actId="20577"/>
          <ac:spMkLst>
            <pc:docMk/>
            <pc:sldMk cId="289328570" sldId="259"/>
            <ac:spMk id="3" creationId="{0FF1B340-F9E2-4435-99EA-C7C45118B69A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5:15.516" v="227"/>
          <ac:spMkLst>
            <pc:docMk/>
            <pc:sldMk cId="289328570" sldId="259"/>
            <ac:spMk id="9" creationId="{7301F447-EEF7-48F5-AF73-7566EE7F64AD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5:15.516" v="227"/>
          <ac:spMkLst>
            <pc:docMk/>
            <pc:sldMk cId="289328570" sldId="259"/>
            <ac:spMk id="11" creationId="{F7117410-A2A4-4085-9ADC-46744551DBDE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05:15.516" v="227"/>
          <ac:spMkLst>
            <pc:docMk/>
            <pc:sldMk cId="289328570" sldId="259"/>
            <ac:spMk id="13" creationId="{99F74EB5-E547-4FB4-95F5-BCC788F3C4A0}"/>
          </ac:spMkLst>
        </pc:spChg>
        <pc:spChg chg="mod">
          <ac:chgData name="Gastbenutzer" userId="S::urn:spo:anon#7e0949d2dc9937b008673c6bdba2a1123f541552cc8c14a75d8a1259672a4307::" providerId="AD" clId="Web-{F0C6958C-FDAA-ABC6-809D-7EBBE10D6ECD}" dt="2021-02-27T21:45:04.712" v="1106" actId="20577"/>
          <ac:spMkLst>
            <pc:docMk/>
            <pc:sldMk cId="289328570" sldId="259"/>
            <ac:spMk id="23" creationId="{9E97F4F6-3189-4394-B118-BADEDC88E270}"/>
          </ac:spMkLst>
        </pc:spChg>
        <pc:graphicFrameChg chg="add del">
          <ac:chgData name="Gastbenutzer" userId="S::urn:spo:anon#7e0949d2dc9937b008673c6bdba2a1123f541552cc8c14a75d8a1259672a4307::" providerId="AD" clId="Web-{F0C6958C-FDAA-ABC6-809D-7EBBE10D6ECD}" dt="2021-02-27T20:05:15.516" v="227"/>
          <ac:graphicFrameMkLst>
            <pc:docMk/>
            <pc:sldMk cId="289328570" sldId="259"/>
            <ac:graphicFrameMk id="5" creationId="{257659D2-1EA8-4F68-9A0F-A7C1F5E300F3}"/>
          </ac:graphicFrameMkLst>
        </pc:graphicFrameChg>
        <pc:picChg chg="mod">
          <ac:chgData name="Gastbenutzer" userId="S::urn:spo:anon#7e0949d2dc9937b008673c6bdba2a1123f541552cc8c14a75d8a1259672a4307::" providerId="AD" clId="Web-{F0C6958C-FDAA-ABC6-809D-7EBBE10D6ECD}" dt="2021-02-27T22:10:59.562" v="1119" actId="14100"/>
          <ac:picMkLst>
            <pc:docMk/>
            <pc:sldMk cId="289328570" sldId="259"/>
            <ac:picMk id="6" creationId="{60F6519D-AA96-42F2-8126-9930BBC1D3DC}"/>
          </ac:picMkLst>
        </pc:picChg>
      </pc:sldChg>
      <pc:sldChg chg="addSp delSp modSp new mod ord setBg">
        <pc:chgData name="Gastbenutzer" userId="S::urn:spo:anon#7e0949d2dc9937b008673c6bdba2a1123f541552cc8c14a75d8a1259672a4307::" providerId="AD" clId="Web-{F0C6958C-FDAA-ABC6-809D-7EBBE10D6ECD}" dt="2021-02-27T20:52:02.543" v="705" actId="14100"/>
        <pc:sldMkLst>
          <pc:docMk/>
          <pc:sldMk cId="3166185238" sldId="260"/>
        </pc:sldMkLst>
        <pc:spChg chg="add del mod">
          <ac:chgData name="Gastbenutzer" userId="S::urn:spo:anon#7e0949d2dc9937b008673c6bdba2a1123f541552cc8c14a75d8a1259672a4307::" providerId="AD" clId="Web-{F0C6958C-FDAA-ABC6-809D-7EBBE10D6ECD}" dt="2021-02-27T19:48:12.439" v="16"/>
          <ac:spMkLst>
            <pc:docMk/>
            <pc:sldMk cId="3166185238" sldId="260"/>
            <ac:spMk id="3" creationId="{985E0A6E-9480-494E-AACC-E014FCF0635D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19:48:18.252" v="18"/>
          <ac:spMkLst>
            <pc:docMk/>
            <pc:sldMk cId="3166185238" sldId="260"/>
            <ac:spMk id="7" creationId="{42A4FC2C-047E-45A5-965D-8E1E3BF09BC6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19:21.637" v="410"/>
          <ac:spMkLst>
            <pc:docMk/>
            <pc:sldMk cId="3166185238" sldId="260"/>
            <ac:spMk id="12" creationId="{42A4FC2C-047E-45A5-965D-8E1E3BF09BC6}"/>
          </ac:spMkLst>
        </pc:spChg>
        <pc:spChg chg="add">
          <ac:chgData name="Gastbenutzer" userId="S::urn:spo:anon#7e0949d2dc9937b008673c6bdba2a1123f541552cc8c14a75d8a1259672a4307::" providerId="AD" clId="Web-{F0C6958C-FDAA-ABC6-809D-7EBBE10D6ECD}" dt="2021-02-27T20:19:21.637" v="410"/>
          <ac:spMkLst>
            <pc:docMk/>
            <pc:sldMk cId="3166185238" sldId="260"/>
            <ac:spMk id="17" creationId="{42A4FC2C-047E-45A5-965D-8E1E3BF09BC6}"/>
          </ac:spMkLst>
        </pc:spChg>
        <pc:picChg chg="add del mod">
          <ac:chgData name="Gastbenutzer" userId="S::urn:spo:anon#7e0949d2dc9937b008673c6bdba2a1123f541552cc8c14a75d8a1259672a4307::" providerId="AD" clId="Web-{F0C6958C-FDAA-ABC6-809D-7EBBE10D6ECD}" dt="2021-02-27T19:48:08.345" v="14"/>
          <ac:picMkLst>
            <pc:docMk/>
            <pc:sldMk cId="3166185238" sldId="260"/>
            <ac:picMk id="2" creationId="{8D2370BC-16FA-4180-AF51-B9BC26839A11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0:17:11.354" v="408"/>
          <ac:picMkLst>
            <pc:docMk/>
            <pc:sldMk cId="3166185238" sldId="260"/>
            <ac:picMk id="4" creationId="{9393E5F6-18DD-4467-9B43-0DFEDC2F8F5D}"/>
          </ac:picMkLst>
        </pc:picChg>
        <pc:picChg chg="add mod">
          <ac:chgData name="Gastbenutzer" userId="S::urn:spo:anon#7e0949d2dc9937b008673c6bdba2a1123f541552cc8c14a75d8a1259672a4307::" providerId="AD" clId="Web-{F0C6958C-FDAA-ABC6-809D-7EBBE10D6ECD}" dt="2021-02-27T20:19:21.637" v="410"/>
          <ac:picMkLst>
            <pc:docMk/>
            <pc:sldMk cId="3166185238" sldId="260"/>
            <ac:picMk id="5" creationId="{163F4759-8B9A-4C88-B9A8-B8E7BAF2055E}"/>
          </ac:picMkLst>
        </pc:picChg>
        <pc:picChg chg="add mod">
          <ac:chgData name="Gastbenutzer" userId="S::urn:spo:anon#7e0949d2dc9937b008673c6bdba2a1123f541552cc8c14a75d8a1259672a4307::" providerId="AD" clId="Web-{F0C6958C-FDAA-ABC6-809D-7EBBE10D6ECD}" dt="2021-02-27T20:52:02.543" v="705" actId="14100"/>
          <ac:picMkLst>
            <pc:docMk/>
            <pc:sldMk cId="3166185238" sldId="260"/>
            <ac:picMk id="6" creationId="{63D5C0A9-8CFF-4182-94A6-A445AAA83536}"/>
          </ac:picMkLst>
        </pc:picChg>
      </pc:sldChg>
      <pc:sldChg chg="addSp delSp modSp new del">
        <pc:chgData name="Gastbenutzer" userId="S::urn:spo:anon#7e0949d2dc9937b008673c6bdba2a1123f541552cc8c14a75d8a1259672a4307::" providerId="AD" clId="Web-{F0C6958C-FDAA-ABC6-809D-7EBBE10D6ECD}" dt="2021-02-27T20:51:40.730" v="701"/>
        <pc:sldMkLst>
          <pc:docMk/>
          <pc:sldMk cId="2809825876" sldId="261"/>
        </pc:sldMkLst>
        <pc:spChg chg="add del mod">
          <ac:chgData name="Gastbenutzer" userId="S::urn:spo:anon#7e0949d2dc9937b008673c6bdba2a1123f541552cc8c14a75d8a1259672a4307::" providerId="AD" clId="Web-{F0C6958C-FDAA-ABC6-809D-7EBBE10D6ECD}" dt="2021-02-27T20:44:31.239" v="600"/>
          <ac:spMkLst>
            <pc:docMk/>
            <pc:sldMk cId="2809825876" sldId="261"/>
            <ac:spMk id="2" creationId="{9F0E42E3-F6EC-4984-ACA9-3E2021146B12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34:46.947" v="475"/>
          <ac:spMkLst>
            <pc:docMk/>
            <pc:sldMk cId="2809825876" sldId="261"/>
            <ac:spMk id="3" creationId="{3464F53A-F74F-4FDF-AC0C-DA4CE687CA91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36:08.418" v="478"/>
          <ac:spMkLst>
            <pc:docMk/>
            <pc:sldMk cId="2809825876" sldId="261"/>
            <ac:spMk id="4" creationId="{5BF858E9-E1DF-44BB-83F7-E99153D5F1EE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3:47.848" v="577"/>
          <ac:spMkLst>
            <pc:docMk/>
            <pc:sldMk cId="2809825876" sldId="261"/>
            <ac:spMk id="5" creationId="{83662C2E-3829-4F3B-A648-D40FE324B07F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4:48.130" v="604"/>
          <ac:spMkLst>
            <pc:docMk/>
            <pc:sldMk cId="2809825876" sldId="261"/>
            <ac:spMk id="7" creationId="{A4A7136B-D256-44DF-91DA-F7CC63DCCD9D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36:36.668" v="481"/>
          <ac:spMkLst>
            <pc:docMk/>
            <pc:sldMk cId="2809825876" sldId="261"/>
            <ac:spMk id="8" creationId="{AB835CB2-A798-434F-AEF8-3E71FC7133DD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3:48.988" v="578"/>
          <ac:spMkLst>
            <pc:docMk/>
            <pc:sldMk cId="2809825876" sldId="261"/>
            <ac:spMk id="9" creationId="{AE4B5DBD-4CF6-477B-85E2-A4FC399EF269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49:04.963" v="679" actId="1076"/>
          <ac:spMkLst>
            <pc:docMk/>
            <pc:sldMk cId="2809825876" sldId="261"/>
            <ac:spMk id="10" creationId="{AC47C7E0-8F2C-4155-9060-9E7467E0ACFC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2:13.377" v="552"/>
          <ac:spMkLst>
            <pc:docMk/>
            <pc:sldMk cId="2809825876" sldId="261"/>
            <ac:spMk id="11" creationId="{54615C30-B8A1-4242-973D-2A0D613ADB16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49:10.666" v="680" actId="1076"/>
          <ac:spMkLst>
            <pc:docMk/>
            <pc:sldMk cId="2809825876" sldId="261"/>
            <ac:spMk id="12" creationId="{960354FD-8AA9-4640-92AD-6079F328D6BF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0:43:59.473" v="580"/>
          <ac:spMkLst>
            <pc:docMk/>
            <pc:sldMk cId="2809825876" sldId="261"/>
            <ac:spMk id="13" creationId="{7F18E782-9869-4F09-BEA0-1C92A1863178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46:20.850" v="629" actId="14100"/>
          <ac:spMkLst>
            <pc:docMk/>
            <pc:sldMk cId="2809825876" sldId="261"/>
            <ac:spMk id="14" creationId="{C9177320-AD43-45E6-9AA7-89E7CD42D989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46:52.850" v="634" actId="14100"/>
          <ac:spMkLst>
            <pc:docMk/>
            <pc:sldMk cId="2809825876" sldId="261"/>
            <ac:spMk id="15" creationId="{FFA0E5D2-AE81-47B0-9233-308F2ADE7CC2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9:35.400" v="683"/>
          <ac:spMkLst>
            <pc:docMk/>
            <pc:sldMk cId="2809825876" sldId="261"/>
            <ac:spMk id="16" creationId="{87CC504B-0073-42D6-8332-6E0D728167D9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48:39.118" v="677" actId="14100"/>
          <ac:spMkLst>
            <pc:docMk/>
            <pc:sldMk cId="2809825876" sldId="261"/>
            <ac:spMk id="17" creationId="{76BB3AD1-47F4-4086-BDF1-9337DB936A1C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0:47:38.993" v="657"/>
          <ac:spMkLst>
            <pc:docMk/>
            <pc:sldMk cId="2809825876" sldId="261"/>
            <ac:spMk id="18" creationId="{E655B49C-350D-4E7F-87F9-21D43F28B962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50:12.667" v="699" actId="1076"/>
          <ac:spMkLst>
            <pc:docMk/>
            <pc:sldMk cId="2809825876" sldId="261"/>
            <ac:spMk id="19" creationId="{27DD26C7-0D63-43E6-A883-F7348E055DA8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0:50:05.260" v="698" actId="1076"/>
          <ac:spMkLst>
            <pc:docMk/>
            <pc:sldMk cId="2809825876" sldId="261"/>
            <ac:spMk id="20" creationId="{55DB78C6-6352-4138-9A40-A40EAC1321AF}"/>
          </ac:spMkLst>
        </pc:spChg>
        <pc:picChg chg="add del mod">
          <ac:chgData name="Gastbenutzer" userId="S::urn:spo:anon#7e0949d2dc9937b008673c6bdba2a1123f541552cc8c14a75d8a1259672a4307::" providerId="AD" clId="Web-{F0C6958C-FDAA-ABC6-809D-7EBBE10D6ECD}" dt="2021-02-27T20:31:55.819" v="444"/>
          <ac:picMkLst>
            <pc:docMk/>
            <pc:sldMk cId="2809825876" sldId="261"/>
            <ac:picMk id="3" creationId="{0C6AACFC-220B-4954-B4FA-1ECCAB649C86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0:31:55.819" v="443"/>
          <ac:picMkLst>
            <pc:docMk/>
            <pc:sldMk cId="2809825876" sldId="261"/>
            <ac:picMk id="4" creationId="{2B8106AE-CF4F-4F5E-831B-10631DCE1AFD}"/>
          </ac:picMkLst>
        </pc:picChg>
        <pc:picChg chg="add del mod">
          <ac:chgData name="Gastbenutzer" userId="S::urn:spo:anon#7e0949d2dc9937b008673c6bdba2a1123f541552cc8c14a75d8a1259672a4307::" providerId="AD" clId="Web-{F0C6958C-FDAA-ABC6-809D-7EBBE10D6ECD}" dt="2021-02-27T20:33:23.664" v="452"/>
          <ac:picMkLst>
            <pc:docMk/>
            <pc:sldMk cId="2809825876" sldId="261"/>
            <ac:picMk id="5" creationId="{A2D9FAB3-36AF-47AC-8AD5-3B6F1068F842}"/>
          </ac:picMkLst>
        </pc:picChg>
        <pc:picChg chg="add mod">
          <ac:chgData name="Gastbenutzer" userId="S::urn:spo:anon#7e0949d2dc9937b008673c6bdba2a1123f541552cc8c14a75d8a1259672a4307::" providerId="AD" clId="Web-{F0C6958C-FDAA-ABC6-809D-7EBBE10D6ECD}" dt="2021-02-27T20:51:29.308" v="700" actId="1076"/>
          <ac:picMkLst>
            <pc:docMk/>
            <pc:sldMk cId="2809825876" sldId="261"/>
            <ac:picMk id="6" creationId="{25F51411-1FEC-4E18-8A7E-88807BA7C818}"/>
          </ac:picMkLst>
        </pc:picChg>
      </pc:sldChg>
      <pc:sldChg chg="modSp add del replId">
        <pc:chgData name="Gastbenutzer" userId="S::urn:spo:anon#7e0949d2dc9937b008673c6bdba2a1123f541552cc8c14a75d8a1259672a4307::" providerId="AD" clId="Web-{F0C6958C-FDAA-ABC6-809D-7EBBE10D6ECD}" dt="2021-02-27T21:25:21.118" v="1019"/>
        <pc:sldMkLst>
          <pc:docMk/>
          <pc:sldMk cId="3906753074" sldId="263"/>
        </pc:sldMkLst>
        <pc:picChg chg="mod">
          <ac:chgData name="Gastbenutzer" userId="S::urn:spo:anon#7e0949d2dc9937b008673c6bdba2a1123f541552cc8c14a75d8a1259672a4307::" providerId="AD" clId="Web-{F0C6958C-FDAA-ABC6-809D-7EBBE10D6ECD}" dt="2021-02-27T21:25:08.633" v="1018" actId="1076"/>
          <ac:picMkLst>
            <pc:docMk/>
            <pc:sldMk cId="3906753074" sldId="263"/>
            <ac:picMk id="34" creationId="{BBF38C8A-F84E-4232-868A-FD1C4BEDA605}"/>
          </ac:picMkLst>
        </pc:picChg>
      </pc:sldChg>
      <pc:sldChg chg="addSp delSp modSp add del mod replId setBg">
        <pc:chgData name="Gastbenutzer" userId="S::urn:spo:anon#7e0949d2dc9937b008673c6bdba2a1123f541552cc8c14a75d8a1259672a4307::" providerId="AD" clId="Web-{F0C6958C-FDAA-ABC6-809D-7EBBE10D6ECD}" dt="2021-02-27T21:29:50.012" v="1044"/>
        <pc:sldMkLst>
          <pc:docMk/>
          <pc:sldMk cId="2769431231" sldId="264"/>
        </pc:sldMkLst>
        <pc:spChg chg="del mod">
          <ac:chgData name="Gastbenutzer" userId="S::urn:spo:anon#7e0949d2dc9937b008673c6bdba2a1123f541552cc8c14a75d8a1259672a4307::" providerId="AD" clId="Web-{F0C6958C-FDAA-ABC6-809D-7EBBE10D6ECD}" dt="2021-02-27T21:22:42.834" v="996"/>
          <ac:spMkLst>
            <pc:docMk/>
            <pc:sldMk cId="2769431231" sldId="264"/>
            <ac:spMk id="2" creationId="{675BD3FA-8F1B-4D62-A032-CB7CA58A3BA2}"/>
          </ac:spMkLst>
        </pc:spChg>
        <pc:spChg chg="mod">
          <ac:chgData name="Gastbenutzer" userId="S::urn:spo:anon#7e0949d2dc9937b008673c6bdba2a1123f541552cc8c14a75d8a1259672a4307::" providerId="AD" clId="Web-{F0C6958C-FDAA-ABC6-809D-7EBBE10D6ECD}" dt="2021-02-27T21:27:29.354" v="1037" actId="1076"/>
          <ac:spMkLst>
            <pc:docMk/>
            <pc:sldMk cId="2769431231" sldId="264"/>
            <ac:spMk id="3" creationId="{0FF1B340-F9E2-4435-99EA-C7C45118B69A}"/>
          </ac:spMkLst>
        </pc:spChg>
        <pc:spChg chg="add del mod">
          <ac:chgData name="Gastbenutzer" userId="S::urn:spo:anon#7e0949d2dc9937b008673c6bdba2a1123f541552cc8c14a75d8a1259672a4307::" providerId="AD" clId="Web-{F0C6958C-FDAA-ABC6-809D-7EBBE10D6ECD}" dt="2021-02-27T21:22:55.850" v="997"/>
          <ac:spMkLst>
            <pc:docMk/>
            <pc:sldMk cId="2769431231" sldId="264"/>
            <ac:spMk id="5" creationId="{E16E5790-6D9E-4E21-B7F6-87BE00F88A9F}"/>
          </ac:spMkLst>
        </pc:spChg>
        <pc:spChg chg="add mod">
          <ac:chgData name="Gastbenutzer" userId="S::urn:spo:anon#7e0949d2dc9937b008673c6bdba2a1123f541552cc8c14a75d8a1259672a4307::" providerId="AD" clId="Web-{F0C6958C-FDAA-ABC6-809D-7EBBE10D6ECD}" dt="2021-02-27T21:27:33.385" v="1038" actId="14100"/>
          <ac:spMkLst>
            <pc:docMk/>
            <pc:sldMk cId="2769431231" sldId="264"/>
            <ac:spMk id="6" creationId="{7CC12785-CF8D-4211-9823-246CA348851A}"/>
          </ac:spMkLst>
        </pc:spChg>
        <pc:spChg chg="add">
          <ac:chgData name="Gastbenutzer" userId="S::urn:spo:anon#7e0949d2dc9937b008673c6bdba2a1123f541552cc8c14a75d8a1259672a4307::" providerId="AD" clId="Web-{F0C6958C-FDAA-ABC6-809D-7EBBE10D6ECD}" dt="2021-02-27T21:22:32.303" v="995"/>
          <ac:spMkLst>
            <pc:docMk/>
            <pc:sldMk cId="2769431231" sldId="264"/>
            <ac:spMk id="36" creationId="{91F32EBA-ED97-466E-8CFA-8382584155D0}"/>
          </ac:spMkLst>
        </pc:spChg>
        <pc:spChg chg="add">
          <ac:chgData name="Gastbenutzer" userId="S::urn:spo:anon#7e0949d2dc9937b008673c6bdba2a1123f541552cc8c14a75d8a1259672a4307::" providerId="AD" clId="Web-{F0C6958C-FDAA-ABC6-809D-7EBBE10D6ECD}" dt="2021-02-27T21:22:32.303" v="995"/>
          <ac:spMkLst>
            <pc:docMk/>
            <pc:sldMk cId="2769431231" sldId="264"/>
            <ac:spMk id="37" creationId="{912C5E87-CB8A-4EB6-9DF9-90164F54C680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1:22:32.287" v="994"/>
          <ac:spMkLst>
            <pc:docMk/>
            <pc:sldMk cId="2769431231" sldId="264"/>
            <ac:spMk id="39" creationId="{C4E4288A-DFC8-40A2-90E5-70E851A933AD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1:22:32.287" v="994"/>
          <ac:spMkLst>
            <pc:docMk/>
            <pc:sldMk cId="2769431231" sldId="264"/>
            <ac:spMk id="45" creationId="{BD2BFF02-DF78-4F07-B176-52514E13127D}"/>
          </ac:spMkLst>
        </pc:spChg>
        <pc:spChg chg="add del">
          <ac:chgData name="Gastbenutzer" userId="S::urn:spo:anon#7e0949d2dc9937b008673c6bdba2a1123f541552cc8c14a75d8a1259672a4307::" providerId="AD" clId="Web-{F0C6958C-FDAA-ABC6-809D-7EBBE10D6ECD}" dt="2021-02-27T21:22:32.287" v="994"/>
          <ac:spMkLst>
            <pc:docMk/>
            <pc:sldMk cId="2769431231" sldId="264"/>
            <ac:spMk id="47" creationId="{0DB06EAB-7D8C-403A-86C5-B5FD79A13650}"/>
          </ac:spMkLst>
        </pc:spChg>
        <pc:grpChg chg="add del">
          <ac:chgData name="Gastbenutzer" userId="S::urn:spo:anon#7e0949d2dc9937b008673c6bdba2a1123f541552cc8c14a75d8a1259672a4307::" providerId="AD" clId="Web-{F0C6958C-FDAA-ABC6-809D-7EBBE10D6ECD}" dt="2021-02-27T21:22:32.287" v="994"/>
          <ac:grpSpMkLst>
            <pc:docMk/>
            <pc:sldMk cId="2769431231" sldId="264"/>
            <ac:grpSpMk id="41" creationId="{B63C2D82-D4FA-4A37-BB01-1E7B21E4FF20}"/>
          </ac:grpSpMkLst>
        </pc:grpChg>
        <pc:picChg chg="mod ord">
          <ac:chgData name="Gastbenutzer" userId="S::urn:spo:anon#7e0949d2dc9937b008673c6bdba2a1123f541552cc8c14a75d8a1259672a4307::" providerId="AD" clId="Web-{F0C6958C-FDAA-ABC6-809D-7EBBE10D6ECD}" dt="2021-02-27T21:22:32.303" v="995"/>
          <ac:picMkLst>
            <pc:docMk/>
            <pc:sldMk cId="2769431231" sldId="264"/>
            <ac:picMk id="15" creationId="{FDC8F80B-A0B6-4A3E-830E-10DB17759B69}"/>
          </ac:picMkLst>
        </pc:picChg>
        <pc:picChg chg="mod ord">
          <ac:chgData name="Gastbenutzer" userId="S::urn:spo:anon#7e0949d2dc9937b008673c6bdba2a1123f541552cc8c14a75d8a1259672a4307::" providerId="AD" clId="Web-{F0C6958C-FDAA-ABC6-809D-7EBBE10D6ECD}" dt="2021-02-27T21:24:17.258" v="1014" actId="1076"/>
          <ac:picMkLst>
            <pc:docMk/>
            <pc:sldMk cId="2769431231" sldId="264"/>
            <ac:picMk id="34" creationId="{BBF38C8A-F84E-4232-868A-FD1C4BEDA605}"/>
          </ac:picMkLst>
        </pc:picChg>
      </pc:sldChg>
    </pc:docChg>
  </pc:docChgLst>
  <pc:docChgLst>
    <pc:chgData name="Gastbenutzer" userId="S::urn:spo:anon#7e0949d2dc9937b008673c6bdba2a1123f541552cc8c14a75d8a1259672a4307::" providerId="AD" clId="Web-{2A6AAF9F-70A6-2000-80E7-9BCA2A299786}"/>
    <pc:docChg chg="addSld modSld">
      <pc:chgData name="Gastbenutzer" userId="S::urn:spo:anon#7e0949d2dc9937b008673c6bdba2a1123f541552cc8c14a75d8a1259672a4307::" providerId="AD" clId="Web-{2A6AAF9F-70A6-2000-80E7-9BCA2A299786}" dt="2021-02-27T17:57:45.128" v="14" actId="1076"/>
      <pc:docMkLst>
        <pc:docMk/>
      </pc:docMkLst>
      <pc:sldChg chg="modSp">
        <pc:chgData name="Gastbenutzer" userId="S::urn:spo:anon#7e0949d2dc9937b008673c6bdba2a1123f541552cc8c14a75d8a1259672a4307::" providerId="AD" clId="Web-{2A6AAF9F-70A6-2000-80E7-9BCA2A299786}" dt="2021-02-27T17:57:45.128" v="14" actId="1076"/>
        <pc:sldMkLst>
          <pc:docMk/>
          <pc:sldMk cId="1577499883" sldId="256"/>
        </pc:sldMkLst>
        <pc:picChg chg="mod">
          <ac:chgData name="Gastbenutzer" userId="S::urn:spo:anon#7e0949d2dc9937b008673c6bdba2a1123f541552cc8c14a75d8a1259672a4307::" providerId="AD" clId="Web-{2A6AAF9F-70A6-2000-80E7-9BCA2A299786}" dt="2021-02-27T17:57:45.128" v="14" actId="1076"/>
          <ac:picMkLst>
            <pc:docMk/>
            <pc:sldMk cId="1577499883" sldId="256"/>
            <ac:picMk id="4" creationId="{C06F6282-5082-462E-9A49-3912FD9396D1}"/>
          </ac:picMkLst>
        </pc:picChg>
      </pc:sldChg>
      <pc:sldChg chg="modSp new">
        <pc:chgData name="Gastbenutzer" userId="S::urn:spo:anon#7e0949d2dc9937b008673c6bdba2a1123f541552cc8c14a75d8a1259672a4307::" providerId="AD" clId="Web-{2A6AAF9F-70A6-2000-80E7-9BCA2A299786}" dt="2021-02-27T17:12:17.631" v="6" actId="20577"/>
        <pc:sldMkLst>
          <pc:docMk/>
          <pc:sldMk cId="2746924154" sldId="257"/>
        </pc:sldMkLst>
        <pc:spChg chg="mod">
          <ac:chgData name="Gastbenutzer" userId="S::urn:spo:anon#7e0949d2dc9937b008673c6bdba2a1123f541552cc8c14a75d8a1259672a4307::" providerId="AD" clId="Web-{2A6AAF9F-70A6-2000-80E7-9BCA2A299786}" dt="2021-02-27T17:12:17.631" v="6" actId="20577"/>
          <ac:spMkLst>
            <pc:docMk/>
            <pc:sldMk cId="2746924154" sldId="257"/>
            <ac:spMk id="2" creationId="{675BD3FA-8F1B-4D62-A032-CB7CA58A3BA2}"/>
          </ac:spMkLst>
        </pc:spChg>
      </pc:sldChg>
      <pc:sldChg chg="modSp add replId">
        <pc:chgData name="Gastbenutzer" userId="S::urn:spo:anon#7e0949d2dc9937b008673c6bdba2a1123f541552cc8c14a75d8a1259672a4307::" providerId="AD" clId="Web-{2A6AAF9F-70A6-2000-80E7-9BCA2A299786}" dt="2021-02-27T17:12:21.038" v="9" actId="20577"/>
        <pc:sldMkLst>
          <pc:docMk/>
          <pc:sldMk cId="4149552360" sldId="258"/>
        </pc:sldMkLst>
        <pc:spChg chg="mod">
          <ac:chgData name="Gastbenutzer" userId="S::urn:spo:anon#7e0949d2dc9937b008673c6bdba2a1123f541552cc8c14a75d8a1259672a4307::" providerId="AD" clId="Web-{2A6AAF9F-70A6-2000-80E7-9BCA2A299786}" dt="2021-02-27T17:12:21.038" v="9" actId="20577"/>
          <ac:spMkLst>
            <pc:docMk/>
            <pc:sldMk cId="4149552360" sldId="258"/>
            <ac:spMk id="2" creationId="{675BD3FA-8F1B-4D62-A032-CB7CA58A3BA2}"/>
          </ac:spMkLst>
        </pc:spChg>
      </pc:sldChg>
      <pc:sldChg chg="modSp add replId">
        <pc:chgData name="Gastbenutzer" userId="S::urn:spo:anon#7e0949d2dc9937b008673c6bdba2a1123f541552cc8c14a75d8a1259672a4307::" providerId="AD" clId="Web-{2A6AAF9F-70A6-2000-80E7-9BCA2A299786}" dt="2021-02-27T17:12:23.866" v="13" actId="20577"/>
        <pc:sldMkLst>
          <pc:docMk/>
          <pc:sldMk cId="289328570" sldId="259"/>
        </pc:sldMkLst>
        <pc:spChg chg="mod">
          <ac:chgData name="Gastbenutzer" userId="S::urn:spo:anon#7e0949d2dc9937b008673c6bdba2a1123f541552cc8c14a75d8a1259672a4307::" providerId="AD" clId="Web-{2A6AAF9F-70A6-2000-80E7-9BCA2A299786}" dt="2021-02-27T17:12:23.866" v="13" actId="20577"/>
          <ac:spMkLst>
            <pc:docMk/>
            <pc:sldMk cId="289328570" sldId="259"/>
            <ac:spMk id="2" creationId="{675BD3FA-8F1B-4D62-A032-CB7CA58A3B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3E816-2FB5-422C-B838-75343F775A6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0246-E6C4-4E28-8BE1-41094291F9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5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tonglobe.com/ideas/2013/02/17/traffic-which-boston-area-neighborhoods-are-blame/h5qqR3CrHDM3xCNsTqdYxH/stor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tonglobe.com/ideas/2013/02/17/traffic-which-boston-area-neighborhoods-are-blame/h5qqR3CrHDM3xCNsTqdYxH/story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Einstiegsfrage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1. Bild: Status quo</a:t>
            </a:r>
          </a:p>
          <a:p>
            <a:r>
              <a:rPr lang="en-US" err="1">
                <a:cs typeface="Calibri"/>
              </a:rPr>
              <a:t>Verstopfte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dreckige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laute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belastende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Innenstädt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Laut</a:t>
            </a:r>
            <a:r>
              <a:rPr lang="en-US">
                <a:cs typeface="Calibri"/>
              </a:rPr>
              <a:t> MIT </a:t>
            </a:r>
            <a:r>
              <a:rPr lang="en-US" err="1">
                <a:cs typeface="Calibri"/>
              </a:rPr>
              <a:t>Studie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fast 700.000 </a:t>
            </a:r>
            <a:r>
              <a:rPr lang="en-US" err="1">
                <a:cs typeface="Calibri"/>
              </a:rPr>
              <a:t>Teilnehmern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verursachen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Stoßzeiten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wenige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massives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Verkehrschaos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Wenn</a:t>
            </a:r>
            <a:r>
              <a:rPr lang="en-US">
                <a:cs typeface="Calibri"/>
              </a:rPr>
              <a:t> also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wenige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 auf </a:t>
            </a:r>
            <a:r>
              <a:rPr lang="en-US" err="1">
                <a:cs typeface="Calibri"/>
              </a:rPr>
              <a:t>alternativen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Routen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Zielort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kommen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enstehen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Stau</a:t>
            </a:r>
            <a:r>
              <a:rPr lang="en-US">
                <a:cs typeface="Calibri"/>
              </a:rPr>
              <a:t> und ALLE 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sparen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durchschnittlich</a:t>
            </a:r>
            <a:r>
              <a:rPr lang="en-US">
                <a:cs typeface="Calibri"/>
              </a:rPr>
              <a:t> fast 20% Zeit pro </a:t>
            </a:r>
            <a:r>
              <a:rPr lang="en-US" err="1">
                <a:cs typeface="Calibri"/>
              </a:rPr>
              <a:t>Weg</a:t>
            </a:r>
            <a:r>
              <a:rPr lang="en-US">
                <a:cs typeface="Calibri"/>
              </a:rPr>
              <a:t>.  (</a:t>
            </a:r>
            <a:r>
              <a:rPr lang="en-US">
                <a:hlinkClick r:id="rId3"/>
              </a:rPr>
              <a:t>https://www.bostonglobe.com/ideas/2013/02/17/traffic-which-boston-area-neighborhoods-are-blame/h5qqR3CrHDM3xCNsTqdYxH/story.html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-&gt; </a:t>
            </a:r>
            <a:r>
              <a:rPr lang="en-US" err="1">
                <a:cs typeface="Calibri"/>
              </a:rPr>
              <a:t>weniger</a:t>
            </a:r>
            <a:r>
              <a:rPr lang="en-US">
                <a:cs typeface="Calibri"/>
              </a:rPr>
              <a:t> Stress, </a:t>
            </a:r>
            <a:r>
              <a:rPr lang="en-US" err="1">
                <a:cs typeface="Calibri"/>
              </a:rPr>
              <a:t>Umweltbelastung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Feinstaub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Lärm</a:t>
            </a:r>
            <a:r>
              <a:rPr lang="en-US">
                <a:cs typeface="Calibri"/>
              </a:rPr>
              <a:t>, …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2. Bild: Da </a:t>
            </a:r>
            <a:r>
              <a:rPr lang="en-US" err="1">
                <a:cs typeface="Calibri"/>
              </a:rPr>
              <a:t>wollen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Saubere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schöne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Innenstädt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ohne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Stau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Verkehrslärm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00246-E6C4-4E28-8BE1-41094291F9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53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Bild: Status quo</a:t>
            </a:r>
          </a:p>
          <a:p>
            <a:r>
              <a:rPr lang="en-US" err="1">
                <a:cs typeface="Calibri"/>
              </a:rPr>
              <a:t>Verstopfte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dreckige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laute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belastende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Innenstädt</a:t>
            </a:r>
          </a:p>
          <a:p>
            <a:r>
              <a:rPr lang="en-US" err="1">
                <a:cs typeface="Calibri"/>
              </a:rPr>
              <a:t>Laut</a:t>
            </a:r>
            <a:r>
              <a:rPr lang="en-US">
                <a:cs typeface="Calibri"/>
              </a:rPr>
              <a:t> MIT </a:t>
            </a:r>
            <a:r>
              <a:rPr lang="en-US" err="1">
                <a:cs typeface="Calibri"/>
              </a:rPr>
              <a:t>Studie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fast 700.000 </a:t>
            </a:r>
            <a:r>
              <a:rPr lang="en-US" err="1">
                <a:cs typeface="Calibri"/>
              </a:rPr>
              <a:t>Teilnehmern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verursachen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Stoßzeiten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wenige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massives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Verkehrschaos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Wenn</a:t>
            </a:r>
            <a:r>
              <a:rPr lang="en-US">
                <a:cs typeface="Calibri"/>
              </a:rPr>
              <a:t> also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wenige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 auf </a:t>
            </a:r>
            <a:r>
              <a:rPr lang="en-US" err="1">
                <a:cs typeface="Calibri"/>
              </a:rPr>
              <a:t>alternativen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Routen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Zielort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kommen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enstehen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Stau</a:t>
            </a:r>
            <a:r>
              <a:rPr lang="en-US">
                <a:cs typeface="Calibri"/>
              </a:rPr>
              <a:t> und ALLE </a:t>
            </a:r>
            <a:r>
              <a:rPr lang="en-US" err="1">
                <a:cs typeface="Calibri"/>
              </a:rPr>
              <a:t>Verkehrsteilnehmer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sparen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durchschnittlich</a:t>
            </a:r>
            <a:r>
              <a:rPr lang="en-US">
                <a:cs typeface="Calibri"/>
              </a:rPr>
              <a:t> fast 20% Zeit pro </a:t>
            </a:r>
            <a:r>
              <a:rPr lang="en-US" err="1">
                <a:cs typeface="Calibri"/>
              </a:rPr>
              <a:t>Weg</a:t>
            </a:r>
            <a:r>
              <a:rPr lang="en-US">
                <a:cs typeface="Calibri"/>
              </a:rPr>
              <a:t>.  (</a:t>
            </a:r>
            <a:r>
              <a:rPr lang="en-US">
                <a:hlinkClick r:id="rId3"/>
              </a:rPr>
              <a:t>https://www.bostonglobe.com/ideas/2013/02/17/traffic-which-boston-area-neighborhoods-are-blame/h5qqR3CrHDM3xCNsTqdYxH/story.html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-&gt; </a:t>
            </a:r>
            <a:r>
              <a:rPr lang="en-US" err="1">
                <a:cs typeface="Calibri"/>
              </a:rPr>
              <a:t>weniger</a:t>
            </a:r>
            <a:r>
              <a:rPr lang="en-US">
                <a:cs typeface="Calibri"/>
              </a:rPr>
              <a:t> Stress, </a:t>
            </a:r>
            <a:r>
              <a:rPr lang="en-US" err="1">
                <a:cs typeface="Calibri"/>
              </a:rPr>
              <a:t>Umweltbelastung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Feinstaub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Lärm</a:t>
            </a:r>
            <a:r>
              <a:rPr lang="en-US">
                <a:cs typeface="Calibri"/>
              </a:rPr>
              <a:t>, …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2. Bild: Da </a:t>
            </a:r>
            <a:r>
              <a:rPr lang="en-US" err="1">
                <a:cs typeface="Calibri"/>
              </a:rPr>
              <a:t>wollen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</a:t>
            </a:r>
          </a:p>
          <a:p>
            <a:r>
              <a:rPr lang="en-US" err="1">
                <a:cs typeface="Calibri"/>
              </a:rPr>
              <a:t>Saubere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schöne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Innenstädt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ohne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Stau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Verkehrslärm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00246-E6C4-4E28-8BE1-41094291F9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6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00246-E6C4-4E28-8BE1-41094291F9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67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Ein Bild, das draußen, Nacht, Weg, Stadt enthält.&#10;&#10;Beschreibung automatisch generiert.">
            <a:extLst>
              <a:ext uri="{FF2B5EF4-FFF2-40B4-BE49-F238E27FC236}">
                <a16:creationId xmlns:a16="http://schemas.microsoft.com/office/drawing/2014/main" id="{777C8478-B2AE-4823-AB43-7251CA40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2005" y="-453189"/>
            <a:ext cx="12187989" cy="809524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B8F558-B033-4336-A115-F5C74D3DC493}"/>
              </a:ext>
            </a:extLst>
          </p:cNvPr>
          <p:cNvSpPr txBox="1"/>
          <p:nvPr/>
        </p:nvSpPr>
        <p:spPr>
          <a:xfrm>
            <a:off x="2201152" y="4409171"/>
            <a:ext cx="778969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Leelawadee UI"/>
                <a:cs typeface="Leelawadee"/>
              </a:rPr>
              <a:t>Mobility Challenge – Team M13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F3BA4FC5-DAEF-40A4-B33C-74AF579EC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2" t="3929" r="5882" b="6583"/>
          <a:stretch/>
        </p:blipFill>
        <p:spPr>
          <a:xfrm>
            <a:off x="5034833" y="1324345"/>
            <a:ext cx="2122335" cy="21046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3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7435D31-C602-41C0-9F23-DEC7D9AD94C9}"/>
              </a:ext>
            </a:extLst>
          </p:cNvPr>
          <p:cNvGrpSpPr/>
          <p:nvPr/>
        </p:nvGrpSpPr>
        <p:grpSpPr>
          <a:xfrm>
            <a:off x="918609" y="2199017"/>
            <a:ext cx="10354781" cy="3135702"/>
            <a:chOff x="764667" y="2199017"/>
            <a:chExt cx="10354781" cy="3135702"/>
          </a:xfrm>
        </p:grpSpPr>
        <p:pic>
          <p:nvPicPr>
            <p:cNvPr id="6" name="Grafik 6" descr="Ein Bild, das Weg, Szene, Straße, Autobahn enthält.&#10;&#10;Beschreibung automatisch generiert.">
              <a:extLst>
                <a:ext uri="{FF2B5EF4-FFF2-40B4-BE49-F238E27FC236}">
                  <a16:creationId xmlns:a16="http://schemas.microsoft.com/office/drawing/2014/main" id="{C2E3FC22-A4F0-4E5E-9028-662FF373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667" y="2199017"/>
              <a:ext cx="4166559" cy="3135702"/>
            </a:xfrm>
            <a:prstGeom prst="rect">
              <a:avLst/>
            </a:prstGeom>
          </p:spPr>
        </p:pic>
        <p:pic>
          <p:nvPicPr>
            <p:cNvPr id="7" name="Grafik 7" descr="Ein Bild, das Boot, Stadt, Fluss enthält.&#10;&#10;Beschreibung automatisch generiert.">
              <a:extLst>
                <a:ext uri="{FF2B5EF4-FFF2-40B4-BE49-F238E27FC236}">
                  <a16:creationId xmlns:a16="http://schemas.microsoft.com/office/drawing/2014/main" id="{EC9BB269-299B-4ECD-BC7A-2EA9D03CE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8512" y="2199017"/>
              <a:ext cx="4180936" cy="3135702"/>
            </a:xfrm>
            <a:prstGeom prst="rect">
              <a:avLst/>
            </a:prstGeom>
          </p:spPr>
        </p:pic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311DF60-EBB0-44B8-999C-E2B5DAB1EE29}"/>
                </a:ext>
              </a:extLst>
            </p:cNvPr>
            <p:cNvSpPr/>
            <p:nvPr/>
          </p:nvSpPr>
          <p:spPr>
            <a:xfrm>
              <a:off x="5446039" y="3431099"/>
              <a:ext cx="977660" cy="48883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itel 1">
            <a:extLst>
              <a:ext uri="{FF2B5EF4-FFF2-40B4-BE49-F238E27FC236}">
                <a16:creationId xmlns:a16="http://schemas.microsoft.com/office/drawing/2014/main" id="{16B204B0-B6FD-4381-8A01-2F2AFC28303C}"/>
              </a:ext>
            </a:extLst>
          </p:cNvPr>
          <p:cNvSpPr txBox="1">
            <a:spLocks/>
          </p:cNvSpPr>
          <p:nvPr/>
        </p:nvSpPr>
        <p:spPr>
          <a:xfrm>
            <a:off x="482600" y="304800"/>
            <a:ext cx="110998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>
                <a:latin typeface="Leelawadee UI"/>
                <a:cs typeface="Leelawadee UI"/>
              </a:rPr>
              <a:t>Motivation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97D347E-E4D8-490B-AD33-E9A57117B94E}"/>
              </a:ext>
            </a:extLst>
          </p:cNvPr>
          <p:cNvCxnSpPr>
            <a:cxnSpLocks/>
          </p:cNvCxnSpPr>
          <p:nvPr/>
        </p:nvCxnSpPr>
        <p:spPr>
          <a:xfrm>
            <a:off x="534389" y="977903"/>
            <a:ext cx="2694586" cy="0"/>
          </a:xfrm>
          <a:prstGeom prst="line">
            <a:avLst/>
          </a:prstGeom>
          <a:ln w="19050">
            <a:solidFill>
              <a:srgbClr val="C7080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4619D3D-064E-4BC1-87BA-FA000D28CBAA}"/>
              </a:ext>
            </a:extLst>
          </p:cNvPr>
          <p:cNvSpPr txBox="1"/>
          <p:nvPr/>
        </p:nvSpPr>
        <p:spPr>
          <a:xfrm>
            <a:off x="11864301" y="6509323"/>
            <a:ext cx="51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44948B-1668-40C7-8122-137BE4D50F28}"/>
              </a:ext>
            </a:extLst>
          </p:cNvPr>
          <p:cNvSpPr txBox="1"/>
          <p:nvPr/>
        </p:nvSpPr>
        <p:spPr>
          <a:xfrm>
            <a:off x="262051" y="650932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Mobility Challenge – Team M13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2DE5DEEF-A8B2-4732-BC21-02FCFAE098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2" t="3929" r="5882" b="6583"/>
          <a:stretch/>
        </p:blipFill>
        <p:spPr>
          <a:xfrm>
            <a:off x="134654" y="6553325"/>
            <a:ext cx="159544" cy="158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9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7" descr="Ein Bild, das Boot, Stadt, Fluss enthält.&#10;&#10;Beschreibung automatisch generiert.">
            <a:extLst>
              <a:ext uri="{FF2B5EF4-FFF2-40B4-BE49-F238E27FC236}">
                <a16:creationId xmlns:a16="http://schemas.microsoft.com/office/drawing/2014/main" id="{EC9BB269-299B-4ECD-BC7A-2EA9D03C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464" y="1861149"/>
            <a:ext cx="4180936" cy="3135702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311DF60-EBB0-44B8-999C-E2B5DAB1EE29}"/>
              </a:ext>
            </a:extLst>
          </p:cNvPr>
          <p:cNvSpPr/>
          <p:nvPr/>
        </p:nvSpPr>
        <p:spPr>
          <a:xfrm>
            <a:off x="5607170" y="3184585"/>
            <a:ext cx="977660" cy="48883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6B204B0-B6FD-4381-8A01-2F2AFC28303C}"/>
              </a:ext>
            </a:extLst>
          </p:cNvPr>
          <p:cNvSpPr txBox="1">
            <a:spLocks/>
          </p:cNvSpPr>
          <p:nvPr/>
        </p:nvSpPr>
        <p:spPr>
          <a:xfrm>
            <a:off x="482600" y="304800"/>
            <a:ext cx="110998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>
                <a:latin typeface="Leelawadee UI"/>
                <a:cs typeface="Leelawadee UI"/>
              </a:rPr>
              <a:t>Motivation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97D347E-E4D8-490B-AD33-E9A57117B94E}"/>
              </a:ext>
            </a:extLst>
          </p:cNvPr>
          <p:cNvCxnSpPr>
            <a:cxnSpLocks/>
          </p:cNvCxnSpPr>
          <p:nvPr/>
        </p:nvCxnSpPr>
        <p:spPr>
          <a:xfrm>
            <a:off x="534389" y="977903"/>
            <a:ext cx="2694586" cy="0"/>
          </a:xfrm>
          <a:prstGeom prst="line">
            <a:avLst/>
          </a:prstGeom>
          <a:ln w="19050">
            <a:solidFill>
              <a:srgbClr val="C7080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4619D3D-064E-4BC1-87BA-FA000D28CBAA}"/>
              </a:ext>
            </a:extLst>
          </p:cNvPr>
          <p:cNvSpPr txBox="1"/>
          <p:nvPr/>
        </p:nvSpPr>
        <p:spPr>
          <a:xfrm>
            <a:off x="11864301" y="6509323"/>
            <a:ext cx="51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44948B-1668-40C7-8122-137BE4D50F28}"/>
              </a:ext>
            </a:extLst>
          </p:cNvPr>
          <p:cNvSpPr txBox="1"/>
          <p:nvPr/>
        </p:nvSpPr>
        <p:spPr>
          <a:xfrm>
            <a:off x="262051" y="650932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Mobility Challenge – Team M13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2DE5DEEF-A8B2-4732-BC21-02FCFAE09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2" t="3929" r="5882" b="6583"/>
          <a:stretch/>
        </p:blipFill>
        <p:spPr>
          <a:xfrm>
            <a:off x="134654" y="6553325"/>
            <a:ext cx="159544" cy="1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6" descr="Ein Bild, das Weg, Szene, Straße, Autobahn enthält.&#10;&#10;Beschreibung automatisch generiert.">
            <a:extLst>
              <a:ext uri="{FF2B5EF4-FFF2-40B4-BE49-F238E27FC236}">
                <a16:creationId xmlns:a16="http://schemas.microsoft.com/office/drawing/2014/main" id="{C2E3FC22-A4F0-4E5E-9028-662FF373E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720" y="1861149"/>
            <a:ext cx="4166559" cy="31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529 0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A242D1E-7966-4B14-91A9-3F52340F9096}"/>
              </a:ext>
            </a:extLst>
          </p:cNvPr>
          <p:cNvGrpSpPr/>
          <p:nvPr/>
        </p:nvGrpSpPr>
        <p:grpSpPr>
          <a:xfrm>
            <a:off x="1724673" y="2276482"/>
            <a:ext cx="7836275" cy="461665"/>
            <a:chOff x="1724673" y="2276482"/>
            <a:chExt cx="7836275" cy="461665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408DDFE-0F2F-4303-9B78-356093DA3E19}"/>
                </a:ext>
              </a:extLst>
            </p:cNvPr>
            <p:cNvSpPr txBox="1"/>
            <p:nvPr/>
          </p:nvSpPr>
          <p:spPr>
            <a:xfrm>
              <a:off x="2029271" y="2276482"/>
              <a:ext cx="7531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de-DE" sz="2400">
                  <a:latin typeface="Leelawadee UI" panose="020B0502040204020203" pitchFamily="34" charset="-34"/>
                  <a:cs typeface="Leelawadee UI" panose="020B0502040204020203" pitchFamily="34" charset="-34"/>
                </a:rPr>
                <a:t>Vernetzung der Verkehrsinfrastruktur und Teilnehmern</a:t>
              </a:r>
            </a:p>
          </p:txBody>
        </p:sp>
        <p:sp>
          <p:nvSpPr>
            <p:cNvPr id="14" name="Flussdiagramm: Zusammenführen 13">
              <a:extLst>
                <a:ext uri="{FF2B5EF4-FFF2-40B4-BE49-F238E27FC236}">
                  <a16:creationId xmlns:a16="http://schemas.microsoft.com/office/drawing/2014/main" id="{6F693813-7063-48CE-BC4C-561CAEAEB8EB}"/>
                </a:ext>
              </a:extLst>
            </p:cNvPr>
            <p:cNvSpPr/>
            <p:nvPr/>
          </p:nvSpPr>
          <p:spPr>
            <a:xfrm rot="16200000">
              <a:off x="1623212" y="2418553"/>
              <a:ext cx="380446" cy="177523"/>
            </a:xfrm>
            <a:prstGeom prst="flowChartMerg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8B1882-1B7C-4D9D-BEC7-14FFE9834337}"/>
              </a:ext>
            </a:extLst>
          </p:cNvPr>
          <p:cNvGrpSpPr/>
          <p:nvPr/>
        </p:nvGrpSpPr>
        <p:grpSpPr>
          <a:xfrm>
            <a:off x="1724673" y="3261054"/>
            <a:ext cx="7024322" cy="461665"/>
            <a:chOff x="1724674" y="3030525"/>
            <a:chExt cx="7024322" cy="461665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828A429-E3EC-41FD-BAC3-43D6C489A773}"/>
                </a:ext>
              </a:extLst>
            </p:cNvPr>
            <p:cNvSpPr txBox="1"/>
            <p:nvPr/>
          </p:nvSpPr>
          <p:spPr>
            <a:xfrm>
              <a:off x="2029271" y="3030525"/>
              <a:ext cx="6719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de-DE" sz="2400">
                  <a:latin typeface="Leelawadee UI" panose="020B0502040204020203" pitchFamily="34" charset="-34"/>
                  <a:cs typeface="Leelawadee UI" panose="020B0502040204020203" pitchFamily="34" charset="-34"/>
                </a:rPr>
                <a:t>Reduktion Instandhaltungs- und Betriebskosten </a:t>
              </a:r>
            </a:p>
          </p:txBody>
        </p:sp>
        <p:sp>
          <p:nvSpPr>
            <p:cNvPr id="31" name="Flussdiagramm: Zusammenführen 30">
              <a:extLst>
                <a:ext uri="{FF2B5EF4-FFF2-40B4-BE49-F238E27FC236}">
                  <a16:creationId xmlns:a16="http://schemas.microsoft.com/office/drawing/2014/main" id="{CCDBC2B9-ABCE-421D-BD5A-232F118E861E}"/>
                </a:ext>
              </a:extLst>
            </p:cNvPr>
            <p:cNvSpPr/>
            <p:nvPr/>
          </p:nvSpPr>
          <p:spPr>
            <a:xfrm rot="16200000">
              <a:off x="1623213" y="3172595"/>
              <a:ext cx="380446" cy="177523"/>
            </a:xfrm>
            <a:prstGeom prst="flowChartMerg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DB1F5F3-33F1-49A1-964E-5E7410069116}"/>
              </a:ext>
            </a:extLst>
          </p:cNvPr>
          <p:cNvGrpSpPr/>
          <p:nvPr/>
        </p:nvGrpSpPr>
        <p:grpSpPr>
          <a:xfrm>
            <a:off x="1724673" y="4245626"/>
            <a:ext cx="5082508" cy="461665"/>
            <a:chOff x="1724674" y="3784568"/>
            <a:chExt cx="5082508" cy="461665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4221F3C-7F62-4AA0-8466-F626C16B1FFC}"/>
                </a:ext>
              </a:extLst>
            </p:cNvPr>
            <p:cNvSpPr txBox="1"/>
            <p:nvPr/>
          </p:nvSpPr>
          <p:spPr>
            <a:xfrm>
              <a:off x="2029271" y="3784568"/>
              <a:ext cx="4777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>
                  <a:latin typeface="Leelawadee UI" panose="020B0502040204020203" pitchFamily="34" charset="-34"/>
                  <a:ea typeface="+mn-lt"/>
                  <a:cs typeface="Leelawadee UI" panose="020B0502040204020203" pitchFamily="34" charset="-34"/>
                </a:rPr>
                <a:t>Optimierung der Verkehrsführung</a:t>
              </a:r>
            </a:p>
          </p:txBody>
        </p:sp>
        <p:sp>
          <p:nvSpPr>
            <p:cNvPr id="33" name="Flussdiagramm: Zusammenführen 32">
              <a:extLst>
                <a:ext uri="{FF2B5EF4-FFF2-40B4-BE49-F238E27FC236}">
                  <a16:creationId xmlns:a16="http://schemas.microsoft.com/office/drawing/2014/main" id="{861AB069-28DF-4BF1-A6A3-B5E7D49EAEF7}"/>
                </a:ext>
              </a:extLst>
            </p:cNvPr>
            <p:cNvSpPr/>
            <p:nvPr/>
          </p:nvSpPr>
          <p:spPr>
            <a:xfrm rot="16200000">
              <a:off x="1623213" y="3926636"/>
              <a:ext cx="380446" cy="177523"/>
            </a:xfrm>
            <a:prstGeom prst="flowChartMerg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Titel 1">
            <a:extLst>
              <a:ext uri="{FF2B5EF4-FFF2-40B4-BE49-F238E27FC236}">
                <a16:creationId xmlns:a16="http://schemas.microsoft.com/office/drawing/2014/main" id="{702E2085-70F9-46B6-9F1C-C1C5CE0A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04800"/>
            <a:ext cx="11099800" cy="823070"/>
          </a:xfrm>
        </p:spPr>
        <p:txBody>
          <a:bodyPr>
            <a:normAutofit/>
          </a:bodyPr>
          <a:lstStyle/>
          <a:p>
            <a:r>
              <a:rPr lang="de-DE" sz="4000" b="1">
                <a:latin typeface="Leelawadee UI"/>
                <a:cs typeface="Leelawadee UI"/>
              </a:rPr>
              <a:t>Maßnahmen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9C26B9C-C66C-4C42-BB29-D6674243644A}"/>
              </a:ext>
            </a:extLst>
          </p:cNvPr>
          <p:cNvCxnSpPr>
            <a:cxnSpLocks/>
          </p:cNvCxnSpPr>
          <p:nvPr/>
        </p:nvCxnSpPr>
        <p:spPr>
          <a:xfrm>
            <a:off x="534389" y="977903"/>
            <a:ext cx="3056536" cy="0"/>
          </a:xfrm>
          <a:prstGeom prst="line">
            <a:avLst/>
          </a:prstGeom>
          <a:ln w="19050">
            <a:solidFill>
              <a:srgbClr val="C7080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74AC0AD4-D2D2-4D3D-9E87-B202DEAB38E8}"/>
              </a:ext>
            </a:extLst>
          </p:cNvPr>
          <p:cNvSpPr txBox="1"/>
          <p:nvPr/>
        </p:nvSpPr>
        <p:spPr>
          <a:xfrm>
            <a:off x="262051" y="650932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Mobility Challenge – Team M13</a:t>
            </a:r>
          </a:p>
        </p:txBody>
      </p:sp>
      <p:pic>
        <p:nvPicPr>
          <p:cNvPr id="57" name="Grafik 3">
            <a:extLst>
              <a:ext uri="{FF2B5EF4-FFF2-40B4-BE49-F238E27FC236}">
                <a16:creationId xmlns:a16="http://schemas.microsoft.com/office/drawing/2014/main" id="{A66EF233-5B44-4C8B-94E5-7BFA1D75E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3929" r="5882" b="6583"/>
          <a:stretch/>
        </p:blipFill>
        <p:spPr>
          <a:xfrm>
            <a:off x="134654" y="6553325"/>
            <a:ext cx="159544" cy="1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BC456C25-812B-4518-AEB5-D74C032F55B4}"/>
              </a:ext>
            </a:extLst>
          </p:cNvPr>
          <p:cNvSpPr txBox="1"/>
          <p:nvPr/>
        </p:nvSpPr>
        <p:spPr>
          <a:xfrm>
            <a:off x="11864301" y="6509323"/>
            <a:ext cx="51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4955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12C154C6-EDBA-4459-BC8A-770ECF7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11E729-D4B0-4590-9480-E62BA647A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3385" y="1945121"/>
            <a:ext cx="7930029" cy="2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D3FA-8F1B-4D62-A032-CB7CA58A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04800"/>
            <a:ext cx="11099800" cy="823070"/>
          </a:xfrm>
        </p:spPr>
        <p:txBody>
          <a:bodyPr>
            <a:normAutofit/>
          </a:bodyPr>
          <a:lstStyle/>
          <a:p>
            <a:r>
              <a:rPr lang="de-DE" sz="4000" b="1">
                <a:latin typeface="Leelawadee UI"/>
                <a:cs typeface="Leelawadee UI"/>
              </a:rPr>
              <a:t>Smart Traffic Control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F6519D-AA96-42F2-8126-9930BBC1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" y="4088631"/>
            <a:ext cx="11597584" cy="2236533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F42FFDD-3E44-44B7-8478-0E05507CD3CD}"/>
              </a:ext>
            </a:extLst>
          </p:cNvPr>
          <p:cNvGrpSpPr/>
          <p:nvPr/>
        </p:nvGrpSpPr>
        <p:grpSpPr>
          <a:xfrm>
            <a:off x="589727" y="1428004"/>
            <a:ext cx="381920" cy="369332"/>
            <a:chOff x="606402" y="1224804"/>
            <a:chExt cx="381920" cy="3693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F1512A0-FCC9-4BDD-9F06-D6492BE68254}"/>
                </a:ext>
              </a:extLst>
            </p:cNvPr>
            <p:cNvSpPr/>
            <p:nvPr/>
          </p:nvSpPr>
          <p:spPr>
            <a:xfrm>
              <a:off x="609600" y="1229470"/>
              <a:ext cx="375524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AEDC3A4-1134-4779-B64F-E89214AE2FB6}"/>
                </a:ext>
              </a:extLst>
            </p:cNvPr>
            <p:cNvSpPr txBox="1"/>
            <p:nvPr/>
          </p:nvSpPr>
          <p:spPr>
            <a:xfrm>
              <a:off x="606402" y="1224804"/>
              <a:ext cx="38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>
                  <a:solidFill>
                    <a:srgbClr val="002060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1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0F8512B-53B1-4A5E-8F11-E189DE97F5D2}"/>
              </a:ext>
            </a:extLst>
          </p:cNvPr>
          <p:cNvSpPr txBox="1"/>
          <p:nvPr/>
        </p:nvSpPr>
        <p:spPr>
          <a:xfrm>
            <a:off x="1104897" y="1443714"/>
            <a:ext cx="669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Leelawadee UI" panose="020B0502040204020203" pitchFamily="34" charset="-34"/>
                <a:cs typeface="Leelawadee UI" panose="020B0502040204020203" pitchFamily="34" charset="-34"/>
              </a:rPr>
              <a:t>Ausstattung der </a:t>
            </a:r>
            <a:r>
              <a:rPr lang="de-DE" sz="1600" b="1">
                <a:latin typeface="Leelawadee UI" panose="020B0502040204020203" pitchFamily="34" charset="-34"/>
                <a:cs typeface="Leelawadee UI" panose="020B0502040204020203" pitchFamily="34" charset="-34"/>
              </a:rPr>
              <a:t>vorhandenen</a:t>
            </a:r>
            <a:r>
              <a:rPr lang="de-DE" sz="1600">
                <a:latin typeface="Leelawadee UI" panose="020B0502040204020203" pitchFamily="34" charset="-34"/>
                <a:cs typeface="Leelawadee UI" panose="020B0502040204020203" pitchFamily="34" charset="-34"/>
              </a:rPr>
              <a:t> Verkehrsinfrastruktur mit </a:t>
            </a:r>
            <a:r>
              <a:rPr lang="de-DE" sz="1600" b="1">
                <a:latin typeface="Leelawadee UI" panose="020B0502040204020203" pitchFamily="34" charset="-34"/>
                <a:cs typeface="Leelawadee UI" panose="020B0502040204020203" pitchFamily="34" charset="-34"/>
              </a:rPr>
              <a:t>5G-Modulen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186D28F-3E2A-4E3F-AD5B-EEDA0AA965D8}"/>
              </a:ext>
            </a:extLst>
          </p:cNvPr>
          <p:cNvSpPr txBox="1"/>
          <p:nvPr/>
        </p:nvSpPr>
        <p:spPr>
          <a:xfrm>
            <a:off x="8983882" y="1410583"/>
            <a:ext cx="312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Einmalige Investition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9007133-14BA-49DE-949D-4A6AC80FA1BC}"/>
              </a:ext>
            </a:extLst>
          </p:cNvPr>
          <p:cNvGrpSpPr/>
          <p:nvPr/>
        </p:nvGrpSpPr>
        <p:grpSpPr>
          <a:xfrm>
            <a:off x="589727" y="1995243"/>
            <a:ext cx="381920" cy="369332"/>
            <a:chOff x="606402" y="1224804"/>
            <a:chExt cx="381920" cy="36933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B474988-4BFC-4505-83E2-A3980D22068E}"/>
                </a:ext>
              </a:extLst>
            </p:cNvPr>
            <p:cNvSpPr/>
            <p:nvPr/>
          </p:nvSpPr>
          <p:spPr>
            <a:xfrm>
              <a:off x="609600" y="1229470"/>
              <a:ext cx="375524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9E3507-A7E8-4459-A199-7754ED55B7B1}"/>
                </a:ext>
              </a:extLst>
            </p:cNvPr>
            <p:cNvSpPr txBox="1"/>
            <p:nvPr/>
          </p:nvSpPr>
          <p:spPr>
            <a:xfrm>
              <a:off x="606402" y="1224804"/>
              <a:ext cx="38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>
                  <a:solidFill>
                    <a:srgbClr val="002060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2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A6147CBE-8A52-4FA6-B712-2872D63BC03B}"/>
              </a:ext>
            </a:extLst>
          </p:cNvPr>
          <p:cNvSpPr txBox="1"/>
          <p:nvPr/>
        </p:nvSpPr>
        <p:spPr>
          <a:xfrm>
            <a:off x="1104899" y="1986804"/>
            <a:ext cx="737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Leelawadee UI" panose="020B0502040204020203" pitchFamily="34" charset="-34"/>
                <a:cs typeface="Leelawadee UI" panose="020B0502040204020203" pitchFamily="34" charset="-34"/>
              </a:rPr>
              <a:t>Optimierung der Instandhaltung über KI-basiertes </a:t>
            </a:r>
            <a:r>
              <a:rPr lang="de-DE" sz="1600" b="1" err="1">
                <a:latin typeface="Leelawadee UI" panose="020B0502040204020203" pitchFamily="34" charset="-34"/>
                <a:cs typeface="Leelawadee UI" panose="020B0502040204020203" pitchFamily="34" charset="-34"/>
              </a:rPr>
              <a:t>Predictive</a:t>
            </a:r>
            <a:r>
              <a:rPr lang="de-DE" sz="1600" b="1">
                <a:latin typeface="Leelawadee UI" panose="020B0502040204020203" pitchFamily="34" charset="-34"/>
                <a:cs typeface="Leelawadee UI" panose="020B0502040204020203" pitchFamily="34" charset="-34"/>
              </a:rPr>
              <a:t> Maintenance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AE4ED8-9246-4224-918C-277A2DC40964}"/>
              </a:ext>
            </a:extLst>
          </p:cNvPr>
          <p:cNvGrpSpPr/>
          <p:nvPr/>
        </p:nvGrpSpPr>
        <p:grpSpPr>
          <a:xfrm>
            <a:off x="589727" y="2562482"/>
            <a:ext cx="381920" cy="369332"/>
            <a:chOff x="606402" y="1224804"/>
            <a:chExt cx="381920" cy="36933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40D8679-F846-4D03-BDCD-E99075F37956}"/>
                </a:ext>
              </a:extLst>
            </p:cNvPr>
            <p:cNvSpPr/>
            <p:nvPr/>
          </p:nvSpPr>
          <p:spPr>
            <a:xfrm>
              <a:off x="609600" y="1229470"/>
              <a:ext cx="375524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8F6E951-B7B8-4656-85B6-AA2B75113EFD}"/>
                </a:ext>
              </a:extLst>
            </p:cNvPr>
            <p:cNvSpPr txBox="1"/>
            <p:nvPr/>
          </p:nvSpPr>
          <p:spPr>
            <a:xfrm>
              <a:off x="606402" y="1224804"/>
              <a:ext cx="38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>
                  <a:solidFill>
                    <a:srgbClr val="002060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3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EFC1875E-EABB-4701-952B-FA7FEC6983D3}"/>
              </a:ext>
            </a:extLst>
          </p:cNvPr>
          <p:cNvSpPr txBox="1"/>
          <p:nvPr/>
        </p:nvSpPr>
        <p:spPr>
          <a:xfrm>
            <a:off x="1104895" y="3143560"/>
            <a:ext cx="737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Leelawadee UI" panose="020B0502040204020203" pitchFamily="34" charset="-34"/>
                <a:cs typeface="Leelawadee UI" panose="020B0502040204020203" pitchFamily="34" charset="-34"/>
              </a:rPr>
              <a:t>Ermöglichen der Kommunikation zu Verkehrsteilnehmer und OEM-Backend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E97F4F6-3189-4394-B118-BADEDC88E270}"/>
              </a:ext>
            </a:extLst>
          </p:cNvPr>
          <p:cNvSpPr txBox="1"/>
          <p:nvPr/>
        </p:nvSpPr>
        <p:spPr>
          <a:xfrm>
            <a:off x="8983882" y="1982138"/>
            <a:ext cx="312228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600" b="1">
                <a:solidFill>
                  <a:srgbClr val="002060"/>
                </a:solidFill>
                <a:latin typeface="Leelawadee UI"/>
                <a:cs typeface="Leelawadee UI"/>
              </a:rPr>
              <a:t>Pay-per-need</a:t>
            </a:r>
            <a:endParaRPr lang="de-DE" sz="1600" b="1">
              <a:solidFill>
                <a:srgbClr val="00206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8C7FE31-AC30-44EE-B384-19CC628C1E2A}"/>
              </a:ext>
            </a:extLst>
          </p:cNvPr>
          <p:cNvGrpSpPr/>
          <p:nvPr/>
        </p:nvGrpSpPr>
        <p:grpSpPr>
          <a:xfrm>
            <a:off x="589727" y="3129722"/>
            <a:ext cx="381920" cy="369332"/>
            <a:chOff x="606402" y="1224804"/>
            <a:chExt cx="381920" cy="369332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704B53F-6752-48E8-BCD3-34F1791756DA}"/>
                </a:ext>
              </a:extLst>
            </p:cNvPr>
            <p:cNvSpPr/>
            <p:nvPr/>
          </p:nvSpPr>
          <p:spPr>
            <a:xfrm>
              <a:off x="609600" y="1229470"/>
              <a:ext cx="375524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3F1E7B8-317A-4293-9AD3-CC04BF264884}"/>
                </a:ext>
              </a:extLst>
            </p:cNvPr>
            <p:cNvSpPr txBox="1"/>
            <p:nvPr/>
          </p:nvSpPr>
          <p:spPr>
            <a:xfrm>
              <a:off x="606402" y="1224804"/>
              <a:ext cx="38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>
                  <a:solidFill>
                    <a:srgbClr val="002060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4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56EBA56-F5CF-4E8E-880D-9841ACC8D478}"/>
              </a:ext>
            </a:extLst>
          </p:cNvPr>
          <p:cNvSpPr txBox="1"/>
          <p:nvPr/>
        </p:nvSpPr>
        <p:spPr>
          <a:xfrm>
            <a:off x="1104896" y="2580330"/>
            <a:ext cx="737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Leelawadee UI" panose="020B0502040204020203" pitchFamily="34" charset="-34"/>
                <a:cs typeface="Leelawadee UI" panose="020B0502040204020203" pitchFamily="34" charset="-34"/>
              </a:rPr>
              <a:t>KI-basierte Verkehrsflussoptimierung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E73510F-BE89-4C8B-BEA1-606AE00F9C99}"/>
              </a:ext>
            </a:extLst>
          </p:cNvPr>
          <p:cNvSpPr txBox="1"/>
          <p:nvPr/>
        </p:nvSpPr>
        <p:spPr>
          <a:xfrm>
            <a:off x="8983881" y="2578141"/>
            <a:ext cx="312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err="1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Abomodell</a:t>
            </a:r>
            <a:endParaRPr lang="de-DE" sz="1600" b="1">
              <a:solidFill>
                <a:srgbClr val="00206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D9550B1-B64A-4137-A0C5-C4D33E61D6DE}"/>
              </a:ext>
            </a:extLst>
          </p:cNvPr>
          <p:cNvSpPr txBox="1"/>
          <p:nvPr/>
        </p:nvSpPr>
        <p:spPr>
          <a:xfrm>
            <a:off x="8983882" y="3020449"/>
            <a:ext cx="320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Grundlage für </a:t>
            </a:r>
            <a:br>
              <a:rPr lang="de-DE" sz="1600" b="1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de-DE" sz="1600" b="1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autonomes Fahren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85D109-9259-4DF7-B3F2-3947A964AA0A}"/>
              </a:ext>
            </a:extLst>
          </p:cNvPr>
          <p:cNvCxnSpPr>
            <a:cxnSpLocks/>
          </p:cNvCxnSpPr>
          <p:nvPr/>
        </p:nvCxnSpPr>
        <p:spPr>
          <a:xfrm>
            <a:off x="534389" y="977903"/>
            <a:ext cx="5177479" cy="0"/>
          </a:xfrm>
          <a:prstGeom prst="line">
            <a:avLst/>
          </a:prstGeom>
          <a:ln w="19050">
            <a:solidFill>
              <a:srgbClr val="C7080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8F1EA5E-0A33-45D2-B328-614FCFC747DA}"/>
              </a:ext>
            </a:extLst>
          </p:cNvPr>
          <p:cNvSpPr txBox="1"/>
          <p:nvPr/>
        </p:nvSpPr>
        <p:spPr>
          <a:xfrm>
            <a:off x="262051" y="650932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Mobility Challenge – Team M13</a:t>
            </a:r>
          </a:p>
        </p:txBody>
      </p:sp>
      <p:pic>
        <p:nvPicPr>
          <p:cNvPr id="45" name="Grafik 3">
            <a:extLst>
              <a:ext uri="{FF2B5EF4-FFF2-40B4-BE49-F238E27FC236}">
                <a16:creationId xmlns:a16="http://schemas.microsoft.com/office/drawing/2014/main" id="{EA86A16B-5727-4EBF-BDF5-CEC365ED9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2" t="3929" r="5882" b="6583"/>
          <a:stretch/>
        </p:blipFill>
        <p:spPr>
          <a:xfrm>
            <a:off x="134654" y="6553325"/>
            <a:ext cx="159544" cy="1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763D1614-F55B-4662-A861-D7646EFE86D8}"/>
              </a:ext>
            </a:extLst>
          </p:cNvPr>
          <p:cNvSpPr txBox="1"/>
          <p:nvPr/>
        </p:nvSpPr>
        <p:spPr>
          <a:xfrm>
            <a:off x="11864301" y="6509323"/>
            <a:ext cx="51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4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103F5C3-1008-4398-AB3D-5BD97FD2B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8002" y="6421583"/>
            <a:ext cx="1335996" cy="4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A21932F-5593-4266-81DC-31195AE78B9E}"/>
              </a:ext>
            </a:extLst>
          </p:cNvPr>
          <p:cNvSpPr txBox="1">
            <a:spLocks/>
          </p:cNvSpPr>
          <p:nvPr/>
        </p:nvSpPr>
        <p:spPr>
          <a:xfrm>
            <a:off x="482600" y="304800"/>
            <a:ext cx="110998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>
                <a:latin typeface="Leelawadee UI" panose="020B0502040204020203" pitchFamily="34" charset="-34"/>
                <a:cs typeface="Leelawadee UI" panose="020B0502040204020203" pitchFamily="34" charset="-34"/>
              </a:rPr>
              <a:t>Beitrag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8D18225-3111-4B34-8F32-74667ECAD3F2}"/>
              </a:ext>
            </a:extLst>
          </p:cNvPr>
          <p:cNvCxnSpPr>
            <a:cxnSpLocks/>
          </p:cNvCxnSpPr>
          <p:nvPr/>
        </p:nvCxnSpPr>
        <p:spPr>
          <a:xfrm>
            <a:off x="534389" y="977903"/>
            <a:ext cx="1793175" cy="0"/>
          </a:xfrm>
          <a:prstGeom prst="line">
            <a:avLst/>
          </a:prstGeom>
          <a:ln w="19050">
            <a:solidFill>
              <a:srgbClr val="C7080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725733B-2DA4-45BA-8D5F-753BEE7E16B7}"/>
              </a:ext>
            </a:extLst>
          </p:cNvPr>
          <p:cNvGrpSpPr/>
          <p:nvPr/>
        </p:nvGrpSpPr>
        <p:grpSpPr>
          <a:xfrm>
            <a:off x="5301156" y="3584456"/>
            <a:ext cx="1589687" cy="1596509"/>
            <a:chOff x="3496664" y="1342869"/>
            <a:chExt cx="1589687" cy="1596509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152F671-08B0-400B-8093-750F97E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6664" y="1342869"/>
              <a:ext cx="1589687" cy="1596509"/>
            </a:xfrm>
            <a:prstGeom prst="rect">
              <a:avLst/>
            </a:prstGeom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61B2354-4F2C-49E8-858C-A27A935200C6}"/>
                </a:ext>
              </a:extLst>
            </p:cNvPr>
            <p:cNvSpPr/>
            <p:nvPr/>
          </p:nvSpPr>
          <p:spPr>
            <a:xfrm>
              <a:off x="3562350" y="1423833"/>
              <a:ext cx="352425" cy="490692"/>
            </a:xfrm>
            <a:prstGeom prst="rect">
              <a:avLst/>
            </a:prstGeom>
            <a:solidFill>
              <a:srgbClr val="F59D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0347374-1158-4E16-8F6E-34848BFE05EC}"/>
              </a:ext>
            </a:extLst>
          </p:cNvPr>
          <p:cNvGrpSpPr/>
          <p:nvPr/>
        </p:nvGrpSpPr>
        <p:grpSpPr>
          <a:xfrm>
            <a:off x="2144734" y="3563088"/>
            <a:ext cx="1589687" cy="1589686"/>
            <a:chOff x="534389" y="1423833"/>
            <a:chExt cx="1589687" cy="1589686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C248245-D40E-44CE-A701-EFEE4940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390" y="1423833"/>
              <a:ext cx="1589686" cy="1589686"/>
            </a:xfrm>
            <a:prstGeom prst="rect">
              <a:avLst/>
            </a:prstGeom>
            <a:solidFill>
              <a:srgbClr val="4472C4"/>
            </a:solidFill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5744768-9B8B-4382-80F1-AF3C9C3AFF88}"/>
                </a:ext>
              </a:extLst>
            </p:cNvPr>
            <p:cNvSpPr/>
            <p:nvPr/>
          </p:nvSpPr>
          <p:spPr>
            <a:xfrm>
              <a:off x="534389" y="1445201"/>
              <a:ext cx="352425" cy="490692"/>
            </a:xfrm>
            <a:prstGeom prst="rect">
              <a:avLst/>
            </a:prstGeom>
            <a:solidFill>
              <a:srgbClr val="EB6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D7F6AA5-1722-45A5-9736-5E560429DD7B}"/>
              </a:ext>
            </a:extLst>
          </p:cNvPr>
          <p:cNvGrpSpPr/>
          <p:nvPr/>
        </p:nvGrpSpPr>
        <p:grpSpPr>
          <a:xfrm>
            <a:off x="8457578" y="3591279"/>
            <a:ext cx="1603450" cy="1589686"/>
            <a:chOff x="4014633" y="1423833"/>
            <a:chExt cx="1603450" cy="1589686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BFA1A85-253F-4BA3-9AED-CB9307F2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633" y="1423833"/>
              <a:ext cx="1603450" cy="1589686"/>
            </a:xfrm>
            <a:prstGeom prst="rect">
              <a:avLst/>
            </a:prstGeom>
          </p:spPr>
        </p:pic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34CAED4-0B59-4262-9035-3EA6B8F8C896}"/>
                </a:ext>
              </a:extLst>
            </p:cNvPr>
            <p:cNvSpPr/>
            <p:nvPr/>
          </p:nvSpPr>
          <p:spPr>
            <a:xfrm>
              <a:off x="4056639" y="1485619"/>
              <a:ext cx="352425" cy="490692"/>
            </a:xfrm>
            <a:prstGeom prst="rect">
              <a:avLst/>
            </a:prstGeom>
            <a:solidFill>
              <a:srgbClr val="4B9B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832D9899-C8BE-4FD9-AF0B-8D09F6E95A1E}"/>
              </a:ext>
            </a:extLst>
          </p:cNvPr>
          <p:cNvSpPr/>
          <p:nvPr/>
        </p:nvSpPr>
        <p:spPr>
          <a:xfrm>
            <a:off x="8916156" y="2060185"/>
            <a:ext cx="2277341" cy="508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Reduktion von Lärm und Feinstaubbelastung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1C5D734-257D-48EC-8EEA-A3C19351CDE2}"/>
              </a:ext>
            </a:extLst>
          </p:cNvPr>
          <p:cNvSpPr/>
          <p:nvPr/>
        </p:nvSpPr>
        <p:spPr>
          <a:xfrm>
            <a:off x="3578958" y="2060185"/>
            <a:ext cx="2277341" cy="508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Vorhandene Infrastruktur effizienter ausnutzen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F178AD8-3C13-49D5-9E3E-22B57AAA7B30}"/>
              </a:ext>
            </a:extLst>
          </p:cNvPr>
          <p:cNvSpPr/>
          <p:nvPr/>
        </p:nvSpPr>
        <p:spPr>
          <a:xfrm>
            <a:off x="6247557" y="2060185"/>
            <a:ext cx="2277341" cy="508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Reduktion der Kosten für die Verkehrsinfrastruktur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370ABF6-FB89-4E7C-B41A-D8485097B10F}"/>
              </a:ext>
            </a:extLst>
          </p:cNvPr>
          <p:cNvSpPr/>
          <p:nvPr/>
        </p:nvSpPr>
        <p:spPr>
          <a:xfrm>
            <a:off x="1006063" y="2060185"/>
            <a:ext cx="2277341" cy="508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Tech-</a:t>
            </a:r>
            <a:r>
              <a:rPr lang="de-DE" sz="1400" err="1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Enabler</a:t>
            </a:r>
            <a:r>
              <a:rPr lang="de-DE" sz="140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für autonomes Fahren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8ABFF6F0-50BF-4D8E-B6C1-7DB678349CA2}"/>
              </a:ext>
            </a:extLst>
          </p:cNvPr>
          <p:cNvSpPr/>
          <p:nvPr/>
        </p:nvSpPr>
        <p:spPr>
          <a:xfrm rot="5400000">
            <a:off x="5942770" y="-2274675"/>
            <a:ext cx="284992" cy="10330763"/>
          </a:xfrm>
          <a:prstGeom prst="rightBrace">
            <a:avLst>
              <a:gd name="adj1" fmla="val 18359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F257800-521D-4E5D-8232-BA743177400D}"/>
              </a:ext>
            </a:extLst>
          </p:cNvPr>
          <p:cNvSpPr txBox="1"/>
          <p:nvPr/>
        </p:nvSpPr>
        <p:spPr>
          <a:xfrm>
            <a:off x="262051" y="650932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Mobility Challenge – Team M13</a:t>
            </a:r>
          </a:p>
        </p:txBody>
      </p:sp>
      <p:pic>
        <p:nvPicPr>
          <p:cNvPr id="43" name="Grafik 3">
            <a:extLst>
              <a:ext uri="{FF2B5EF4-FFF2-40B4-BE49-F238E27FC236}">
                <a16:creationId xmlns:a16="http://schemas.microsoft.com/office/drawing/2014/main" id="{765A08D7-0FD9-48A2-8F04-7859448A49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2" t="3929" r="5882" b="6583"/>
          <a:stretch/>
        </p:blipFill>
        <p:spPr>
          <a:xfrm>
            <a:off x="134654" y="6553325"/>
            <a:ext cx="159544" cy="1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8E46DE4A-7533-4B09-961C-27BA89F9235E}"/>
              </a:ext>
            </a:extLst>
          </p:cNvPr>
          <p:cNvSpPr txBox="1"/>
          <p:nvPr/>
        </p:nvSpPr>
        <p:spPr>
          <a:xfrm>
            <a:off x="11864301" y="6509323"/>
            <a:ext cx="51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Leelawadee UI" panose="020B0502040204020203" pitchFamily="34" charset="-34"/>
                <a:cs typeface="Leelawadee UI" panose="020B0502040204020203" pitchFamily="34" charset="-34"/>
              </a:rPr>
              <a:t>5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C66E754-E9C4-4CCF-B4EB-53AB3FE81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8002" y="6421583"/>
            <a:ext cx="1335996" cy="4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43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7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PowerPoint Presentation</vt:lpstr>
      <vt:lpstr>PowerPoint Presentation</vt:lpstr>
      <vt:lpstr>PowerPoint Presentation</vt:lpstr>
      <vt:lpstr>Maßnahmen</vt:lpstr>
      <vt:lpstr>PowerPoint Presentation</vt:lpstr>
      <vt:lpstr>Smart Traffic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2021-02-27T17:07:02Z</dcterms:created>
  <dcterms:modified xsi:type="dcterms:W3CDTF">2021-02-28T10:31:36Z</dcterms:modified>
</cp:coreProperties>
</file>